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9" r:id="rId3"/>
  </p:sldMasterIdLst>
  <p:notesMasterIdLst>
    <p:notesMasterId r:id="rId24"/>
  </p:notesMasterIdLst>
  <p:sldIdLst>
    <p:sldId id="297" r:id="rId4"/>
    <p:sldId id="259" r:id="rId5"/>
    <p:sldId id="260" r:id="rId6"/>
    <p:sldId id="257" r:id="rId7"/>
    <p:sldId id="262" r:id="rId8"/>
    <p:sldId id="283" r:id="rId9"/>
    <p:sldId id="284" r:id="rId10"/>
    <p:sldId id="269" r:id="rId11"/>
    <p:sldId id="287" r:id="rId12"/>
    <p:sldId id="286" r:id="rId13"/>
    <p:sldId id="289" r:id="rId14"/>
    <p:sldId id="288" r:id="rId15"/>
    <p:sldId id="292" r:id="rId16"/>
    <p:sldId id="293" r:id="rId17"/>
    <p:sldId id="291" r:id="rId18"/>
    <p:sldId id="277" r:id="rId19"/>
    <p:sldId id="294" r:id="rId20"/>
    <p:sldId id="279" r:id="rId21"/>
    <p:sldId id="295" r:id="rId22"/>
    <p:sldId id="281" r:id="rId23"/>
  </p:sldIdLst>
  <p:sldSz cx="9144000" cy="5143500" type="screen16x9"/>
  <p:notesSz cx="6858000" cy="9144000"/>
  <p:custDataLst>
    <p:tags r:id="rId25"/>
  </p:custDataLst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99" autoAdjust="0"/>
  </p:normalViewPr>
  <p:slideViewPr>
    <p:cSldViewPr>
      <p:cViewPr varScale="1">
        <p:scale>
          <a:sx n="73" d="100"/>
          <a:sy n="73" d="100"/>
        </p:scale>
        <p:origin x="1080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08C5E-C9D3-4B0F-8B68-596B621BDAB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5F3CF-506B-43D5-AFB0-8F7E9D240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1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bìa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thay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quá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. Logo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r>
              <a:rPr lang="en-US" baseline="0" dirty="0"/>
              <a:t> Wonderful World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5593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2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" name="Google Shape;3280;g10cdd28a008_0_1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1" name="Google Shape;3281;g10cdd28a008_0_1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86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Warm-up: Play a small game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Matching”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divides the class into 2 teams.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introduces the rule of game: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(Game: Matching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 calls SS to choose 2 numbers to match the word and picture together.Who gets correct answers gets a point. Which team has more points will be a winner.)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asks Ss to repeat after checking.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51290-5F4F-4259-8CC9-04BDED65999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5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the numbers to show, click the red circle signs</a:t>
            </a:r>
            <a:r>
              <a:rPr lang="en-US" baseline="0" dirty="0"/>
              <a:t> to hide the pictures and sentences.</a:t>
            </a:r>
          </a:p>
          <a:p>
            <a:pPr marL="0" indent="0">
              <a:buFontTx/>
              <a:buNone/>
            </a:pPr>
            <a:r>
              <a:rPr lang="en-US" baseline="0" dirty="0"/>
              <a:t>(GV gọi học sinh chọn 2 số để ghép tranh với cụm từ. Khi học sinh trả lời không chính xác giáo viên bấm vào hình tròn màu đỏ để đóng các ô lại.)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83079-BE9A-46A6-AC2F-B0350B53724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2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 4: Listen and repeat. Track 5.11.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asks SS to look at board and guide SS to use different subject pronouns: “they”- plural subjects uses “are” and “she”- singular subjects uses “is” 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 shows a picture “playing video games” and asks Ss to identify name of this picture.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 makes the full structure and asks SS to repeat. Then T guides SS to answer this structure.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 calls SS to repeat in the chorus.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5F3CF-506B-43D5-AFB0-8F7E9D2400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90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 plays audio and asks SS to repeat in the chorus.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 calls some pairs to present in front of the class.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5F3CF-506B-43D5-AFB0-8F7E9D2400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74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Task 5: Look and say. </a:t>
            </a:r>
            <a:endParaRPr lang="en-US" sz="1100" dirty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 Ask SS to look at the picture and identify what activity they can see in each picture and place where they are. </a:t>
            </a:r>
            <a:endParaRPr lang="en-US" sz="1100" dirty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-Ask SS to look at the example and work in pairs to make the sentences in 3 min. </a:t>
            </a:r>
            <a:endParaRPr lang="en-US" sz="1100" dirty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 T asks SS to play a game: “Tic-tac-toe”.</a:t>
            </a:r>
            <a:endParaRPr lang="en-US" sz="1100" dirty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 T introduces the rule of the game: </a:t>
            </a:r>
            <a:endParaRPr lang="en-US" sz="1100" dirty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i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(T divides the class into 2 teams. 2 Ss choose a number and make a sentence as the example. If they answer correctly, they can tick X or O for the number which they chose. Which team has 3 X or 3 O in a line will be a winner. A number can exist more than once.)</a:t>
            </a:r>
            <a:endParaRPr lang="en-US" sz="1100" dirty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 Give their feedback. </a:t>
            </a:r>
            <a:endParaRPr lang="en-US" sz="1100" dirty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5F3CF-506B-43D5-AFB0-8F7E9D2400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4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5F3CF-506B-43D5-AFB0-8F7E9D2400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5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talk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Ask each SS to draw a small picture which describes an action and a place where someone is in 3 min.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Ask SS to work in groups of 4 and make the questions as the example on the slide in 2 min.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Call some groups to present in front of the class.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Check and give feedback.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5F3CF-506B-43D5-AFB0-8F7E9D2400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8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061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232A1-D2F2-4C97-BA78-9EEB78315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DB5C1-2BB2-43E1-9C68-088EF6338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5680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2929F-7E1B-4D3D-AA12-90E7374D9D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A936-9A91-417E-BA6B-7933EFF2F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9847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891D8-A12A-4A14-A29A-E5D781F78F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C3CBA-9015-49FF-8808-EB073F16FD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77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F7CC-2312-46FE-A590-1EF5B13148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6BA4-6C0F-4908-9CB1-9285EF7C1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7441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8ADAC-F288-43FA-ADB3-9CD4BB4AD8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876C3-CFA9-4D29-BD19-77AA3C6CD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6593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CCCF-0807-4DEF-80F5-9F7635D4F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F3245-CC87-4347-A0DE-5821BF725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0320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53F5-EE21-418D-B06A-0075D4F5AF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13124-C870-4A6F-BFB1-7BCB29A70C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999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29163-0A5A-4771-9B81-0396D8F21E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7A583-6B8A-424C-AD1D-DC81AF05A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3641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AFC1-D5DE-452E-A129-E072512E8B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14C4-BE31-4487-8FF3-E96FA98C38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5361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D972-A8A3-477D-80CB-06BFAEDECD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DC4B1-7163-4B40-A6DF-2F1051A7E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29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906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4921B-6FA8-43C7-907A-9CF5D9344A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38828-CA71-4769-ACCE-3B1171F6EF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6909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73BE9-11D0-43D0-980C-2CFFCF6ABB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9F732-7D4F-472B-9465-AF5C238782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5513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E4549-8E12-46A3-A963-0FF465D856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6A41C-369C-48BC-A066-CADD3C583C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4694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B3D68-5A7D-4624-B4C3-A9F9422787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866A-3B4E-4DCE-9594-43936076A8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4540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EA4A-8613-4115-9C83-5026FD449B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1439E-F450-4FD8-B37E-2C0D727D2C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5250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64BA-B8BC-46F7-80E6-B898E0AC4E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F67A1-A247-41BC-B9DD-5C99E850D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7042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5D24F-20E2-4683-AE5D-3751D21729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A71B3-2961-4561-AEFB-92B5C5BF9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4577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D5743-3A6C-495E-981C-9BC9BA58E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32A36-BD25-4CD3-9169-6BF780BDAF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811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8B07-0B48-4789-9129-15BBCA3399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B76FC-18FF-4C9C-A04A-A7EFDC1DC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2158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E83A-A707-42C5-B1B0-1F0953FCEB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5D36-7765-437D-9AB0-04D04165F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440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80C2EE">
            <a:alpha val="317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1249" y="728599"/>
            <a:ext cx="9174955" cy="4415188"/>
            <a:chOff x="125" y="347604"/>
            <a:chExt cx="9143865" cy="4415188"/>
          </a:xfrm>
        </p:grpSpPr>
        <p:sp>
          <p:nvSpPr>
            <p:cNvPr id="10" name="Google Shape;10;p2"/>
            <p:cNvSpPr/>
            <p:nvPr/>
          </p:nvSpPr>
          <p:spPr>
            <a:xfrm>
              <a:off x="125" y="557245"/>
              <a:ext cx="3328632" cy="3622216"/>
            </a:xfrm>
            <a:custGeom>
              <a:avLst/>
              <a:gdLst/>
              <a:ahLst/>
              <a:cxnLst/>
              <a:rect l="l" t="t" r="r" b="b"/>
              <a:pathLst>
                <a:path w="107540" h="117025" extrusionOk="0">
                  <a:moveTo>
                    <a:pt x="4246" y="1"/>
                  </a:moveTo>
                  <a:cubicBezTo>
                    <a:pt x="2825" y="1"/>
                    <a:pt x="1403" y="102"/>
                    <a:pt x="0" y="306"/>
                  </a:cubicBezTo>
                  <a:lnTo>
                    <a:pt x="0" y="117025"/>
                  </a:lnTo>
                  <a:cubicBezTo>
                    <a:pt x="1155" y="117025"/>
                    <a:pt x="2280" y="116934"/>
                    <a:pt x="3374" y="116812"/>
                  </a:cubicBezTo>
                  <a:cubicBezTo>
                    <a:pt x="36262" y="113621"/>
                    <a:pt x="69241" y="111554"/>
                    <a:pt x="102282" y="110642"/>
                  </a:cubicBezTo>
                  <a:cubicBezTo>
                    <a:pt x="104896" y="102283"/>
                    <a:pt x="107540" y="93286"/>
                    <a:pt x="104318" y="85140"/>
                  </a:cubicBezTo>
                  <a:cubicBezTo>
                    <a:pt x="103589" y="83073"/>
                    <a:pt x="102403" y="81097"/>
                    <a:pt x="100488" y="79790"/>
                  </a:cubicBezTo>
                  <a:cubicBezTo>
                    <a:pt x="99242" y="78891"/>
                    <a:pt x="97639" y="78336"/>
                    <a:pt x="96047" y="78336"/>
                  </a:cubicBezTo>
                  <a:cubicBezTo>
                    <a:pt x="95271" y="78336"/>
                    <a:pt x="94498" y="78468"/>
                    <a:pt x="93771" y="78757"/>
                  </a:cubicBezTo>
                  <a:cubicBezTo>
                    <a:pt x="95139" y="72526"/>
                    <a:pt x="92859" y="65717"/>
                    <a:pt x="87935" y="61158"/>
                  </a:cubicBezTo>
                  <a:cubicBezTo>
                    <a:pt x="83779" y="57334"/>
                    <a:pt x="77849" y="55135"/>
                    <a:pt x="71919" y="55135"/>
                  </a:cubicBezTo>
                  <a:cubicBezTo>
                    <a:pt x="70779" y="55135"/>
                    <a:pt x="69639" y="55216"/>
                    <a:pt x="68512" y="55383"/>
                  </a:cubicBezTo>
                  <a:cubicBezTo>
                    <a:pt x="68056" y="51766"/>
                    <a:pt x="68330" y="48392"/>
                    <a:pt x="65989" y="45383"/>
                  </a:cubicBezTo>
                  <a:cubicBezTo>
                    <a:pt x="64621" y="43650"/>
                    <a:pt x="62706" y="42100"/>
                    <a:pt x="60457" y="41370"/>
                  </a:cubicBezTo>
                  <a:cubicBezTo>
                    <a:pt x="59743" y="41151"/>
                    <a:pt x="58824" y="41037"/>
                    <a:pt x="57858" y="41037"/>
                  </a:cubicBezTo>
                  <a:cubicBezTo>
                    <a:pt x="55740" y="41037"/>
                    <a:pt x="53401" y="41588"/>
                    <a:pt x="52524" y="42799"/>
                  </a:cubicBezTo>
                  <a:lnTo>
                    <a:pt x="52524" y="42799"/>
                  </a:lnTo>
                  <a:cubicBezTo>
                    <a:pt x="53679" y="37905"/>
                    <a:pt x="52463" y="32008"/>
                    <a:pt x="49636" y="27723"/>
                  </a:cubicBezTo>
                  <a:cubicBezTo>
                    <a:pt x="47752" y="24866"/>
                    <a:pt x="44195" y="23042"/>
                    <a:pt x="40761" y="21887"/>
                  </a:cubicBezTo>
                  <a:cubicBezTo>
                    <a:pt x="39531" y="21447"/>
                    <a:pt x="38185" y="21218"/>
                    <a:pt x="36850" y="21218"/>
                  </a:cubicBezTo>
                  <a:cubicBezTo>
                    <a:pt x="34489" y="21218"/>
                    <a:pt x="32159" y="21934"/>
                    <a:pt x="30548" y="23467"/>
                  </a:cubicBezTo>
                  <a:cubicBezTo>
                    <a:pt x="30548" y="15960"/>
                    <a:pt x="26231" y="8543"/>
                    <a:pt x="19332" y="4197"/>
                  </a:cubicBezTo>
                  <a:cubicBezTo>
                    <a:pt x="14960" y="1434"/>
                    <a:pt x="9602" y="1"/>
                    <a:pt x="4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652292" y="347604"/>
              <a:ext cx="6491699" cy="4415188"/>
            </a:xfrm>
            <a:custGeom>
              <a:avLst/>
              <a:gdLst/>
              <a:ahLst/>
              <a:cxnLst/>
              <a:rect l="l" t="t" r="r" b="b"/>
              <a:pathLst>
                <a:path w="209731" h="142644" extrusionOk="0">
                  <a:moveTo>
                    <a:pt x="112119" y="1"/>
                  </a:moveTo>
                  <a:cubicBezTo>
                    <a:pt x="110126" y="1"/>
                    <a:pt x="108130" y="129"/>
                    <a:pt x="106142" y="392"/>
                  </a:cubicBezTo>
                  <a:cubicBezTo>
                    <a:pt x="88057" y="2763"/>
                    <a:pt x="71765" y="16897"/>
                    <a:pt x="67935" y="34769"/>
                  </a:cubicBezTo>
                  <a:cubicBezTo>
                    <a:pt x="64597" y="33280"/>
                    <a:pt x="60944" y="32544"/>
                    <a:pt x="57288" y="32544"/>
                  </a:cubicBezTo>
                  <a:cubicBezTo>
                    <a:pt x="52289" y="32544"/>
                    <a:pt x="47285" y="33920"/>
                    <a:pt x="43071" y="36623"/>
                  </a:cubicBezTo>
                  <a:cubicBezTo>
                    <a:pt x="35776" y="41304"/>
                    <a:pt x="31126" y="49785"/>
                    <a:pt x="31004" y="58447"/>
                  </a:cubicBezTo>
                  <a:cubicBezTo>
                    <a:pt x="28635" y="58002"/>
                    <a:pt x="26218" y="57780"/>
                    <a:pt x="23800" y="57780"/>
                  </a:cubicBezTo>
                  <a:cubicBezTo>
                    <a:pt x="15172" y="57780"/>
                    <a:pt x="6529" y="60599"/>
                    <a:pt x="0" y="66107"/>
                  </a:cubicBezTo>
                  <a:cubicBezTo>
                    <a:pt x="791" y="66685"/>
                    <a:pt x="1551" y="67262"/>
                    <a:pt x="2280" y="67931"/>
                  </a:cubicBezTo>
                  <a:cubicBezTo>
                    <a:pt x="7204" y="72490"/>
                    <a:pt x="9454" y="79299"/>
                    <a:pt x="8116" y="85530"/>
                  </a:cubicBezTo>
                  <a:cubicBezTo>
                    <a:pt x="8834" y="85241"/>
                    <a:pt x="9600" y="85109"/>
                    <a:pt x="10374" y="85109"/>
                  </a:cubicBezTo>
                  <a:cubicBezTo>
                    <a:pt x="11960" y="85109"/>
                    <a:pt x="13577" y="85664"/>
                    <a:pt x="14864" y="86563"/>
                  </a:cubicBezTo>
                  <a:cubicBezTo>
                    <a:pt x="16718" y="87870"/>
                    <a:pt x="17904" y="89846"/>
                    <a:pt x="18694" y="91883"/>
                  </a:cubicBezTo>
                  <a:cubicBezTo>
                    <a:pt x="21885" y="100029"/>
                    <a:pt x="19271" y="109056"/>
                    <a:pt x="16627" y="117354"/>
                  </a:cubicBezTo>
                  <a:lnTo>
                    <a:pt x="16445" y="117354"/>
                  </a:lnTo>
                  <a:lnTo>
                    <a:pt x="53649" y="142643"/>
                  </a:lnTo>
                  <a:cubicBezTo>
                    <a:pt x="104562" y="126260"/>
                    <a:pt x="154836" y="107779"/>
                    <a:pt x="204229" y="87262"/>
                  </a:cubicBezTo>
                  <a:cubicBezTo>
                    <a:pt x="206205" y="86472"/>
                    <a:pt x="208181" y="85591"/>
                    <a:pt x="209731" y="84162"/>
                  </a:cubicBezTo>
                  <a:lnTo>
                    <a:pt x="209731" y="37626"/>
                  </a:lnTo>
                  <a:cubicBezTo>
                    <a:pt x="206077" y="34248"/>
                    <a:pt x="201502" y="32086"/>
                    <a:pt x="196834" y="32086"/>
                  </a:cubicBezTo>
                  <a:cubicBezTo>
                    <a:pt x="195328" y="32086"/>
                    <a:pt x="193812" y="32312"/>
                    <a:pt x="192314" y="32794"/>
                  </a:cubicBezTo>
                  <a:cubicBezTo>
                    <a:pt x="191007" y="24556"/>
                    <a:pt x="184563" y="17322"/>
                    <a:pt x="176569" y="15012"/>
                  </a:cubicBezTo>
                  <a:cubicBezTo>
                    <a:pt x="174657" y="14464"/>
                    <a:pt x="172678" y="14200"/>
                    <a:pt x="170698" y="14200"/>
                  </a:cubicBezTo>
                  <a:cubicBezTo>
                    <a:pt x="164338" y="14200"/>
                    <a:pt x="157968" y="16924"/>
                    <a:pt x="153772" y="21699"/>
                  </a:cubicBezTo>
                  <a:cubicBezTo>
                    <a:pt x="144299" y="8464"/>
                    <a:pt x="128319" y="1"/>
                    <a:pt x="112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-71775" y="3422608"/>
            <a:ext cx="9215171" cy="1720727"/>
            <a:chOff x="125" y="2880286"/>
            <a:chExt cx="9142942" cy="2263221"/>
          </a:xfrm>
        </p:grpSpPr>
        <p:sp>
          <p:nvSpPr>
            <p:cNvPr id="13" name="Google Shape;13;p2"/>
            <p:cNvSpPr/>
            <p:nvPr/>
          </p:nvSpPr>
          <p:spPr>
            <a:xfrm>
              <a:off x="125" y="2880286"/>
              <a:ext cx="9142942" cy="2263221"/>
            </a:xfrm>
            <a:custGeom>
              <a:avLst/>
              <a:gdLst/>
              <a:ahLst/>
              <a:cxnLst/>
              <a:rect l="l" t="t" r="r" b="b"/>
              <a:pathLst>
                <a:path w="284960" h="89846" extrusionOk="0">
                  <a:moveTo>
                    <a:pt x="254899" y="1"/>
                  </a:moveTo>
                  <a:cubicBezTo>
                    <a:pt x="179295" y="1"/>
                    <a:pt x="124911" y="25407"/>
                    <a:pt x="56688" y="32550"/>
                  </a:cubicBezTo>
                  <a:cubicBezTo>
                    <a:pt x="37873" y="34525"/>
                    <a:pt x="18937" y="35225"/>
                    <a:pt x="0" y="35680"/>
                  </a:cubicBezTo>
                  <a:lnTo>
                    <a:pt x="0" y="89845"/>
                  </a:lnTo>
                  <a:lnTo>
                    <a:pt x="284960" y="89845"/>
                  </a:lnTo>
                  <a:lnTo>
                    <a:pt x="284960" y="1333"/>
                  </a:lnTo>
                  <a:cubicBezTo>
                    <a:pt x="274545" y="415"/>
                    <a:pt x="264549" y="1"/>
                    <a:pt x="254899" y="1"/>
                  </a:cubicBezTo>
                  <a:close/>
                </a:path>
              </a:pathLst>
            </a:custGeom>
            <a:solidFill>
              <a:srgbClr val="3E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5" y="2928825"/>
              <a:ext cx="9142942" cy="2200846"/>
            </a:xfrm>
            <a:custGeom>
              <a:avLst/>
              <a:gdLst/>
              <a:ahLst/>
              <a:cxnLst/>
              <a:rect l="l" t="t" r="r" b="b"/>
              <a:pathLst>
                <a:path w="284960" h="75365" extrusionOk="0">
                  <a:moveTo>
                    <a:pt x="13869" y="1"/>
                  </a:moveTo>
                  <a:cubicBezTo>
                    <a:pt x="9243" y="1"/>
                    <a:pt x="4619" y="96"/>
                    <a:pt x="0" y="287"/>
                  </a:cubicBezTo>
                  <a:lnTo>
                    <a:pt x="0" y="75364"/>
                  </a:lnTo>
                  <a:lnTo>
                    <a:pt x="284960" y="75364"/>
                  </a:lnTo>
                  <a:lnTo>
                    <a:pt x="284960" y="41200"/>
                  </a:lnTo>
                  <a:cubicBezTo>
                    <a:pt x="276395" y="42313"/>
                    <a:pt x="267772" y="42815"/>
                    <a:pt x="259127" y="42815"/>
                  </a:cubicBezTo>
                  <a:cubicBezTo>
                    <a:pt x="232611" y="42815"/>
                    <a:pt x="205890" y="38096"/>
                    <a:pt x="180034" y="31838"/>
                  </a:cubicBezTo>
                  <a:cubicBezTo>
                    <a:pt x="141310" y="22446"/>
                    <a:pt x="103315" y="9649"/>
                    <a:pt x="63861" y="3722"/>
                  </a:cubicBezTo>
                  <a:cubicBezTo>
                    <a:pt x="47316" y="1246"/>
                    <a:pt x="30583" y="1"/>
                    <a:pt x="13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5" y="3337975"/>
              <a:ext cx="9142942" cy="1805525"/>
            </a:xfrm>
            <a:custGeom>
              <a:avLst/>
              <a:gdLst/>
              <a:ahLst/>
              <a:cxnLst/>
              <a:rect l="l" t="t" r="r" b="b"/>
              <a:pathLst>
                <a:path w="284960" h="72221" extrusionOk="0">
                  <a:moveTo>
                    <a:pt x="284960" y="0"/>
                  </a:moveTo>
                  <a:cubicBezTo>
                    <a:pt x="274017" y="1186"/>
                    <a:pt x="260157" y="4347"/>
                    <a:pt x="248303" y="7569"/>
                  </a:cubicBezTo>
                  <a:cubicBezTo>
                    <a:pt x="219335" y="15411"/>
                    <a:pt x="190976" y="26110"/>
                    <a:pt x="161888" y="33344"/>
                  </a:cubicBezTo>
                  <a:cubicBezTo>
                    <a:pt x="132130" y="40754"/>
                    <a:pt x="101723" y="44469"/>
                    <a:pt x="71304" y="44469"/>
                  </a:cubicBezTo>
                  <a:cubicBezTo>
                    <a:pt x="47441" y="44469"/>
                    <a:pt x="23571" y="42183"/>
                    <a:pt x="0" y="37600"/>
                  </a:cubicBezTo>
                  <a:lnTo>
                    <a:pt x="0" y="72220"/>
                  </a:lnTo>
                  <a:lnTo>
                    <a:pt x="284960" y="7222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349750" y="681400"/>
            <a:ext cx="4452300" cy="27210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806950" y="3953214"/>
            <a:ext cx="3530100" cy="3507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-112924" y="3295787"/>
            <a:ext cx="1030635" cy="1762203"/>
            <a:chOff x="-48389" y="3295786"/>
            <a:chExt cx="1030635" cy="1762203"/>
          </a:xfrm>
        </p:grpSpPr>
        <p:sp>
          <p:nvSpPr>
            <p:cNvPr id="19" name="Google Shape;19;p2"/>
            <p:cNvSpPr/>
            <p:nvPr/>
          </p:nvSpPr>
          <p:spPr>
            <a:xfrm>
              <a:off x="204177" y="4128321"/>
              <a:ext cx="45224" cy="45744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69" y="935"/>
                    <a:pt x="2469" y="1168"/>
                    <a:pt x="2469" y="1468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0" y="668"/>
                    <a:pt x="0" y="1435"/>
                  </a:cubicBezTo>
                  <a:cubicBezTo>
                    <a:pt x="0" y="2235"/>
                    <a:pt x="634" y="2903"/>
                    <a:pt x="1435" y="2903"/>
                  </a:cubicBezTo>
                  <a:cubicBezTo>
                    <a:pt x="2235" y="2903"/>
                    <a:pt x="2869" y="2235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92062" y="3904058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2002" y="535"/>
                    <a:pt x="2202" y="735"/>
                  </a:cubicBezTo>
                  <a:cubicBezTo>
                    <a:pt x="2369" y="935"/>
                    <a:pt x="2502" y="1168"/>
                    <a:pt x="2469" y="1469"/>
                  </a:cubicBezTo>
                  <a:cubicBezTo>
                    <a:pt x="2469" y="2002"/>
                    <a:pt x="2035" y="2469"/>
                    <a:pt x="1468" y="2469"/>
                  </a:cubicBezTo>
                  <a:cubicBezTo>
                    <a:pt x="901" y="2469"/>
                    <a:pt x="434" y="2002"/>
                    <a:pt x="434" y="1435"/>
                  </a:cubicBezTo>
                  <a:cubicBezTo>
                    <a:pt x="434" y="868"/>
                    <a:pt x="901" y="434"/>
                    <a:pt x="1468" y="434"/>
                  </a:cubicBezTo>
                  <a:close/>
                  <a:moveTo>
                    <a:pt x="1468" y="1"/>
                  </a:moveTo>
                  <a:cubicBezTo>
                    <a:pt x="668" y="1"/>
                    <a:pt x="34" y="635"/>
                    <a:pt x="34" y="1435"/>
                  </a:cubicBezTo>
                  <a:cubicBezTo>
                    <a:pt x="1" y="2236"/>
                    <a:pt x="668" y="2903"/>
                    <a:pt x="1468" y="2903"/>
                  </a:cubicBezTo>
                  <a:cubicBezTo>
                    <a:pt x="2236" y="2903"/>
                    <a:pt x="2903" y="2236"/>
                    <a:pt x="2903" y="1469"/>
                  </a:cubicBezTo>
                  <a:cubicBezTo>
                    <a:pt x="2903" y="1068"/>
                    <a:pt x="2769" y="701"/>
                    <a:pt x="2469" y="434"/>
                  </a:cubicBezTo>
                  <a:cubicBezTo>
                    <a:pt x="2202" y="168"/>
                    <a:pt x="1835" y="1"/>
                    <a:pt x="1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856" y="4925601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1969" y="534"/>
                    <a:pt x="2169" y="734"/>
                  </a:cubicBezTo>
                  <a:cubicBezTo>
                    <a:pt x="2369" y="934"/>
                    <a:pt x="2469" y="1201"/>
                    <a:pt x="2469" y="1468"/>
                  </a:cubicBezTo>
                  <a:cubicBezTo>
                    <a:pt x="2469" y="2035"/>
                    <a:pt x="2002" y="2468"/>
                    <a:pt x="1435" y="2468"/>
                  </a:cubicBezTo>
                  <a:cubicBezTo>
                    <a:pt x="868" y="2468"/>
                    <a:pt x="434" y="2035"/>
                    <a:pt x="434" y="1468"/>
                  </a:cubicBezTo>
                  <a:cubicBezTo>
                    <a:pt x="434" y="901"/>
                    <a:pt x="901" y="434"/>
                    <a:pt x="1468" y="434"/>
                  </a:cubicBezTo>
                  <a:close/>
                  <a:moveTo>
                    <a:pt x="1435" y="0"/>
                  </a:moveTo>
                  <a:cubicBezTo>
                    <a:pt x="668" y="0"/>
                    <a:pt x="1" y="667"/>
                    <a:pt x="1" y="1468"/>
                  </a:cubicBezTo>
                  <a:cubicBezTo>
                    <a:pt x="1" y="2235"/>
                    <a:pt x="635" y="2902"/>
                    <a:pt x="1435" y="2902"/>
                  </a:cubicBezTo>
                  <a:cubicBezTo>
                    <a:pt x="2236" y="2902"/>
                    <a:pt x="2903" y="2268"/>
                    <a:pt x="2903" y="1468"/>
                  </a:cubicBezTo>
                  <a:cubicBezTo>
                    <a:pt x="2903" y="1067"/>
                    <a:pt x="2736" y="701"/>
                    <a:pt x="2469" y="434"/>
                  </a:cubicBezTo>
                  <a:cubicBezTo>
                    <a:pt x="2202" y="167"/>
                    <a:pt x="1835" y="33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02568" y="4847103"/>
              <a:ext cx="239703" cy="128518"/>
            </a:xfrm>
            <a:custGeom>
              <a:avLst/>
              <a:gdLst/>
              <a:ahLst/>
              <a:cxnLst/>
              <a:rect l="l" t="t" r="r" b="b"/>
              <a:pathLst>
                <a:path w="15212" h="8156" extrusionOk="0">
                  <a:moveTo>
                    <a:pt x="8310" y="0"/>
                  </a:moveTo>
                  <a:cubicBezTo>
                    <a:pt x="4196" y="0"/>
                    <a:pt x="1" y="2112"/>
                    <a:pt x="1" y="2112"/>
                  </a:cubicBezTo>
                  <a:cubicBezTo>
                    <a:pt x="1" y="2112"/>
                    <a:pt x="434" y="5081"/>
                    <a:pt x="4837" y="7383"/>
                  </a:cubicBezTo>
                  <a:cubicBezTo>
                    <a:pt x="5885" y="7943"/>
                    <a:pt x="7026" y="8155"/>
                    <a:pt x="8157" y="8155"/>
                  </a:cubicBezTo>
                  <a:cubicBezTo>
                    <a:pt x="11741" y="8155"/>
                    <a:pt x="15211" y="6015"/>
                    <a:pt x="15211" y="6015"/>
                  </a:cubicBezTo>
                  <a:cubicBezTo>
                    <a:pt x="15211" y="6015"/>
                    <a:pt x="13710" y="411"/>
                    <a:pt x="9307" y="44"/>
                  </a:cubicBezTo>
                  <a:cubicBezTo>
                    <a:pt x="8977" y="14"/>
                    <a:pt x="8644" y="0"/>
                    <a:pt x="8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5101" y="4897628"/>
              <a:ext cx="160853" cy="47950"/>
            </a:xfrm>
            <a:custGeom>
              <a:avLst/>
              <a:gdLst/>
              <a:ahLst/>
              <a:cxnLst/>
              <a:rect l="l" t="t" r="r" b="b"/>
              <a:pathLst>
                <a:path w="10208" h="3043" extrusionOk="0">
                  <a:moveTo>
                    <a:pt x="194" y="1"/>
                  </a:moveTo>
                  <a:cubicBezTo>
                    <a:pt x="109" y="1"/>
                    <a:pt x="34" y="87"/>
                    <a:pt x="34" y="174"/>
                  </a:cubicBezTo>
                  <a:cubicBezTo>
                    <a:pt x="1" y="307"/>
                    <a:pt x="101" y="407"/>
                    <a:pt x="234" y="407"/>
                  </a:cubicBezTo>
                  <a:cubicBezTo>
                    <a:pt x="301" y="407"/>
                    <a:pt x="7473" y="908"/>
                    <a:pt x="9841" y="2976"/>
                  </a:cubicBezTo>
                  <a:cubicBezTo>
                    <a:pt x="9874" y="3009"/>
                    <a:pt x="9908" y="3043"/>
                    <a:pt x="9974" y="3043"/>
                  </a:cubicBezTo>
                  <a:cubicBezTo>
                    <a:pt x="10041" y="3043"/>
                    <a:pt x="10074" y="3009"/>
                    <a:pt x="10141" y="2943"/>
                  </a:cubicBezTo>
                  <a:cubicBezTo>
                    <a:pt x="10208" y="2876"/>
                    <a:pt x="10208" y="2742"/>
                    <a:pt x="10108" y="2676"/>
                  </a:cubicBezTo>
                  <a:cubicBezTo>
                    <a:pt x="7639" y="507"/>
                    <a:pt x="534" y="7"/>
                    <a:pt x="234" y="7"/>
                  </a:cubicBezTo>
                  <a:cubicBezTo>
                    <a:pt x="221" y="3"/>
                    <a:pt x="207" y="1"/>
                    <a:pt x="19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01604" y="4351055"/>
              <a:ext cx="240223" cy="128707"/>
            </a:xfrm>
            <a:custGeom>
              <a:avLst/>
              <a:gdLst/>
              <a:ahLst/>
              <a:cxnLst/>
              <a:rect l="l" t="t" r="r" b="b"/>
              <a:pathLst>
                <a:path w="15245" h="8168" extrusionOk="0">
                  <a:moveTo>
                    <a:pt x="8454" y="1"/>
                  </a:moveTo>
                  <a:cubicBezTo>
                    <a:pt x="4288" y="1"/>
                    <a:pt x="0" y="2233"/>
                    <a:pt x="0" y="2233"/>
                  </a:cubicBezTo>
                  <a:cubicBezTo>
                    <a:pt x="0" y="2233"/>
                    <a:pt x="467" y="5201"/>
                    <a:pt x="4870" y="7436"/>
                  </a:cubicBezTo>
                  <a:cubicBezTo>
                    <a:pt x="5903" y="7964"/>
                    <a:pt x="7018" y="8167"/>
                    <a:pt x="8120" y="8167"/>
                  </a:cubicBezTo>
                  <a:cubicBezTo>
                    <a:pt x="11750" y="8167"/>
                    <a:pt x="15244" y="5969"/>
                    <a:pt x="15244" y="5969"/>
                  </a:cubicBezTo>
                  <a:cubicBezTo>
                    <a:pt x="15244" y="5969"/>
                    <a:pt x="13677" y="365"/>
                    <a:pt x="9273" y="31"/>
                  </a:cubicBezTo>
                  <a:cubicBezTo>
                    <a:pt x="9002" y="10"/>
                    <a:pt x="8728" y="1"/>
                    <a:pt x="8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4658" y="4402005"/>
              <a:ext cx="160853" cy="46264"/>
            </a:xfrm>
            <a:custGeom>
              <a:avLst/>
              <a:gdLst/>
              <a:ahLst/>
              <a:cxnLst/>
              <a:rect l="l" t="t" r="r" b="b"/>
              <a:pathLst>
                <a:path w="10208" h="2936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67" y="434"/>
                    <a:pt x="201" y="434"/>
                  </a:cubicBezTo>
                  <a:cubicBezTo>
                    <a:pt x="267" y="434"/>
                    <a:pt x="7473" y="834"/>
                    <a:pt x="9841" y="2869"/>
                  </a:cubicBezTo>
                  <a:cubicBezTo>
                    <a:pt x="9874" y="2902"/>
                    <a:pt x="9941" y="2936"/>
                    <a:pt x="9974" y="2936"/>
                  </a:cubicBezTo>
                  <a:cubicBezTo>
                    <a:pt x="10041" y="2936"/>
                    <a:pt x="10108" y="2902"/>
                    <a:pt x="10141" y="2869"/>
                  </a:cubicBezTo>
                  <a:cubicBezTo>
                    <a:pt x="10208" y="2769"/>
                    <a:pt x="10208" y="2635"/>
                    <a:pt x="10108" y="2569"/>
                  </a:cubicBezTo>
                  <a:cubicBezTo>
                    <a:pt x="7639" y="434"/>
                    <a:pt x="534" y="34"/>
                    <a:pt x="2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712" y="4690453"/>
              <a:ext cx="238127" cy="128565"/>
            </a:xfrm>
            <a:custGeom>
              <a:avLst/>
              <a:gdLst/>
              <a:ahLst/>
              <a:cxnLst/>
              <a:rect l="l" t="t" r="r" b="b"/>
              <a:pathLst>
                <a:path w="15112" h="8159" extrusionOk="0">
                  <a:moveTo>
                    <a:pt x="7036" y="1"/>
                  </a:moveTo>
                  <a:cubicBezTo>
                    <a:pt x="6612" y="1"/>
                    <a:pt x="6189" y="22"/>
                    <a:pt x="5772" y="70"/>
                  </a:cubicBezTo>
                  <a:cubicBezTo>
                    <a:pt x="1368" y="537"/>
                    <a:pt x="1" y="6174"/>
                    <a:pt x="1" y="6174"/>
                  </a:cubicBezTo>
                  <a:cubicBezTo>
                    <a:pt x="1" y="6174"/>
                    <a:pt x="3376" y="8159"/>
                    <a:pt x="6891" y="8159"/>
                  </a:cubicBezTo>
                  <a:cubicBezTo>
                    <a:pt x="8090" y="8159"/>
                    <a:pt x="9305" y="7928"/>
                    <a:pt x="10408" y="7309"/>
                  </a:cubicBezTo>
                  <a:cubicBezTo>
                    <a:pt x="14745" y="4907"/>
                    <a:pt x="15112" y="1938"/>
                    <a:pt x="15112" y="1938"/>
                  </a:cubicBezTo>
                  <a:cubicBezTo>
                    <a:pt x="15112" y="1938"/>
                    <a:pt x="11046" y="1"/>
                    <a:pt x="70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5040" y="4739906"/>
              <a:ext cx="159797" cy="51527"/>
            </a:xfrm>
            <a:custGeom>
              <a:avLst/>
              <a:gdLst/>
              <a:ahLst/>
              <a:cxnLst/>
              <a:rect l="l" t="t" r="r" b="b"/>
              <a:pathLst>
                <a:path w="10141" h="3270" extrusionOk="0">
                  <a:moveTo>
                    <a:pt x="9874" y="1"/>
                  </a:moveTo>
                  <a:cubicBezTo>
                    <a:pt x="9574" y="34"/>
                    <a:pt x="2502" y="701"/>
                    <a:pt x="100" y="2903"/>
                  </a:cubicBezTo>
                  <a:cubicBezTo>
                    <a:pt x="0" y="2970"/>
                    <a:pt x="0" y="3103"/>
                    <a:pt x="67" y="3203"/>
                  </a:cubicBezTo>
                  <a:cubicBezTo>
                    <a:pt x="134" y="3237"/>
                    <a:pt x="167" y="3270"/>
                    <a:pt x="234" y="3270"/>
                  </a:cubicBezTo>
                  <a:cubicBezTo>
                    <a:pt x="267" y="3270"/>
                    <a:pt x="334" y="3237"/>
                    <a:pt x="367" y="3203"/>
                  </a:cubicBezTo>
                  <a:cubicBezTo>
                    <a:pt x="2669" y="1102"/>
                    <a:pt x="9841" y="435"/>
                    <a:pt x="9941" y="435"/>
                  </a:cubicBezTo>
                  <a:cubicBezTo>
                    <a:pt x="10041" y="401"/>
                    <a:pt x="10141" y="301"/>
                    <a:pt x="10107" y="201"/>
                  </a:cubicBezTo>
                  <a:cubicBezTo>
                    <a:pt x="10107" y="68"/>
                    <a:pt x="10007" y="1"/>
                    <a:pt x="987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5541" y="4267954"/>
              <a:ext cx="30491" cy="790034"/>
            </a:xfrm>
            <a:custGeom>
              <a:avLst/>
              <a:gdLst/>
              <a:ahLst/>
              <a:cxnLst/>
              <a:rect l="l" t="t" r="r" b="b"/>
              <a:pathLst>
                <a:path w="1935" h="50137" extrusionOk="0">
                  <a:moveTo>
                    <a:pt x="834" y="0"/>
                  </a:moveTo>
                  <a:cubicBezTo>
                    <a:pt x="734" y="0"/>
                    <a:pt x="634" y="67"/>
                    <a:pt x="634" y="200"/>
                  </a:cubicBezTo>
                  <a:cubicBezTo>
                    <a:pt x="634" y="467"/>
                    <a:pt x="0" y="29488"/>
                    <a:pt x="1501" y="49936"/>
                  </a:cubicBezTo>
                  <a:cubicBezTo>
                    <a:pt x="1501" y="50036"/>
                    <a:pt x="1601" y="50136"/>
                    <a:pt x="1701" y="50136"/>
                  </a:cubicBezTo>
                  <a:cubicBezTo>
                    <a:pt x="1735" y="50136"/>
                    <a:pt x="1735" y="50136"/>
                    <a:pt x="1735" y="50103"/>
                  </a:cubicBezTo>
                  <a:cubicBezTo>
                    <a:pt x="1835" y="50103"/>
                    <a:pt x="1935" y="50003"/>
                    <a:pt x="1935" y="49903"/>
                  </a:cubicBezTo>
                  <a:cubicBezTo>
                    <a:pt x="400" y="29455"/>
                    <a:pt x="1034" y="501"/>
                    <a:pt x="1034" y="200"/>
                  </a:cubicBezTo>
                  <a:cubicBezTo>
                    <a:pt x="1034" y="100"/>
                    <a:pt x="967" y="0"/>
                    <a:pt x="8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66556" y="4506933"/>
              <a:ext cx="252829" cy="536890"/>
            </a:xfrm>
            <a:custGeom>
              <a:avLst/>
              <a:gdLst/>
              <a:ahLst/>
              <a:cxnLst/>
              <a:rect l="l" t="t" r="r" b="b"/>
              <a:pathLst>
                <a:path w="16045" h="34072" extrusionOk="0">
                  <a:moveTo>
                    <a:pt x="15824" y="1"/>
                  </a:moveTo>
                  <a:cubicBezTo>
                    <a:pt x="15775" y="1"/>
                    <a:pt x="15723" y="17"/>
                    <a:pt x="15678" y="47"/>
                  </a:cubicBezTo>
                  <a:cubicBezTo>
                    <a:pt x="15511" y="147"/>
                    <a:pt x="0" y="11822"/>
                    <a:pt x="3936" y="33905"/>
                  </a:cubicBezTo>
                  <a:cubicBezTo>
                    <a:pt x="3970" y="34005"/>
                    <a:pt x="4036" y="34071"/>
                    <a:pt x="4136" y="34071"/>
                  </a:cubicBezTo>
                  <a:lnTo>
                    <a:pt x="4170" y="34071"/>
                  </a:lnTo>
                  <a:cubicBezTo>
                    <a:pt x="4303" y="34038"/>
                    <a:pt x="4370" y="33938"/>
                    <a:pt x="4370" y="33838"/>
                  </a:cubicBezTo>
                  <a:cubicBezTo>
                    <a:pt x="467" y="11989"/>
                    <a:pt x="15778" y="481"/>
                    <a:pt x="15945" y="381"/>
                  </a:cubicBezTo>
                  <a:cubicBezTo>
                    <a:pt x="16012" y="314"/>
                    <a:pt x="16045" y="180"/>
                    <a:pt x="15978" y="80"/>
                  </a:cubicBezTo>
                  <a:cubicBezTo>
                    <a:pt x="15941" y="25"/>
                    <a:pt x="15885" y="1"/>
                    <a:pt x="158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9201" y="4445470"/>
              <a:ext cx="153604" cy="225569"/>
            </a:xfrm>
            <a:custGeom>
              <a:avLst/>
              <a:gdLst/>
              <a:ahLst/>
              <a:cxnLst/>
              <a:rect l="l" t="t" r="r" b="b"/>
              <a:pathLst>
                <a:path w="9748" h="14315" extrusionOk="0">
                  <a:moveTo>
                    <a:pt x="6378" y="0"/>
                  </a:moveTo>
                  <a:cubicBezTo>
                    <a:pt x="5462" y="0"/>
                    <a:pt x="0" y="5946"/>
                    <a:pt x="541" y="8617"/>
                  </a:cubicBezTo>
                  <a:cubicBezTo>
                    <a:pt x="1075" y="11386"/>
                    <a:pt x="3943" y="14054"/>
                    <a:pt x="3943" y="14054"/>
                  </a:cubicBezTo>
                  <a:cubicBezTo>
                    <a:pt x="4076" y="14232"/>
                    <a:pt x="4280" y="14315"/>
                    <a:pt x="4535" y="14315"/>
                  </a:cubicBezTo>
                  <a:cubicBezTo>
                    <a:pt x="6143" y="14315"/>
                    <a:pt x="9748" y="11028"/>
                    <a:pt x="9748" y="7716"/>
                  </a:cubicBezTo>
                  <a:cubicBezTo>
                    <a:pt x="9748" y="3880"/>
                    <a:pt x="6979" y="678"/>
                    <a:pt x="6479" y="44"/>
                  </a:cubicBezTo>
                  <a:cubicBezTo>
                    <a:pt x="6457" y="15"/>
                    <a:pt x="6423" y="0"/>
                    <a:pt x="6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6581" y="4603539"/>
              <a:ext cx="221314" cy="142007"/>
            </a:xfrm>
            <a:custGeom>
              <a:avLst/>
              <a:gdLst/>
              <a:ahLst/>
              <a:cxnLst/>
              <a:rect l="l" t="t" r="r" b="b"/>
              <a:pathLst>
                <a:path w="14045" h="9012" extrusionOk="0">
                  <a:moveTo>
                    <a:pt x="5375" y="1"/>
                  </a:moveTo>
                  <a:cubicBezTo>
                    <a:pt x="1902" y="1"/>
                    <a:pt x="1" y="6026"/>
                    <a:pt x="1" y="6026"/>
                  </a:cubicBezTo>
                  <a:cubicBezTo>
                    <a:pt x="1" y="6026"/>
                    <a:pt x="3389" y="9011"/>
                    <a:pt x="6651" y="9011"/>
                  </a:cubicBezTo>
                  <a:cubicBezTo>
                    <a:pt x="7259" y="9011"/>
                    <a:pt x="7863" y="8907"/>
                    <a:pt x="8440" y="8661"/>
                  </a:cubicBezTo>
                  <a:cubicBezTo>
                    <a:pt x="12076" y="7093"/>
                    <a:pt x="14044" y="3624"/>
                    <a:pt x="13610" y="3391"/>
                  </a:cubicBezTo>
                  <a:cubicBezTo>
                    <a:pt x="13177" y="3157"/>
                    <a:pt x="10008" y="1022"/>
                    <a:pt x="6105" y="88"/>
                  </a:cubicBezTo>
                  <a:cubicBezTo>
                    <a:pt x="5855" y="29"/>
                    <a:pt x="5611" y="1"/>
                    <a:pt x="5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76127" y="4695338"/>
              <a:ext cx="169803" cy="192462"/>
            </a:xfrm>
            <a:custGeom>
              <a:avLst/>
              <a:gdLst/>
              <a:ahLst/>
              <a:cxnLst/>
              <a:rect l="l" t="t" r="r" b="b"/>
              <a:pathLst>
                <a:path w="10776" h="12214" extrusionOk="0">
                  <a:moveTo>
                    <a:pt x="3270" y="1"/>
                  </a:moveTo>
                  <a:cubicBezTo>
                    <a:pt x="3270" y="1"/>
                    <a:pt x="1" y="3570"/>
                    <a:pt x="1902" y="7072"/>
                  </a:cubicBezTo>
                  <a:cubicBezTo>
                    <a:pt x="3720" y="10448"/>
                    <a:pt x="7939" y="12213"/>
                    <a:pt x="9363" y="12213"/>
                  </a:cubicBezTo>
                  <a:cubicBezTo>
                    <a:pt x="9402" y="12213"/>
                    <a:pt x="9439" y="12212"/>
                    <a:pt x="9474" y="12209"/>
                  </a:cubicBezTo>
                  <a:cubicBezTo>
                    <a:pt x="10775" y="12109"/>
                    <a:pt x="10408" y="7606"/>
                    <a:pt x="9641" y="4170"/>
                  </a:cubicBezTo>
                  <a:cubicBezTo>
                    <a:pt x="8974" y="1135"/>
                    <a:pt x="3270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6283" y="4681123"/>
              <a:ext cx="179777" cy="155243"/>
            </a:xfrm>
            <a:custGeom>
              <a:avLst/>
              <a:gdLst/>
              <a:ahLst/>
              <a:cxnLst/>
              <a:rect l="l" t="t" r="r" b="b"/>
              <a:pathLst>
                <a:path w="11409" h="9852" extrusionOk="0">
                  <a:moveTo>
                    <a:pt x="7243" y="0"/>
                  </a:moveTo>
                  <a:cubicBezTo>
                    <a:pt x="6240" y="0"/>
                    <a:pt x="5177" y="257"/>
                    <a:pt x="4203" y="1003"/>
                  </a:cubicBezTo>
                  <a:cubicBezTo>
                    <a:pt x="1068" y="3404"/>
                    <a:pt x="0" y="8008"/>
                    <a:pt x="301" y="9275"/>
                  </a:cubicBezTo>
                  <a:cubicBezTo>
                    <a:pt x="397" y="9682"/>
                    <a:pt x="912" y="9852"/>
                    <a:pt x="1677" y="9852"/>
                  </a:cubicBezTo>
                  <a:cubicBezTo>
                    <a:pt x="3295" y="9852"/>
                    <a:pt x="6030" y="9091"/>
                    <a:pt x="8273" y="8208"/>
                  </a:cubicBezTo>
                  <a:cubicBezTo>
                    <a:pt x="11142" y="7074"/>
                    <a:pt x="11409" y="1270"/>
                    <a:pt x="11409" y="1270"/>
                  </a:cubicBezTo>
                  <a:cubicBezTo>
                    <a:pt x="11409" y="1270"/>
                    <a:pt x="9473" y="0"/>
                    <a:pt x="7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08428" y="4562375"/>
              <a:ext cx="211844" cy="143094"/>
            </a:xfrm>
            <a:custGeom>
              <a:avLst/>
              <a:gdLst/>
              <a:ahLst/>
              <a:cxnLst/>
              <a:rect l="l" t="t" r="r" b="b"/>
              <a:pathLst>
                <a:path w="13444" h="9081" extrusionOk="0">
                  <a:moveTo>
                    <a:pt x="4306" y="0"/>
                  </a:moveTo>
                  <a:cubicBezTo>
                    <a:pt x="2815" y="0"/>
                    <a:pt x="1596" y="266"/>
                    <a:pt x="1102" y="565"/>
                  </a:cubicBezTo>
                  <a:cubicBezTo>
                    <a:pt x="1" y="1266"/>
                    <a:pt x="2369" y="5069"/>
                    <a:pt x="4637" y="7770"/>
                  </a:cubicBezTo>
                  <a:cubicBezTo>
                    <a:pt x="5485" y="8788"/>
                    <a:pt x="6979" y="9081"/>
                    <a:pt x="8420" y="9081"/>
                  </a:cubicBezTo>
                  <a:cubicBezTo>
                    <a:pt x="10381" y="9081"/>
                    <a:pt x="12243" y="8538"/>
                    <a:pt x="12243" y="8538"/>
                  </a:cubicBezTo>
                  <a:cubicBezTo>
                    <a:pt x="12243" y="8538"/>
                    <a:pt x="13444" y="3834"/>
                    <a:pt x="10175" y="1633"/>
                  </a:cubicBezTo>
                  <a:cubicBezTo>
                    <a:pt x="8373" y="401"/>
                    <a:pt x="6135" y="0"/>
                    <a:pt x="4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6671" y="4576527"/>
              <a:ext cx="41537" cy="63093"/>
            </a:xfrm>
            <a:custGeom>
              <a:avLst/>
              <a:gdLst/>
              <a:ahLst/>
              <a:cxnLst/>
              <a:rect l="l" t="t" r="r" b="b"/>
              <a:pathLst>
                <a:path w="2636" h="4004" extrusionOk="0">
                  <a:moveTo>
                    <a:pt x="300" y="1"/>
                  </a:moveTo>
                  <a:cubicBezTo>
                    <a:pt x="167" y="1"/>
                    <a:pt x="67" y="101"/>
                    <a:pt x="67" y="201"/>
                  </a:cubicBezTo>
                  <a:cubicBezTo>
                    <a:pt x="67" y="301"/>
                    <a:pt x="0" y="2169"/>
                    <a:pt x="2269" y="3970"/>
                  </a:cubicBezTo>
                  <a:cubicBezTo>
                    <a:pt x="2302" y="4004"/>
                    <a:pt x="2369" y="4004"/>
                    <a:pt x="2402" y="4004"/>
                  </a:cubicBezTo>
                  <a:cubicBezTo>
                    <a:pt x="2469" y="4004"/>
                    <a:pt x="2535" y="3970"/>
                    <a:pt x="2569" y="3937"/>
                  </a:cubicBezTo>
                  <a:cubicBezTo>
                    <a:pt x="2635" y="3837"/>
                    <a:pt x="2635" y="3704"/>
                    <a:pt x="2535" y="3637"/>
                  </a:cubicBezTo>
                  <a:cubicBezTo>
                    <a:pt x="434" y="1969"/>
                    <a:pt x="501" y="234"/>
                    <a:pt x="501" y="234"/>
                  </a:cubicBezTo>
                  <a:cubicBezTo>
                    <a:pt x="501" y="134"/>
                    <a:pt x="401" y="34"/>
                    <a:pt x="3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97281" y="4677451"/>
              <a:ext cx="93048" cy="31562"/>
            </a:xfrm>
            <a:custGeom>
              <a:avLst/>
              <a:gdLst/>
              <a:ahLst/>
              <a:cxnLst/>
              <a:rect l="l" t="t" r="r" b="b"/>
              <a:pathLst>
                <a:path w="5905" h="2003" extrusionOk="0">
                  <a:moveTo>
                    <a:pt x="5652" y="0"/>
                  </a:moveTo>
                  <a:cubicBezTo>
                    <a:pt x="5613" y="0"/>
                    <a:pt x="5573" y="11"/>
                    <a:pt x="5537" y="35"/>
                  </a:cubicBezTo>
                  <a:cubicBezTo>
                    <a:pt x="3496" y="1473"/>
                    <a:pt x="1033" y="1572"/>
                    <a:pt x="371" y="1572"/>
                  </a:cubicBezTo>
                  <a:cubicBezTo>
                    <a:pt x="265" y="1572"/>
                    <a:pt x="205" y="1569"/>
                    <a:pt x="200" y="1569"/>
                  </a:cubicBezTo>
                  <a:cubicBezTo>
                    <a:pt x="100" y="1569"/>
                    <a:pt x="0" y="1669"/>
                    <a:pt x="0" y="1769"/>
                  </a:cubicBezTo>
                  <a:cubicBezTo>
                    <a:pt x="0" y="1903"/>
                    <a:pt x="67" y="1970"/>
                    <a:pt x="200" y="2003"/>
                  </a:cubicBezTo>
                  <a:lnTo>
                    <a:pt x="400" y="2003"/>
                  </a:lnTo>
                  <a:cubicBezTo>
                    <a:pt x="1168" y="2003"/>
                    <a:pt x="3636" y="1869"/>
                    <a:pt x="5804" y="368"/>
                  </a:cubicBezTo>
                  <a:cubicBezTo>
                    <a:pt x="5871" y="302"/>
                    <a:pt x="5904" y="202"/>
                    <a:pt x="5838" y="102"/>
                  </a:cubicBezTo>
                  <a:cubicBezTo>
                    <a:pt x="5795" y="37"/>
                    <a:pt x="5724" y="0"/>
                    <a:pt x="56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2959" y="4711492"/>
              <a:ext cx="27875" cy="79528"/>
            </a:xfrm>
            <a:custGeom>
              <a:avLst/>
              <a:gdLst/>
              <a:ahLst/>
              <a:cxnLst/>
              <a:rect l="l" t="t" r="r" b="b"/>
              <a:pathLst>
                <a:path w="1769" h="5047" extrusionOk="0">
                  <a:moveTo>
                    <a:pt x="1535" y="1"/>
                  </a:moveTo>
                  <a:cubicBezTo>
                    <a:pt x="1514" y="1"/>
                    <a:pt x="1491" y="4"/>
                    <a:pt x="1468" y="10"/>
                  </a:cubicBezTo>
                  <a:cubicBezTo>
                    <a:pt x="0" y="510"/>
                    <a:pt x="100" y="4413"/>
                    <a:pt x="134" y="4846"/>
                  </a:cubicBezTo>
                  <a:cubicBezTo>
                    <a:pt x="134" y="4947"/>
                    <a:pt x="234" y="5047"/>
                    <a:pt x="334" y="5047"/>
                  </a:cubicBezTo>
                  <a:cubicBezTo>
                    <a:pt x="467" y="5047"/>
                    <a:pt x="567" y="4947"/>
                    <a:pt x="534" y="4846"/>
                  </a:cubicBezTo>
                  <a:cubicBezTo>
                    <a:pt x="500" y="3279"/>
                    <a:pt x="734" y="710"/>
                    <a:pt x="1601" y="410"/>
                  </a:cubicBezTo>
                  <a:cubicBezTo>
                    <a:pt x="1735" y="377"/>
                    <a:pt x="1768" y="243"/>
                    <a:pt x="1735" y="143"/>
                  </a:cubicBezTo>
                  <a:cubicBezTo>
                    <a:pt x="1707" y="61"/>
                    <a:pt x="1635" y="1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3413" y="4697702"/>
              <a:ext cx="69396" cy="47068"/>
            </a:xfrm>
            <a:custGeom>
              <a:avLst/>
              <a:gdLst/>
              <a:ahLst/>
              <a:cxnLst/>
              <a:rect l="l" t="t" r="r" b="b"/>
              <a:pathLst>
                <a:path w="4404" h="2987" extrusionOk="0">
                  <a:moveTo>
                    <a:pt x="578" y="0"/>
                  </a:moveTo>
                  <a:cubicBezTo>
                    <a:pt x="439" y="0"/>
                    <a:pt x="302" y="16"/>
                    <a:pt x="167" y="51"/>
                  </a:cubicBezTo>
                  <a:cubicBezTo>
                    <a:pt x="67" y="84"/>
                    <a:pt x="0" y="184"/>
                    <a:pt x="34" y="284"/>
                  </a:cubicBezTo>
                  <a:cubicBezTo>
                    <a:pt x="61" y="395"/>
                    <a:pt x="135" y="460"/>
                    <a:pt x="216" y="460"/>
                  </a:cubicBezTo>
                  <a:cubicBezTo>
                    <a:pt x="233" y="460"/>
                    <a:pt x="250" y="457"/>
                    <a:pt x="267" y="451"/>
                  </a:cubicBezTo>
                  <a:cubicBezTo>
                    <a:pt x="370" y="425"/>
                    <a:pt x="476" y="412"/>
                    <a:pt x="584" y="412"/>
                  </a:cubicBezTo>
                  <a:cubicBezTo>
                    <a:pt x="2111" y="412"/>
                    <a:pt x="4003" y="2888"/>
                    <a:pt x="4003" y="2919"/>
                  </a:cubicBezTo>
                  <a:cubicBezTo>
                    <a:pt x="4070" y="2953"/>
                    <a:pt x="4136" y="2986"/>
                    <a:pt x="4170" y="2986"/>
                  </a:cubicBezTo>
                  <a:cubicBezTo>
                    <a:pt x="4237" y="2986"/>
                    <a:pt x="4270" y="2986"/>
                    <a:pt x="4303" y="2953"/>
                  </a:cubicBezTo>
                  <a:cubicBezTo>
                    <a:pt x="4403" y="2886"/>
                    <a:pt x="4403" y="2753"/>
                    <a:pt x="4337" y="2653"/>
                  </a:cubicBezTo>
                  <a:cubicBezTo>
                    <a:pt x="4275" y="2529"/>
                    <a:pt x="2323" y="0"/>
                    <a:pt x="5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2877" y="4598480"/>
              <a:ext cx="55734" cy="53765"/>
            </a:xfrm>
            <a:custGeom>
              <a:avLst/>
              <a:gdLst/>
              <a:ahLst/>
              <a:cxnLst/>
              <a:rect l="l" t="t" r="r" b="b"/>
              <a:pathLst>
                <a:path w="3537" h="3412" extrusionOk="0">
                  <a:moveTo>
                    <a:pt x="3304" y="0"/>
                  </a:moveTo>
                  <a:cubicBezTo>
                    <a:pt x="3204" y="0"/>
                    <a:pt x="3131" y="65"/>
                    <a:pt x="3103" y="176"/>
                  </a:cubicBezTo>
                  <a:cubicBezTo>
                    <a:pt x="3103" y="209"/>
                    <a:pt x="2436" y="2677"/>
                    <a:pt x="201" y="3011"/>
                  </a:cubicBezTo>
                  <a:cubicBezTo>
                    <a:pt x="68" y="3011"/>
                    <a:pt x="1" y="3111"/>
                    <a:pt x="34" y="3245"/>
                  </a:cubicBezTo>
                  <a:cubicBezTo>
                    <a:pt x="34" y="3345"/>
                    <a:pt x="134" y="3411"/>
                    <a:pt x="234" y="3411"/>
                  </a:cubicBezTo>
                  <a:lnTo>
                    <a:pt x="268" y="3411"/>
                  </a:lnTo>
                  <a:cubicBezTo>
                    <a:pt x="2769" y="3044"/>
                    <a:pt x="3470" y="376"/>
                    <a:pt x="3503" y="276"/>
                  </a:cubicBezTo>
                  <a:cubicBezTo>
                    <a:pt x="3537" y="176"/>
                    <a:pt x="3470" y="42"/>
                    <a:pt x="3370" y="9"/>
                  </a:cubicBezTo>
                  <a:cubicBezTo>
                    <a:pt x="3347" y="3"/>
                    <a:pt x="3325" y="0"/>
                    <a:pt x="33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2374" y="4589544"/>
              <a:ext cx="17365" cy="52709"/>
            </a:xfrm>
            <a:custGeom>
              <a:avLst/>
              <a:gdLst/>
              <a:ahLst/>
              <a:cxnLst/>
              <a:rect l="l" t="t" r="r" b="b"/>
              <a:pathLst>
                <a:path w="1102" h="3345" extrusionOk="0">
                  <a:moveTo>
                    <a:pt x="879" y="0"/>
                  </a:moveTo>
                  <a:cubicBezTo>
                    <a:pt x="791" y="0"/>
                    <a:pt x="696" y="60"/>
                    <a:pt x="668" y="142"/>
                  </a:cubicBezTo>
                  <a:cubicBezTo>
                    <a:pt x="635" y="209"/>
                    <a:pt x="1" y="2177"/>
                    <a:pt x="101" y="3178"/>
                  </a:cubicBezTo>
                  <a:cubicBezTo>
                    <a:pt x="101" y="3278"/>
                    <a:pt x="201" y="3345"/>
                    <a:pt x="301" y="3345"/>
                  </a:cubicBezTo>
                  <a:lnTo>
                    <a:pt x="334" y="3345"/>
                  </a:lnTo>
                  <a:cubicBezTo>
                    <a:pt x="435" y="3345"/>
                    <a:pt x="501" y="3244"/>
                    <a:pt x="501" y="3144"/>
                  </a:cubicBezTo>
                  <a:cubicBezTo>
                    <a:pt x="401" y="2244"/>
                    <a:pt x="1068" y="276"/>
                    <a:pt x="1068" y="276"/>
                  </a:cubicBezTo>
                  <a:cubicBezTo>
                    <a:pt x="1102" y="176"/>
                    <a:pt x="1035" y="42"/>
                    <a:pt x="935" y="9"/>
                  </a:cubicBezTo>
                  <a:cubicBezTo>
                    <a:pt x="917" y="3"/>
                    <a:pt x="898" y="0"/>
                    <a:pt x="8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0269" y="4707930"/>
              <a:ext cx="29971" cy="64165"/>
            </a:xfrm>
            <a:custGeom>
              <a:avLst/>
              <a:gdLst/>
              <a:ahLst/>
              <a:cxnLst/>
              <a:rect l="l" t="t" r="r" b="b"/>
              <a:pathLst>
                <a:path w="1902" h="4072" extrusionOk="0">
                  <a:moveTo>
                    <a:pt x="247" y="1"/>
                  </a:moveTo>
                  <a:cubicBezTo>
                    <a:pt x="209" y="1"/>
                    <a:pt x="169" y="12"/>
                    <a:pt x="134" y="36"/>
                  </a:cubicBezTo>
                  <a:cubicBezTo>
                    <a:pt x="34" y="69"/>
                    <a:pt x="0" y="202"/>
                    <a:pt x="34" y="302"/>
                  </a:cubicBezTo>
                  <a:cubicBezTo>
                    <a:pt x="434" y="1036"/>
                    <a:pt x="1501" y="3138"/>
                    <a:pt x="1435" y="3838"/>
                  </a:cubicBezTo>
                  <a:cubicBezTo>
                    <a:pt x="1435" y="3972"/>
                    <a:pt x="1535" y="4072"/>
                    <a:pt x="1635" y="4072"/>
                  </a:cubicBezTo>
                  <a:cubicBezTo>
                    <a:pt x="1768" y="4072"/>
                    <a:pt x="1868" y="4005"/>
                    <a:pt x="1868" y="3872"/>
                  </a:cubicBezTo>
                  <a:cubicBezTo>
                    <a:pt x="1902" y="2938"/>
                    <a:pt x="567" y="402"/>
                    <a:pt x="401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57200" y="4693573"/>
              <a:ext cx="47856" cy="37519"/>
            </a:xfrm>
            <a:custGeom>
              <a:avLst/>
              <a:gdLst/>
              <a:ahLst/>
              <a:cxnLst/>
              <a:rect l="l" t="t" r="r" b="b"/>
              <a:pathLst>
                <a:path w="3037" h="2381" extrusionOk="0">
                  <a:moveTo>
                    <a:pt x="2790" y="0"/>
                  </a:moveTo>
                  <a:cubicBezTo>
                    <a:pt x="2709" y="0"/>
                    <a:pt x="2628" y="38"/>
                    <a:pt x="2603" y="113"/>
                  </a:cubicBezTo>
                  <a:cubicBezTo>
                    <a:pt x="2236" y="1113"/>
                    <a:pt x="201" y="1981"/>
                    <a:pt x="168" y="1981"/>
                  </a:cubicBezTo>
                  <a:cubicBezTo>
                    <a:pt x="68" y="2047"/>
                    <a:pt x="1" y="2147"/>
                    <a:pt x="68" y="2281"/>
                  </a:cubicBezTo>
                  <a:cubicBezTo>
                    <a:pt x="101" y="2348"/>
                    <a:pt x="168" y="2381"/>
                    <a:pt x="234" y="2381"/>
                  </a:cubicBezTo>
                  <a:lnTo>
                    <a:pt x="334" y="2381"/>
                  </a:lnTo>
                  <a:cubicBezTo>
                    <a:pt x="434" y="2348"/>
                    <a:pt x="2536" y="1447"/>
                    <a:pt x="3003" y="279"/>
                  </a:cubicBezTo>
                  <a:cubicBezTo>
                    <a:pt x="3036" y="179"/>
                    <a:pt x="2970" y="46"/>
                    <a:pt x="2870" y="13"/>
                  </a:cubicBezTo>
                  <a:cubicBezTo>
                    <a:pt x="2845" y="4"/>
                    <a:pt x="2817" y="0"/>
                    <a:pt x="27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60773" y="4659911"/>
              <a:ext cx="49416" cy="15994"/>
            </a:xfrm>
            <a:custGeom>
              <a:avLst/>
              <a:gdLst/>
              <a:ahLst/>
              <a:cxnLst/>
              <a:rect l="l" t="t" r="r" b="b"/>
              <a:pathLst>
                <a:path w="3136" h="1015" extrusionOk="0">
                  <a:moveTo>
                    <a:pt x="2914" y="1"/>
                  </a:moveTo>
                  <a:cubicBezTo>
                    <a:pt x="2856" y="1"/>
                    <a:pt x="2791" y="25"/>
                    <a:pt x="2735" y="80"/>
                  </a:cubicBezTo>
                  <a:cubicBezTo>
                    <a:pt x="2709" y="107"/>
                    <a:pt x="2254" y="583"/>
                    <a:pt x="1183" y="583"/>
                  </a:cubicBezTo>
                  <a:cubicBezTo>
                    <a:pt x="917" y="583"/>
                    <a:pt x="612" y="554"/>
                    <a:pt x="267" y="481"/>
                  </a:cubicBezTo>
                  <a:cubicBezTo>
                    <a:pt x="167" y="481"/>
                    <a:pt x="34" y="547"/>
                    <a:pt x="34" y="647"/>
                  </a:cubicBezTo>
                  <a:cubicBezTo>
                    <a:pt x="0" y="781"/>
                    <a:pt x="67" y="881"/>
                    <a:pt x="200" y="914"/>
                  </a:cubicBezTo>
                  <a:cubicBezTo>
                    <a:pt x="534" y="981"/>
                    <a:pt x="834" y="1014"/>
                    <a:pt x="1134" y="1014"/>
                  </a:cubicBezTo>
                  <a:cubicBezTo>
                    <a:pt x="2435" y="1014"/>
                    <a:pt x="3036" y="381"/>
                    <a:pt x="3036" y="347"/>
                  </a:cubicBezTo>
                  <a:cubicBezTo>
                    <a:pt x="3136" y="281"/>
                    <a:pt x="3136" y="147"/>
                    <a:pt x="3036" y="47"/>
                  </a:cubicBezTo>
                  <a:cubicBezTo>
                    <a:pt x="3006" y="17"/>
                    <a:pt x="2962" y="1"/>
                    <a:pt x="2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30913" y="4640006"/>
              <a:ext cx="62053" cy="23810"/>
            </a:xfrm>
            <a:custGeom>
              <a:avLst/>
              <a:gdLst/>
              <a:ahLst/>
              <a:cxnLst/>
              <a:rect l="l" t="t" r="r" b="b"/>
              <a:pathLst>
                <a:path w="3938" h="1511" extrusionOk="0">
                  <a:moveTo>
                    <a:pt x="202" y="1"/>
                  </a:moveTo>
                  <a:cubicBezTo>
                    <a:pt x="102" y="1"/>
                    <a:pt x="29" y="65"/>
                    <a:pt x="1" y="176"/>
                  </a:cubicBezTo>
                  <a:cubicBezTo>
                    <a:pt x="1" y="276"/>
                    <a:pt x="68" y="409"/>
                    <a:pt x="168" y="409"/>
                  </a:cubicBezTo>
                  <a:cubicBezTo>
                    <a:pt x="201" y="409"/>
                    <a:pt x="2836" y="1010"/>
                    <a:pt x="3570" y="1477"/>
                  </a:cubicBezTo>
                  <a:cubicBezTo>
                    <a:pt x="3637" y="1510"/>
                    <a:pt x="3670" y="1510"/>
                    <a:pt x="3704" y="1510"/>
                  </a:cubicBezTo>
                  <a:cubicBezTo>
                    <a:pt x="3770" y="1510"/>
                    <a:pt x="3837" y="1477"/>
                    <a:pt x="3870" y="1410"/>
                  </a:cubicBezTo>
                  <a:cubicBezTo>
                    <a:pt x="3937" y="1310"/>
                    <a:pt x="3904" y="1210"/>
                    <a:pt x="3804" y="1143"/>
                  </a:cubicBezTo>
                  <a:cubicBezTo>
                    <a:pt x="3003" y="610"/>
                    <a:pt x="368" y="42"/>
                    <a:pt x="268" y="9"/>
                  </a:cubicBezTo>
                  <a:cubicBezTo>
                    <a:pt x="245" y="3"/>
                    <a:pt x="223" y="1"/>
                    <a:pt x="2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71399" y="4632363"/>
              <a:ext cx="105796" cy="86367"/>
            </a:xfrm>
            <a:custGeom>
              <a:avLst/>
              <a:gdLst/>
              <a:ahLst/>
              <a:cxnLst/>
              <a:rect l="l" t="t" r="r" b="b"/>
              <a:pathLst>
                <a:path w="6714" h="5481" extrusionOk="0">
                  <a:moveTo>
                    <a:pt x="3588" y="0"/>
                  </a:moveTo>
                  <a:cubicBezTo>
                    <a:pt x="2894" y="0"/>
                    <a:pt x="2335" y="161"/>
                    <a:pt x="2335" y="161"/>
                  </a:cubicBezTo>
                  <a:cubicBezTo>
                    <a:pt x="34" y="861"/>
                    <a:pt x="0" y="4130"/>
                    <a:pt x="2903" y="5231"/>
                  </a:cubicBezTo>
                  <a:cubicBezTo>
                    <a:pt x="3362" y="5403"/>
                    <a:pt x="3775" y="5481"/>
                    <a:pt x="4140" y="5481"/>
                  </a:cubicBezTo>
                  <a:cubicBezTo>
                    <a:pt x="6107" y="5481"/>
                    <a:pt x="6713" y="3234"/>
                    <a:pt x="6038" y="1461"/>
                  </a:cubicBezTo>
                  <a:cubicBezTo>
                    <a:pt x="5589" y="263"/>
                    <a:pt x="4477" y="0"/>
                    <a:pt x="3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99783" y="4647303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700" y="0"/>
                    <a:pt x="617" y="15"/>
                    <a:pt x="534" y="46"/>
                  </a:cubicBezTo>
                  <a:cubicBezTo>
                    <a:pt x="134" y="213"/>
                    <a:pt x="34" y="714"/>
                    <a:pt x="34" y="747"/>
                  </a:cubicBezTo>
                  <a:cubicBezTo>
                    <a:pt x="1" y="880"/>
                    <a:pt x="67" y="980"/>
                    <a:pt x="201" y="1014"/>
                  </a:cubicBezTo>
                  <a:lnTo>
                    <a:pt x="234" y="1014"/>
                  </a:lnTo>
                  <a:cubicBezTo>
                    <a:pt x="334" y="1014"/>
                    <a:pt x="434" y="947"/>
                    <a:pt x="434" y="847"/>
                  </a:cubicBezTo>
                  <a:cubicBezTo>
                    <a:pt x="468" y="747"/>
                    <a:pt x="534" y="480"/>
                    <a:pt x="701" y="413"/>
                  </a:cubicBezTo>
                  <a:cubicBezTo>
                    <a:pt x="720" y="409"/>
                    <a:pt x="739" y="407"/>
                    <a:pt x="759" y="407"/>
                  </a:cubicBezTo>
                  <a:cubicBezTo>
                    <a:pt x="888" y="407"/>
                    <a:pt x="1053" y="489"/>
                    <a:pt x="1168" y="547"/>
                  </a:cubicBezTo>
                  <a:cubicBezTo>
                    <a:pt x="1198" y="577"/>
                    <a:pt x="1242" y="593"/>
                    <a:pt x="1287" y="593"/>
                  </a:cubicBezTo>
                  <a:cubicBezTo>
                    <a:pt x="1341" y="593"/>
                    <a:pt x="1398" y="569"/>
                    <a:pt x="1435" y="513"/>
                  </a:cubicBezTo>
                  <a:cubicBezTo>
                    <a:pt x="1502" y="413"/>
                    <a:pt x="1502" y="280"/>
                    <a:pt x="1402" y="213"/>
                  </a:cubicBezTo>
                  <a:cubicBezTo>
                    <a:pt x="1171" y="75"/>
                    <a:pt x="973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30278" y="4649951"/>
              <a:ext cx="23668" cy="15962"/>
            </a:xfrm>
            <a:custGeom>
              <a:avLst/>
              <a:gdLst/>
              <a:ahLst/>
              <a:cxnLst/>
              <a:rect l="l" t="t" r="r" b="b"/>
              <a:pathLst>
                <a:path w="1502" h="1013" extrusionOk="0">
                  <a:moveTo>
                    <a:pt x="761" y="0"/>
                  </a:moveTo>
                  <a:cubicBezTo>
                    <a:pt x="680" y="0"/>
                    <a:pt x="604" y="15"/>
                    <a:pt x="534" y="45"/>
                  </a:cubicBezTo>
                  <a:cubicBezTo>
                    <a:pt x="134" y="212"/>
                    <a:pt x="34" y="712"/>
                    <a:pt x="34" y="779"/>
                  </a:cubicBezTo>
                  <a:cubicBezTo>
                    <a:pt x="0" y="879"/>
                    <a:pt x="67" y="979"/>
                    <a:pt x="167" y="1013"/>
                  </a:cubicBezTo>
                  <a:lnTo>
                    <a:pt x="234" y="1013"/>
                  </a:lnTo>
                  <a:cubicBezTo>
                    <a:pt x="334" y="1013"/>
                    <a:pt x="401" y="946"/>
                    <a:pt x="434" y="846"/>
                  </a:cubicBezTo>
                  <a:cubicBezTo>
                    <a:pt x="434" y="746"/>
                    <a:pt x="534" y="512"/>
                    <a:pt x="701" y="446"/>
                  </a:cubicBezTo>
                  <a:cubicBezTo>
                    <a:pt x="731" y="430"/>
                    <a:pt x="763" y="424"/>
                    <a:pt x="796" y="424"/>
                  </a:cubicBezTo>
                  <a:cubicBezTo>
                    <a:pt x="908" y="424"/>
                    <a:pt x="1031" y="501"/>
                    <a:pt x="1135" y="579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7"/>
                    <a:pt x="1435" y="512"/>
                  </a:cubicBezTo>
                  <a:cubicBezTo>
                    <a:pt x="1502" y="412"/>
                    <a:pt x="1468" y="312"/>
                    <a:pt x="1368" y="245"/>
                  </a:cubicBezTo>
                  <a:cubicBezTo>
                    <a:pt x="1158" y="82"/>
                    <a:pt x="948" y="0"/>
                    <a:pt x="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36581" y="4668326"/>
              <a:ext cx="23668" cy="15994"/>
            </a:xfrm>
            <a:custGeom>
              <a:avLst/>
              <a:gdLst/>
              <a:ahLst/>
              <a:cxnLst/>
              <a:rect l="l" t="t" r="r" b="b"/>
              <a:pathLst>
                <a:path w="1502" h="1015" extrusionOk="0">
                  <a:moveTo>
                    <a:pt x="769" y="1"/>
                  </a:moveTo>
                  <a:cubicBezTo>
                    <a:pt x="685" y="1"/>
                    <a:pt x="607" y="16"/>
                    <a:pt x="534" y="47"/>
                  </a:cubicBezTo>
                  <a:cubicBezTo>
                    <a:pt x="134" y="214"/>
                    <a:pt x="34" y="714"/>
                    <a:pt x="1" y="747"/>
                  </a:cubicBezTo>
                  <a:cubicBezTo>
                    <a:pt x="1" y="881"/>
                    <a:pt x="67" y="981"/>
                    <a:pt x="168" y="1014"/>
                  </a:cubicBezTo>
                  <a:lnTo>
                    <a:pt x="201" y="1014"/>
                  </a:lnTo>
                  <a:cubicBezTo>
                    <a:pt x="301" y="1014"/>
                    <a:pt x="401" y="947"/>
                    <a:pt x="401" y="847"/>
                  </a:cubicBezTo>
                  <a:cubicBezTo>
                    <a:pt x="434" y="747"/>
                    <a:pt x="534" y="514"/>
                    <a:pt x="668" y="447"/>
                  </a:cubicBezTo>
                  <a:cubicBezTo>
                    <a:pt x="698" y="432"/>
                    <a:pt x="731" y="425"/>
                    <a:pt x="767" y="425"/>
                  </a:cubicBezTo>
                  <a:cubicBezTo>
                    <a:pt x="888" y="425"/>
                    <a:pt x="1032" y="503"/>
                    <a:pt x="1135" y="580"/>
                  </a:cubicBezTo>
                  <a:cubicBezTo>
                    <a:pt x="1170" y="604"/>
                    <a:pt x="1210" y="615"/>
                    <a:pt x="1249" y="615"/>
                  </a:cubicBezTo>
                  <a:cubicBezTo>
                    <a:pt x="1321" y="615"/>
                    <a:pt x="1392" y="578"/>
                    <a:pt x="1435" y="514"/>
                  </a:cubicBezTo>
                  <a:cubicBezTo>
                    <a:pt x="1502" y="414"/>
                    <a:pt x="1468" y="280"/>
                    <a:pt x="1368" y="214"/>
                  </a:cubicBezTo>
                  <a:cubicBezTo>
                    <a:pt x="1161" y="75"/>
                    <a:pt x="954" y="1"/>
                    <a:pt x="7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7142" y="4687789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61" y="1"/>
                  </a:moveTo>
                  <a:cubicBezTo>
                    <a:pt x="681" y="1"/>
                    <a:pt x="605" y="16"/>
                    <a:pt x="534" y="46"/>
                  </a:cubicBezTo>
                  <a:cubicBezTo>
                    <a:pt x="134" y="213"/>
                    <a:pt x="34" y="713"/>
                    <a:pt x="34" y="780"/>
                  </a:cubicBezTo>
                  <a:cubicBezTo>
                    <a:pt x="1" y="880"/>
                    <a:pt x="67" y="980"/>
                    <a:pt x="201" y="1013"/>
                  </a:cubicBezTo>
                  <a:lnTo>
                    <a:pt x="234" y="1013"/>
                  </a:lnTo>
                  <a:cubicBezTo>
                    <a:pt x="334" y="1013"/>
                    <a:pt x="401" y="947"/>
                    <a:pt x="434" y="847"/>
                  </a:cubicBezTo>
                  <a:cubicBezTo>
                    <a:pt x="434" y="780"/>
                    <a:pt x="534" y="513"/>
                    <a:pt x="701" y="446"/>
                  </a:cubicBezTo>
                  <a:cubicBezTo>
                    <a:pt x="731" y="431"/>
                    <a:pt x="763" y="425"/>
                    <a:pt x="796" y="425"/>
                  </a:cubicBezTo>
                  <a:cubicBezTo>
                    <a:pt x="908" y="425"/>
                    <a:pt x="1032" y="502"/>
                    <a:pt x="1135" y="580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8"/>
                    <a:pt x="1435" y="513"/>
                  </a:cubicBezTo>
                  <a:cubicBezTo>
                    <a:pt x="1502" y="413"/>
                    <a:pt x="1468" y="313"/>
                    <a:pt x="1368" y="246"/>
                  </a:cubicBezTo>
                  <a:cubicBezTo>
                    <a:pt x="1158" y="83"/>
                    <a:pt x="948" y="1"/>
                    <a:pt x="76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2909" y="4692517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699" y="0"/>
                    <a:pt x="617" y="15"/>
                    <a:pt x="534" y="46"/>
                  </a:cubicBezTo>
                  <a:cubicBezTo>
                    <a:pt x="167" y="213"/>
                    <a:pt x="34" y="680"/>
                    <a:pt x="34" y="747"/>
                  </a:cubicBezTo>
                  <a:cubicBezTo>
                    <a:pt x="0" y="847"/>
                    <a:pt x="100" y="980"/>
                    <a:pt x="200" y="980"/>
                  </a:cubicBezTo>
                  <a:cubicBezTo>
                    <a:pt x="200" y="1014"/>
                    <a:pt x="234" y="1014"/>
                    <a:pt x="234" y="1014"/>
                  </a:cubicBezTo>
                  <a:cubicBezTo>
                    <a:pt x="334" y="1014"/>
                    <a:pt x="434" y="913"/>
                    <a:pt x="434" y="847"/>
                  </a:cubicBezTo>
                  <a:cubicBezTo>
                    <a:pt x="467" y="747"/>
                    <a:pt x="534" y="480"/>
                    <a:pt x="701" y="413"/>
                  </a:cubicBezTo>
                  <a:cubicBezTo>
                    <a:pt x="719" y="409"/>
                    <a:pt x="738" y="406"/>
                    <a:pt x="759" y="406"/>
                  </a:cubicBezTo>
                  <a:cubicBezTo>
                    <a:pt x="888" y="406"/>
                    <a:pt x="1053" y="489"/>
                    <a:pt x="1168" y="547"/>
                  </a:cubicBezTo>
                  <a:cubicBezTo>
                    <a:pt x="1198" y="576"/>
                    <a:pt x="1241" y="593"/>
                    <a:pt x="1286" y="593"/>
                  </a:cubicBezTo>
                  <a:cubicBezTo>
                    <a:pt x="1341" y="593"/>
                    <a:pt x="1398" y="568"/>
                    <a:pt x="1435" y="513"/>
                  </a:cubicBezTo>
                  <a:cubicBezTo>
                    <a:pt x="1501" y="413"/>
                    <a:pt x="1501" y="280"/>
                    <a:pt x="1401" y="213"/>
                  </a:cubicBezTo>
                  <a:cubicBezTo>
                    <a:pt x="1171" y="75"/>
                    <a:pt x="972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90847" y="4672629"/>
              <a:ext cx="23668" cy="13788"/>
            </a:xfrm>
            <a:custGeom>
              <a:avLst/>
              <a:gdLst/>
              <a:ahLst/>
              <a:cxnLst/>
              <a:rect l="l" t="t" r="r" b="b"/>
              <a:pathLst>
                <a:path w="1502" h="875" extrusionOk="0">
                  <a:moveTo>
                    <a:pt x="911" y="1"/>
                  </a:moveTo>
                  <a:cubicBezTo>
                    <a:pt x="832" y="1"/>
                    <a:pt x="762" y="16"/>
                    <a:pt x="701" y="41"/>
                  </a:cubicBezTo>
                  <a:cubicBezTo>
                    <a:pt x="301" y="107"/>
                    <a:pt x="67" y="541"/>
                    <a:pt x="67" y="574"/>
                  </a:cubicBezTo>
                  <a:cubicBezTo>
                    <a:pt x="1" y="674"/>
                    <a:pt x="34" y="808"/>
                    <a:pt x="134" y="841"/>
                  </a:cubicBezTo>
                  <a:cubicBezTo>
                    <a:pt x="167" y="875"/>
                    <a:pt x="201" y="875"/>
                    <a:pt x="234" y="875"/>
                  </a:cubicBezTo>
                  <a:cubicBezTo>
                    <a:pt x="301" y="875"/>
                    <a:pt x="401" y="841"/>
                    <a:pt x="434" y="774"/>
                  </a:cubicBezTo>
                  <a:cubicBezTo>
                    <a:pt x="468" y="674"/>
                    <a:pt x="634" y="474"/>
                    <a:pt x="801" y="441"/>
                  </a:cubicBezTo>
                  <a:cubicBezTo>
                    <a:pt x="826" y="433"/>
                    <a:pt x="853" y="428"/>
                    <a:pt x="882" y="428"/>
                  </a:cubicBezTo>
                  <a:cubicBezTo>
                    <a:pt x="966" y="428"/>
                    <a:pt x="1060" y="466"/>
                    <a:pt x="1135" y="541"/>
                  </a:cubicBezTo>
                  <a:cubicBezTo>
                    <a:pt x="1170" y="565"/>
                    <a:pt x="1210" y="576"/>
                    <a:pt x="1249" y="576"/>
                  </a:cubicBezTo>
                  <a:cubicBezTo>
                    <a:pt x="1321" y="576"/>
                    <a:pt x="1392" y="539"/>
                    <a:pt x="1435" y="474"/>
                  </a:cubicBezTo>
                  <a:cubicBezTo>
                    <a:pt x="1502" y="374"/>
                    <a:pt x="1502" y="241"/>
                    <a:pt x="1402" y="174"/>
                  </a:cubicBezTo>
                  <a:cubicBezTo>
                    <a:pt x="1211" y="47"/>
                    <a:pt x="1048" y="1"/>
                    <a:pt x="91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7648" y="3922426"/>
              <a:ext cx="156897" cy="226640"/>
            </a:xfrm>
            <a:custGeom>
              <a:avLst/>
              <a:gdLst/>
              <a:ahLst/>
              <a:cxnLst/>
              <a:rect l="l" t="t" r="r" b="b"/>
              <a:pathLst>
                <a:path w="9957" h="14383" extrusionOk="0">
                  <a:moveTo>
                    <a:pt x="6143" y="1"/>
                  </a:moveTo>
                  <a:cubicBezTo>
                    <a:pt x="5235" y="1"/>
                    <a:pt x="0" y="6205"/>
                    <a:pt x="637" y="8849"/>
                  </a:cubicBezTo>
                  <a:cubicBezTo>
                    <a:pt x="1304" y="11618"/>
                    <a:pt x="4273" y="14153"/>
                    <a:pt x="4273" y="14153"/>
                  </a:cubicBezTo>
                  <a:cubicBezTo>
                    <a:pt x="4400" y="14309"/>
                    <a:pt x="4587" y="14382"/>
                    <a:pt x="4815" y="14382"/>
                  </a:cubicBezTo>
                  <a:cubicBezTo>
                    <a:pt x="6389" y="14382"/>
                    <a:pt x="9956" y="10931"/>
                    <a:pt x="9811" y="7582"/>
                  </a:cubicBezTo>
                  <a:cubicBezTo>
                    <a:pt x="9644" y="3745"/>
                    <a:pt x="6742" y="643"/>
                    <a:pt x="6241" y="43"/>
                  </a:cubicBezTo>
                  <a:cubicBezTo>
                    <a:pt x="6219" y="14"/>
                    <a:pt x="6186" y="1"/>
                    <a:pt x="6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71804" y="4077768"/>
              <a:ext cx="219203" cy="141282"/>
            </a:xfrm>
            <a:custGeom>
              <a:avLst/>
              <a:gdLst/>
              <a:ahLst/>
              <a:cxnLst/>
              <a:rect l="l" t="t" r="r" b="b"/>
              <a:pathLst>
                <a:path w="13911" h="8966" extrusionOk="0">
                  <a:moveTo>
                    <a:pt x="5232" y="0"/>
                  </a:moveTo>
                  <a:cubicBezTo>
                    <a:pt x="1678" y="0"/>
                    <a:pt x="1" y="6231"/>
                    <a:pt x="1" y="6231"/>
                  </a:cubicBezTo>
                  <a:cubicBezTo>
                    <a:pt x="1" y="6231"/>
                    <a:pt x="3346" y="8965"/>
                    <a:pt x="6519" y="8965"/>
                  </a:cubicBezTo>
                  <a:cubicBezTo>
                    <a:pt x="7201" y="8965"/>
                    <a:pt x="7875" y="8839"/>
                    <a:pt x="8507" y="8532"/>
                  </a:cubicBezTo>
                  <a:cubicBezTo>
                    <a:pt x="12109" y="6831"/>
                    <a:pt x="13911" y="3262"/>
                    <a:pt x="13477" y="3062"/>
                  </a:cubicBezTo>
                  <a:cubicBezTo>
                    <a:pt x="13010" y="2828"/>
                    <a:pt x="9774" y="827"/>
                    <a:pt x="5838" y="60"/>
                  </a:cubicBezTo>
                  <a:cubicBezTo>
                    <a:pt x="5630" y="19"/>
                    <a:pt x="5428" y="0"/>
                    <a:pt x="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13462" y="4173318"/>
              <a:ext cx="174514" cy="188381"/>
            </a:xfrm>
            <a:custGeom>
              <a:avLst/>
              <a:gdLst/>
              <a:ahLst/>
              <a:cxnLst/>
              <a:rect l="l" t="t" r="r" b="b"/>
              <a:pathLst>
                <a:path w="11075" h="11955" extrusionOk="0">
                  <a:moveTo>
                    <a:pt x="3102" y="1"/>
                  </a:moveTo>
                  <a:cubicBezTo>
                    <a:pt x="3102" y="1"/>
                    <a:pt x="0" y="3704"/>
                    <a:pt x="2035" y="7106"/>
                  </a:cubicBezTo>
                  <a:cubicBezTo>
                    <a:pt x="3942" y="10348"/>
                    <a:pt x="8090" y="11955"/>
                    <a:pt x="9603" y="11955"/>
                  </a:cubicBezTo>
                  <a:cubicBezTo>
                    <a:pt x="9677" y="11955"/>
                    <a:pt x="9746" y="11951"/>
                    <a:pt x="9807" y="11943"/>
                  </a:cubicBezTo>
                  <a:cubicBezTo>
                    <a:pt x="11075" y="11776"/>
                    <a:pt x="10574" y="7339"/>
                    <a:pt x="9640" y="3904"/>
                  </a:cubicBezTo>
                  <a:cubicBezTo>
                    <a:pt x="8840" y="902"/>
                    <a:pt x="3102" y="1"/>
                    <a:pt x="3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714" y="4162113"/>
              <a:ext cx="175050" cy="158599"/>
            </a:xfrm>
            <a:custGeom>
              <a:avLst/>
              <a:gdLst/>
              <a:ahLst/>
              <a:cxnLst/>
              <a:rect l="l" t="t" r="r" b="b"/>
              <a:pathLst>
                <a:path w="11109" h="10065" extrusionOk="0">
                  <a:moveTo>
                    <a:pt x="7135" y="0"/>
                  </a:moveTo>
                  <a:cubicBezTo>
                    <a:pt x="6068" y="0"/>
                    <a:pt x="4926" y="278"/>
                    <a:pt x="3903" y="1112"/>
                  </a:cubicBezTo>
                  <a:cubicBezTo>
                    <a:pt x="868" y="3647"/>
                    <a:pt x="0" y="8284"/>
                    <a:pt x="367" y="9552"/>
                  </a:cubicBezTo>
                  <a:cubicBezTo>
                    <a:pt x="465" y="9912"/>
                    <a:pt x="903" y="10065"/>
                    <a:pt x="1556" y="10065"/>
                  </a:cubicBezTo>
                  <a:cubicBezTo>
                    <a:pt x="3139" y="10065"/>
                    <a:pt x="5982" y="9166"/>
                    <a:pt x="8273" y="8151"/>
                  </a:cubicBezTo>
                  <a:cubicBezTo>
                    <a:pt x="11108" y="6916"/>
                    <a:pt x="11108" y="1112"/>
                    <a:pt x="11108" y="1112"/>
                  </a:cubicBezTo>
                  <a:cubicBezTo>
                    <a:pt x="11108" y="1112"/>
                    <a:pt x="9270" y="0"/>
                    <a:pt x="7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923" y="4046438"/>
              <a:ext cx="213420" cy="140778"/>
            </a:xfrm>
            <a:custGeom>
              <a:avLst/>
              <a:gdLst/>
              <a:ahLst/>
              <a:cxnLst/>
              <a:rect l="l" t="t" r="r" b="b"/>
              <a:pathLst>
                <a:path w="13544" h="8934" extrusionOk="0">
                  <a:moveTo>
                    <a:pt x="4728" y="0"/>
                  </a:moveTo>
                  <a:cubicBezTo>
                    <a:pt x="3019" y="0"/>
                    <a:pt x="1598" y="349"/>
                    <a:pt x="1068" y="713"/>
                  </a:cubicBezTo>
                  <a:cubicBezTo>
                    <a:pt x="0" y="1447"/>
                    <a:pt x="2502" y="5183"/>
                    <a:pt x="4904" y="7785"/>
                  </a:cubicBezTo>
                  <a:cubicBezTo>
                    <a:pt x="5705" y="8662"/>
                    <a:pt x="7001" y="8934"/>
                    <a:pt x="8297" y="8934"/>
                  </a:cubicBezTo>
                  <a:cubicBezTo>
                    <a:pt x="10402" y="8934"/>
                    <a:pt x="12509" y="8219"/>
                    <a:pt x="12509" y="8219"/>
                  </a:cubicBezTo>
                  <a:cubicBezTo>
                    <a:pt x="12509" y="8219"/>
                    <a:pt x="13543" y="3482"/>
                    <a:pt x="10174" y="1414"/>
                  </a:cubicBezTo>
                  <a:cubicBezTo>
                    <a:pt x="8480" y="357"/>
                    <a:pt x="6456" y="0"/>
                    <a:pt x="4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32504" y="4157354"/>
              <a:ext cx="91992" cy="34903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29222" y="4189960"/>
              <a:ext cx="27355" cy="80095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8636" y="4174374"/>
              <a:ext cx="70972" cy="44688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5492" y="4185390"/>
              <a:ext cx="32067" cy="63109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3479" y="4172656"/>
              <a:ext cx="46264" cy="39583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4510" y="4110611"/>
              <a:ext cx="107356" cy="85831"/>
            </a:xfrm>
            <a:custGeom>
              <a:avLst/>
              <a:gdLst/>
              <a:ahLst/>
              <a:cxnLst/>
              <a:rect l="l" t="t" r="r" b="b"/>
              <a:pathLst>
                <a:path w="6813" h="5447" extrusionOk="0">
                  <a:moveTo>
                    <a:pt x="3702" y="0"/>
                  </a:moveTo>
                  <a:cubicBezTo>
                    <a:pt x="2923" y="0"/>
                    <a:pt x="2269" y="211"/>
                    <a:pt x="2269" y="211"/>
                  </a:cubicBezTo>
                  <a:cubicBezTo>
                    <a:pt x="1" y="1011"/>
                    <a:pt x="101" y="4280"/>
                    <a:pt x="3070" y="5247"/>
                  </a:cubicBezTo>
                  <a:cubicBezTo>
                    <a:pt x="3489" y="5384"/>
                    <a:pt x="3867" y="5446"/>
                    <a:pt x="4205" y="5446"/>
                  </a:cubicBezTo>
                  <a:cubicBezTo>
                    <a:pt x="6257" y="5446"/>
                    <a:pt x="6812" y="3149"/>
                    <a:pt x="6039" y="1345"/>
                  </a:cubicBezTo>
                  <a:cubicBezTo>
                    <a:pt x="5583" y="258"/>
                    <a:pt x="4566" y="0"/>
                    <a:pt x="3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2365" y="4166290"/>
              <a:ext cx="23148" cy="16514"/>
            </a:xfrm>
            <a:custGeom>
              <a:avLst/>
              <a:gdLst/>
              <a:ahLst/>
              <a:cxnLst/>
              <a:rect l="l" t="t" r="r" b="b"/>
              <a:pathLst>
                <a:path w="1469" h="1048" extrusionOk="0">
                  <a:moveTo>
                    <a:pt x="735" y="1"/>
                  </a:moveTo>
                  <a:cubicBezTo>
                    <a:pt x="652" y="1"/>
                    <a:pt x="573" y="16"/>
                    <a:pt x="501" y="47"/>
                  </a:cubicBezTo>
                  <a:cubicBezTo>
                    <a:pt x="101" y="247"/>
                    <a:pt x="1" y="747"/>
                    <a:pt x="1" y="780"/>
                  </a:cubicBezTo>
                  <a:cubicBezTo>
                    <a:pt x="1" y="914"/>
                    <a:pt x="67" y="1014"/>
                    <a:pt x="167" y="1014"/>
                  </a:cubicBezTo>
                  <a:cubicBezTo>
                    <a:pt x="201" y="1047"/>
                    <a:pt x="201" y="1047"/>
                    <a:pt x="201" y="1047"/>
                  </a:cubicBezTo>
                  <a:cubicBezTo>
                    <a:pt x="301" y="1047"/>
                    <a:pt x="401" y="947"/>
                    <a:pt x="401" y="847"/>
                  </a:cubicBezTo>
                  <a:cubicBezTo>
                    <a:pt x="434" y="780"/>
                    <a:pt x="501" y="514"/>
                    <a:pt x="668" y="447"/>
                  </a:cubicBezTo>
                  <a:cubicBezTo>
                    <a:pt x="699" y="431"/>
                    <a:pt x="732" y="425"/>
                    <a:pt x="766" y="425"/>
                  </a:cubicBezTo>
                  <a:cubicBezTo>
                    <a:pt x="879" y="425"/>
                    <a:pt x="1007" y="496"/>
                    <a:pt x="1135" y="547"/>
                  </a:cubicBezTo>
                  <a:cubicBezTo>
                    <a:pt x="1158" y="571"/>
                    <a:pt x="1190" y="582"/>
                    <a:pt x="1225" y="582"/>
                  </a:cubicBezTo>
                  <a:cubicBezTo>
                    <a:pt x="1288" y="582"/>
                    <a:pt x="1359" y="545"/>
                    <a:pt x="1402" y="480"/>
                  </a:cubicBezTo>
                  <a:cubicBezTo>
                    <a:pt x="1468" y="380"/>
                    <a:pt x="1435" y="280"/>
                    <a:pt x="1335" y="213"/>
                  </a:cubicBezTo>
                  <a:cubicBezTo>
                    <a:pt x="1128" y="75"/>
                    <a:pt x="920" y="1"/>
                    <a:pt x="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68132" y="4169835"/>
              <a:ext cx="23668" cy="16120"/>
            </a:xfrm>
            <a:custGeom>
              <a:avLst/>
              <a:gdLst/>
              <a:ahLst/>
              <a:cxnLst/>
              <a:rect l="l" t="t" r="r" b="b"/>
              <a:pathLst>
                <a:path w="1502" h="1023" extrusionOk="0">
                  <a:moveTo>
                    <a:pt x="791" y="0"/>
                  </a:moveTo>
                  <a:cubicBezTo>
                    <a:pt x="692" y="0"/>
                    <a:pt x="596" y="19"/>
                    <a:pt x="501" y="55"/>
                  </a:cubicBezTo>
                  <a:cubicBezTo>
                    <a:pt x="134" y="222"/>
                    <a:pt x="34" y="722"/>
                    <a:pt x="34" y="789"/>
                  </a:cubicBezTo>
                  <a:cubicBezTo>
                    <a:pt x="0" y="889"/>
                    <a:pt x="100" y="989"/>
                    <a:pt x="200" y="1022"/>
                  </a:cubicBezTo>
                  <a:lnTo>
                    <a:pt x="234" y="1022"/>
                  </a:lnTo>
                  <a:cubicBezTo>
                    <a:pt x="334" y="1022"/>
                    <a:pt x="434" y="956"/>
                    <a:pt x="434" y="856"/>
                  </a:cubicBezTo>
                  <a:cubicBezTo>
                    <a:pt x="467" y="789"/>
                    <a:pt x="534" y="522"/>
                    <a:pt x="701" y="422"/>
                  </a:cubicBezTo>
                  <a:cubicBezTo>
                    <a:pt x="731" y="407"/>
                    <a:pt x="763" y="400"/>
                    <a:pt x="795" y="400"/>
                  </a:cubicBezTo>
                  <a:cubicBezTo>
                    <a:pt x="908" y="400"/>
                    <a:pt x="1031" y="478"/>
                    <a:pt x="1134" y="555"/>
                  </a:cubicBezTo>
                  <a:cubicBezTo>
                    <a:pt x="1170" y="579"/>
                    <a:pt x="1209" y="590"/>
                    <a:pt x="1249" y="590"/>
                  </a:cubicBezTo>
                  <a:cubicBezTo>
                    <a:pt x="1321" y="590"/>
                    <a:pt x="1391" y="553"/>
                    <a:pt x="1435" y="489"/>
                  </a:cubicBezTo>
                  <a:cubicBezTo>
                    <a:pt x="1501" y="389"/>
                    <a:pt x="1468" y="255"/>
                    <a:pt x="1368" y="189"/>
                  </a:cubicBezTo>
                  <a:cubicBezTo>
                    <a:pt x="1154" y="60"/>
                    <a:pt x="968" y="0"/>
                    <a:pt x="79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014" y="4151665"/>
              <a:ext cx="23668" cy="14308"/>
            </a:xfrm>
            <a:custGeom>
              <a:avLst/>
              <a:gdLst/>
              <a:ahLst/>
              <a:cxnLst/>
              <a:rect l="l" t="t" r="r" b="b"/>
              <a:pathLst>
                <a:path w="1502" h="908" extrusionOk="0">
                  <a:moveTo>
                    <a:pt x="895" y="1"/>
                  </a:moveTo>
                  <a:cubicBezTo>
                    <a:pt x="817" y="1"/>
                    <a:pt x="750" y="16"/>
                    <a:pt x="701" y="41"/>
                  </a:cubicBezTo>
                  <a:cubicBezTo>
                    <a:pt x="301" y="141"/>
                    <a:pt x="101" y="574"/>
                    <a:pt x="68" y="608"/>
                  </a:cubicBezTo>
                  <a:cubicBezTo>
                    <a:pt x="1" y="708"/>
                    <a:pt x="68" y="841"/>
                    <a:pt x="168" y="875"/>
                  </a:cubicBezTo>
                  <a:cubicBezTo>
                    <a:pt x="201" y="908"/>
                    <a:pt x="234" y="908"/>
                    <a:pt x="268" y="908"/>
                  </a:cubicBezTo>
                  <a:cubicBezTo>
                    <a:pt x="334" y="908"/>
                    <a:pt x="401" y="875"/>
                    <a:pt x="435" y="774"/>
                  </a:cubicBezTo>
                  <a:cubicBezTo>
                    <a:pt x="468" y="708"/>
                    <a:pt x="635" y="474"/>
                    <a:pt x="801" y="441"/>
                  </a:cubicBezTo>
                  <a:cubicBezTo>
                    <a:pt x="828" y="432"/>
                    <a:pt x="858" y="428"/>
                    <a:pt x="888" y="428"/>
                  </a:cubicBezTo>
                  <a:cubicBezTo>
                    <a:pt x="973" y="428"/>
                    <a:pt x="1071" y="459"/>
                    <a:pt x="1168" y="508"/>
                  </a:cubicBezTo>
                  <a:cubicBezTo>
                    <a:pt x="1192" y="531"/>
                    <a:pt x="1224" y="542"/>
                    <a:pt x="1259" y="542"/>
                  </a:cubicBezTo>
                  <a:cubicBezTo>
                    <a:pt x="1321" y="542"/>
                    <a:pt x="1392" y="505"/>
                    <a:pt x="1435" y="441"/>
                  </a:cubicBezTo>
                  <a:cubicBezTo>
                    <a:pt x="1502" y="341"/>
                    <a:pt x="1469" y="241"/>
                    <a:pt x="1369" y="174"/>
                  </a:cubicBezTo>
                  <a:cubicBezTo>
                    <a:pt x="1199" y="47"/>
                    <a:pt x="1030" y="1"/>
                    <a:pt x="89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93832" y="4262691"/>
              <a:ext cx="178485" cy="182078"/>
            </a:xfrm>
            <a:custGeom>
              <a:avLst/>
              <a:gdLst/>
              <a:ahLst/>
              <a:cxnLst/>
              <a:rect l="l" t="t" r="r" b="b"/>
              <a:pathLst>
                <a:path w="11327" h="11555" extrusionOk="0">
                  <a:moveTo>
                    <a:pt x="788" y="0"/>
                  </a:moveTo>
                  <a:cubicBezTo>
                    <a:pt x="0" y="0"/>
                    <a:pt x="473" y="8713"/>
                    <a:pt x="2865" y="10241"/>
                  </a:cubicBezTo>
                  <a:cubicBezTo>
                    <a:pt x="4707" y="11418"/>
                    <a:pt x="7430" y="11555"/>
                    <a:pt x="8601" y="11555"/>
                  </a:cubicBezTo>
                  <a:cubicBezTo>
                    <a:pt x="8957" y="11555"/>
                    <a:pt x="9170" y="11542"/>
                    <a:pt x="9170" y="11542"/>
                  </a:cubicBezTo>
                  <a:cubicBezTo>
                    <a:pt x="9195" y="11545"/>
                    <a:pt x="9220" y="11547"/>
                    <a:pt x="9245" y="11547"/>
                  </a:cubicBezTo>
                  <a:cubicBezTo>
                    <a:pt x="10757" y="11547"/>
                    <a:pt x="11327" y="5595"/>
                    <a:pt x="8603" y="2969"/>
                  </a:cubicBezTo>
                  <a:cubicBezTo>
                    <a:pt x="5801" y="334"/>
                    <a:pt x="1564" y="101"/>
                    <a:pt x="797" y="1"/>
                  </a:cubicBezTo>
                  <a:cubicBezTo>
                    <a:pt x="794" y="0"/>
                    <a:pt x="791" y="0"/>
                    <a:pt x="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16789" y="4271579"/>
              <a:ext cx="198324" cy="183512"/>
            </a:xfrm>
            <a:custGeom>
              <a:avLst/>
              <a:gdLst/>
              <a:ahLst/>
              <a:cxnLst/>
              <a:rect l="l" t="t" r="r" b="b"/>
              <a:pathLst>
                <a:path w="12586" h="11646" extrusionOk="0">
                  <a:moveTo>
                    <a:pt x="10999" y="0"/>
                  </a:moveTo>
                  <a:cubicBezTo>
                    <a:pt x="10991" y="0"/>
                    <a:pt x="10983" y="1"/>
                    <a:pt x="10975" y="4"/>
                  </a:cubicBezTo>
                  <a:cubicBezTo>
                    <a:pt x="10474" y="170"/>
                    <a:pt x="6772" y="1004"/>
                    <a:pt x="3369" y="3173"/>
                  </a:cubicBezTo>
                  <a:cubicBezTo>
                    <a:pt x="0" y="5341"/>
                    <a:pt x="3469" y="11645"/>
                    <a:pt x="3469" y="11645"/>
                  </a:cubicBezTo>
                  <a:cubicBezTo>
                    <a:pt x="3469" y="11645"/>
                    <a:pt x="9807" y="11145"/>
                    <a:pt x="11208" y="7409"/>
                  </a:cubicBezTo>
                  <a:cubicBezTo>
                    <a:pt x="12585" y="3737"/>
                    <a:pt x="11481" y="0"/>
                    <a:pt x="10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63044" y="4425645"/>
              <a:ext cx="219203" cy="131355"/>
            </a:xfrm>
            <a:custGeom>
              <a:avLst/>
              <a:gdLst/>
              <a:ahLst/>
              <a:cxnLst/>
              <a:rect l="l" t="t" r="r" b="b"/>
              <a:pathLst>
                <a:path w="13911" h="8336" extrusionOk="0">
                  <a:moveTo>
                    <a:pt x="5686" y="0"/>
                  </a:moveTo>
                  <a:cubicBezTo>
                    <a:pt x="3103" y="0"/>
                    <a:pt x="1" y="2170"/>
                    <a:pt x="1" y="2170"/>
                  </a:cubicBezTo>
                  <a:cubicBezTo>
                    <a:pt x="1" y="2170"/>
                    <a:pt x="334" y="7006"/>
                    <a:pt x="4137" y="8040"/>
                  </a:cubicBezTo>
                  <a:cubicBezTo>
                    <a:pt x="4906" y="8248"/>
                    <a:pt x="5693" y="8336"/>
                    <a:pt x="6467" y="8336"/>
                  </a:cubicBezTo>
                  <a:cubicBezTo>
                    <a:pt x="9548" y="8336"/>
                    <a:pt x="12410" y="6939"/>
                    <a:pt x="13077" y="6139"/>
                  </a:cubicBezTo>
                  <a:cubicBezTo>
                    <a:pt x="13911" y="5105"/>
                    <a:pt x="10441" y="2270"/>
                    <a:pt x="7406" y="435"/>
                  </a:cubicBezTo>
                  <a:cubicBezTo>
                    <a:pt x="6896" y="125"/>
                    <a:pt x="6306" y="0"/>
                    <a:pt x="5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77358" y="4465091"/>
              <a:ext cx="151918" cy="214601"/>
            </a:xfrm>
            <a:custGeom>
              <a:avLst/>
              <a:gdLst/>
              <a:ahLst/>
              <a:cxnLst/>
              <a:rect l="l" t="t" r="r" b="b"/>
              <a:pathLst>
                <a:path w="9641" h="13619" extrusionOk="0">
                  <a:moveTo>
                    <a:pt x="5604" y="0"/>
                  </a:moveTo>
                  <a:cubicBezTo>
                    <a:pt x="5604" y="0"/>
                    <a:pt x="901" y="1068"/>
                    <a:pt x="467" y="5004"/>
                  </a:cubicBezTo>
                  <a:cubicBezTo>
                    <a:pt x="0" y="8940"/>
                    <a:pt x="2602" y="12909"/>
                    <a:pt x="3703" y="13543"/>
                  </a:cubicBezTo>
                  <a:cubicBezTo>
                    <a:pt x="3790" y="13594"/>
                    <a:pt x="3884" y="13619"/>
                    <a:pt x="3984" y="13619"/>
                  </a:cubicBezTo>
                  <a:cubicBezTo>
                    <a:pt x="5181" y="13619"/>
                    <a:pt x="7211" y="10090"/>
                    <a:pt x="8473" y="7072"/>
                  </a:cubicBezTo>
                  <a:cubicBezTo>
                    <a:pt x="9641" y="4203"/>
                    <a:pt x="5604" y="0"/>
                    <a:pt x="5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29627" y="4426007"/>
              <a:ext cx="216051" cy="132221"/>
            </a:xfrm>
            <a:custGeom>
              <a:avLst/>
              <a:gdLst/>
              <a:ahLst/>
              <a:cxnLst/>
              <a:rect l="l" t="t" r="r" b="b"/>
              <a:pathLst>
                <a:path w="13711" h="8391" extrusionOk="0">
                  <a:moveTo>
                    <a:pt x="8335" y="1"/>
                  </a:moveTo>
                  <a:cubicBezTo>
                    <a:pt x="8004" y="1"/>
                    <a:pt x="7661" y="35"/>
                    <a:pt x="7306" y="112"/>
                  </a:cubicBezTo>
                  <a:cubicBezTo>
                    <a:pt x="3437" y="979"/>
                    <a:pt x="535" y="4682"/>
                    <a:pt x="268" y="5949"/>
                  </a:cubicBezTo>
                  <a:cubicBezTo>
                    <a:pt x="1" y="7217"/>
                    <a:pt x="4404" y="8151"/>
                    <a:pt x="7907" y="8384"/>
                  </a:cubicBezTo>
                  <a:cubicBezTo>
                    <a:pt x="7966" y="8388"/>
                    <a:pt x="8024" y="8390"/>
                    <a:pt x="8083" y="8390"/>
                  </a:cubicBezTo>
                  <a:cubicBezTo>
                    <a:pt x="11110" y="8390"/>
                    <a:pt x="13711" y="3414"/>
                    <a:pt x="13711" y="3414"/>
                  </a:cubicBezTo>
                  <a:cubicBezTo>
                    <a:pt x="13711" y="3414"/>
                    <a:pt x="11619" y="1"/>
                    <a:pt x="8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36871" y="4417639"/>
              <a:ext cx="70988" cy="22754"/>
            </a:xfrm>
            <a:custGeom>
              <a:avLst/>
              <a:gdLst/>
              <a:ahLst/>
              <a:cxnLst/>
              <a:rect l="l" t="t" r="r" b="b"/>
              <a:pathLst>
                <a:path w="4505" h="1444" extrusionOk="0">
                  <a:moveTo>
                    <a:pt x="230" y="1"/>
                  </a:moveTo>
                  <a:cubicBezTo>
                    <a:pt x="176" y="1"/>
                    <a:pt x="118" y="26"/>
                    <a:pt x="68" y="76"/>
                  </a:cubicBezTo>
                  <a:cubicBezTo>
                    <a:pt x="1" y="142"/>
                    <a:pt x="1" y="276"/>
                    <a:pt x="68" y="343"/>
                  </a:cubicBezTo>
                  <a:cubicBezTo>
                    <a:pt x="134" y="409"/>
                    <a:pt x="1135" y="1443"/>
                    <a:pt x="3303" y="1443"/>
                  </a:cubicBezTo>
                  <a:cubicBezTo>
                    <a:pt x="3603" y="1443"/>
                    <a:pt x="3937" y="1410"/>
                    <a:pt x="4304" y="1377"/>
                  </a:cubicBezTo>
                  <a:cubicBezTo>
                    <a:pt x="4437" y="1343"/>
                    <a:pt x="4504" y="1243"/>
                    <a:pt x="4504" y="1110"/>
                  </a:cubicBezTo>
                  <a:cubicBezTo>
                    <a:pt x="4471" y="1010"/>
                    <a:pt x="4371" y="943"/>
                    <a:pt x="4271" y="943"/>
                  </a:cubicBezTo>
                  <a:cubicBezTo>
                    <a:pt x="3925" y="990"/>
                    <a:pt x="3604" y="1011"/>
                    <a:pt x="3308" y="1011"/>
                  </a:cubicBezTo>
                  <a:cubicBezTo>
                    <a:pt x="1311" y="1011"/>
                    <a:pt x="397" y="76"/>
                    <a:pt x="368" y="76"/>
                  </a:cubicBezTo>
                  <a:cubicBezTo>
                    <a:pt x="334" y="26"/>
                    <a:pt x="284" y="1"/>
                    <a:pt x="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4067" y="4421295"/>
              <a:ext cx="78866" cy="24881"/>
            </a:xfrm>
            <a:custGeom>
              <a:avLst/>
              <a:gdLst/>
              <a:ahLst/>
              <a:cxnLst/>
              <a:rect l="l" t="t" r="r" b="b"/>
              <a:pathLst>
                <a:path w="5005" h="1579" extrusionOk="0">
                  <a:moveTo>
                    <a:pt x="3749" y="1"/>
                  </a:moveTo>
                  <a:cubicBezTo>
                    <a:pt x="2554" y="1"/>
                    <a:pt x="695" y="181"/>
                    <a:pt x="68" y="1278"/>
                  </a:cubicBezTo>
                  <a:cubicBezTo>
                    <a:pt x="1" y="1378"/>
                    <a:pt x="34" y="1478"/>
                    <a:pt x="134" y="1545"/>
                  </a:cubicBezTo>
                  <a:cubicBezTo>
                    <a:pt x="168" y="1578"/>
                    <a:pt x="201" y="1578"/>
                    <a:pt x="234" y="1578"/>
                  </a:cubicBezTo>
                  <a:cubicBezTo>
                    <a:pt x="301" y="1578"/>
                    <a:pt x="368" y="1545"/>
                    <a:pt x="401" y="1478"/>
                  </a:cubicBezTo>
                  <a:cubicBezTo>
                    <a:pt x="911" y="587"/>
                    <a:pt x="2528" y="425"/>
                    <a:pt x="3645" y="425"/>
                  </a:cubicBezTo>
                  <a:cubicBezTo>
                    <a:pt x="4284" y="425"/>
                    <a:pt x="4759" y="477"/>
                    <a:pt x="4771" y="477"/>
                  </a:cubicBezTo>
                  <a:cubicBezTo>
                    <a:pt x="4871" y="477"/>
                    <a:pt x="5004" y="411"/>
                    <a:pt x="5004" y="277"/>
                  </a:cubicBezTo>
                  <a:cubicBezTo>
                    <a:pt x="5004" y="177"/>
                    <a:pt x="4938" y="77"/>
                    <a:pt x="4804" y="44"/>
                  </a:cubicBezTo>
                  <a:cubicBezTo>
                    <a:pt x="4760" y="44"/>
                    <a:pt x="4334" y="1"/>
                    <a:pt x="37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45172" y="4335973"/>
              <a:ext cx="29971" cy="74438"/>
            </a:xfrm>
            <a:custGeom>
              <a:avLst/>
              <a:gdLst/>
              <a:ahLst/>
              <a:cxnLst/>
              <a:rect l="l" t="t" r="r" b="b"/>
              <a:pathLst>
                <a:path w="1902" h="4724" extrusionOk="0">
                  <a:moveTo>
                    <a:pt x="252" y="1"/>
                  </a:moveTo>
                  <a:cubicBezTo>
                    <a:pt x="212" y="1"/>
                    <a:pt x="170" y="8"/>
                    <a:pt x="134" y="21"/>
                  </a:cubicBezTo>
                  <a:cubicBezTo>
                    <a:pt x="34" y="87"/>
                    <a:pt x="0" y="221"/>
                    <a:pt x="67" y="321"/>
                  </a:cubicBezTo>
                  <a:cubicBezTo>
                    <a:pt x="67" y="354"/>
                    <a:pt x="1401" y="2556"/>
                    <a:pt x="100" y="4390"/>
                  </a:cubicBezTo>
                  <a:cubicBezTo>
                    <a:pt x="34" y="4490"/>
                    <a:pt x="67" y="4591"/>
                    <a:pt x="134" y="4657"/>
                  </a:cubicBezTo>
                  <a:cubicBezTo>
                    <a:pt x="167" y="4691"/>
                    <a:pt x="234" y="4724"/>
                    <a:pt x="267" y="4724"/>
                  </a:cubicBezTo>
                  <a:cubicBezTo>
                    <a:pt x="334" y="4724"/>
                    <a:pt x="401" y="4691"/>
                    <a:pt x="434" y="4624"/>
                  </a:cubicBezTo>
                  <a:cubicBezTo>
                    <a:pt x="1902" y="2556"/>
                    <a:pt x="467" y="187"/>
                    <a:pt x="434" y="87"/>
                  </a:cubicBezTo>
                  <a:cubicBezTo>
                    <a:pt x="392" y="24"/>
                    <a:pt x="323" y="1"/>
                    <a:pt x="25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97861" y="4372141"/>
              <a:ext cx="34698" cy="45114"/>
            </a:xfrm>
            <a:custGeom>
              <a:avLst/>
              <a:gdLst/>
              <a:ahLst/>
              <a:cxnLst/>
              <a:rect l="l" t="t" r="r" b="b"/>
              <a:pathLst>
                <a:path w="2202" h="2863" extrusionOk="0">
                  <a:moveTo>
                    <a:pt x="223" y="0"/>
                  </a:moveTo>
                  <a:cubicBezTo>
                    <a:pt x="192" y="0"/>
                    <a:pt x="162" y="9"/>
                    <a:pt x="134" y="27"/>
                  </a:cubicBezTo>
                  <a:cubicBezTo>
                    <a:pt x="34" y="94"/>
                    <a:pt x="0" y="194"/>
                    <a:pt x="67" y="294"/>
                  </a:cubicBezTo>
                  <a:cubicBezTo>
                    <a:pt x="100" y="394"/>
                    <a:pt x="1068" y="2229"/>
                    <a:pt x="1835" y="2829"/>
                  </a:cubicBezTo>
                  <a:cubicBezTo>
                    <a:pt x="1868" y="2863"/>
                    <a:pt x="1935" y="2863"/>
                    <a:pt x="1968" y="2863"/>
                  </a:cubicBezTo>
                  <a:cubicBezTo>
                    <a:pt x="2035" y="2863"/>
                    <a:pt x="2102" y="2863"/>
                    <a:pt x="2135" y="2796"/>
                  </a:cubicBezTo>
                  <a:cubicBezTo>
                    <a:pt x="2202" y="2696"/>
                    <a:pt x="2202" y="2562"/>
                    <a:pt x="2102" y="2496"/>
                  </a:cubicBezTo>
                  <a:cubicBezTo>
                    <a:pt x="1368" y="1962"/>
                    <a:pt x="434" y="127"/>
                    <a:pt x="434" y="127"/>
                  </a:cubicBezTo>
                  <a:cubicBezTo>
                    <a:pt x="386" y="55"/>
                    <a:pt x="303" y="0"/>
                    <a:pt x="22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66731" y="4377294"/>
              <a:ext cx="31547" cy="42593"/>
            </a:xfrm>
            <a:custGeom>
              <a:avLst/>
              <a:gdLst/>
              <a:ahLst/>
              <a:cxnLst/>
              <a:rect l="l" t="t" r="r" b="b"/>
              <a:pathLst>
                <a:path w="2002" h="2703" extrusionOk="0">
                  <a:moveTo>
                    <a:pt x="1735" y="0"/>
                  </a:moveTo>
                  <a:cubicBezTo>
                    <a:pt x="1601" y="0"/>
                    <a:pt x="1534" y="101"/>
                    <a:pt x="1534" y="234"/>
                  </a:cubicBezTo>
                  <a:cubicBezTo>
                    <a:pt x="1534" y="234"/>
                    <a:pt x="1601" y="1268"/>
                    <a:pt x="133" y="2302"/>
                  </a:cubicBezTo>
                  <a:cubicBezTo>
                    <a:pt x="33" y="2369"/>
                    <a:pt x="0" y="2502"/>
                    <a:pt x="67" y="2602"/>
                  </a:cubicBezTo>
                  <a:cubicBezTo>
                    <a:pt x="133" y="2669"/>
                    <a:pt x="200" y="2702"/>
                    <a:pt x="234" y="2702"/>
                  </a:cubicBezTo>
                  <a:cubicBezTo>
                    <a:pt x="300" y="2702"/>
                    <a:pt x="334" y="2669"/>
                    <a:pt x="367" y="2636"/>
                  </a:cubicBezTo>
                  <a:cubicBezTo>
                    <a:pt x="2001" y="1502"/>
                    <a:pt x="1968" y="267"/>
                    <a:pt x="1968" y="201"/>
                  </a:cubicBezTo>
                  <a:cubicBezTo>
                    <a:pt x="1935" y="101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92409" y="4401202"/>
              <a:ext cx="121632" cy="85941"/>
            </a:xfrm>
            <a:custGeom>
              <a:avLst/>
              <a:gdLst/>
              <a:ahLst/>
              <a:cxnLst/>
              <a:rect l="l" t="t" r="r" b="b"/>
              <a:pathLst>
                <a:path w="7719" h="5454" extrusionOk="0">
                  <a:moveTo>
                    <a:pt x="3504" y="1"/>
                  </a:moveTo>
                  <a:cubicBezTo>
                    <a:pt x="1900" y="1"/>
                    <a:pt x="847" y="1986"/>
                    <a:pt x="847" y="1986"/>
                  </a:cubicBezTo>
                  <a:cubicBezTo>
                    <a:pt x="1" y="3678"/>
                    <a:pt x="1271" y="5453"/>
                    <a:pt x="3245" y="5453"/>
                  </a:cubicBezTo>
                  <a:cubicBezTo>
                    <a:pt x="3762" y="5453"/>
                    <a:pt x="4328" y="5332"/>
                    <a:pt x="4916" y="5055"/>
                  </a:cubicBezTo>
                  <a:cubicBezTo>
                    <a:pt x="7718" y="3687"/>
                    <a:pt x="6417" y="1052"/>
                    <a:pt x="4349" y="185"/>
                  </a:cubicBezTo>
                  <a:cubicBezTo>
                    <a:pt x="4054" y="56"/>
                    <a:pt x="3771" y="1"/>
                    <a:pt x="3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35700" y="4413431"/>
              <a:ext cx="17901" cy="22754"/>
            </a:xfrm>
            <a:custGeom>
              <a:avLst/>
              <a:gdLst/>
              <a:ahLst/>
              <a:cxnLst/>
              <a:rect l="l" t="t" r="r" b="b"/>
              <a:pathLst>
                <a:path w="1136" h="1444" extrusionOk="0">
                  <a:moveTo>
                    <a:pt x="936" y="0"/>
                  </a:moveTo>
                  <a:cubicBezTo>
                    <a:pt x="915" y="0"/>
                    <a:pt x="892" y="3"/>
                    <a:pt x="868" y="9"/>
                  </a:cubicBezTo>
                  <a:cubicBezTo>
                    <a:pt x="501" y="76"/>
                    <a:pt x="268" y="243"/>
                    <a:pt x="168" y="476"/>
                  </a:cubicBezTo>
                  <a:cubicBezTo>
                    <a:pt x="1" y="876"/>
                    <a:pt x="301" y="1310"/>
                    <a:pt x="335" y="1343"/>
                  </a:cubicBezTo>
                  <a:cubicBezTo>
                    <a:pt x="368" y="1410"/>
                    <a:pt x="435" y="1443"/>
                    <a:pt x="501" y="1443"/>
                  </a:cubicBezTo>
                  <a:cubicBezTo>
                    <a:pt x="535" y="1443"/>
                    <a:pt x="568" y="1410"/>
                    <a:pt x="601" y="1410"/>
                  </a:cubicBezTo>
                  <a:cubicBezTo>
                    <a:pt x="701" y="1343"/>
                    <a:pt x="735" y="1210"/>
                    <a:pt x="668" y="1110"/>
                  </a:cubicBezTo>
                  <a:cubicBezTo>
                    <a:pt x="635" y="1043"/>
                    <a:pt x="501" y="810"/>
                    <a:pt x="568" y="643"/>
                  </a:cubicBezTo>
                  <a:cubicBezTo>
                    <a:pt x="601" y="509"/>
                    <a:pt x="802" y="443"/>
                    <a:pt x="968" y="409"/>
                  </a:cubicBezTo>
                  <a:cubicBezTo>
                    <a:pt x="1068" y="376"/>
                    <a:pt x="1135" y="276"/>
                    <a:pt x="1135" y="143"/>
                  </a:cubicBezTo>
                  <a:cubicBezTo>
                    <a:pt x="1108" y="60"/>
                    <a:pt x="1035" y="0"/>
                    <a:pt x="93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53052" y="4421342"/>
              <a:ext cx="18421" cy="22722"/>
            </a:xfrm>
            <a:custGeom>
              <a:avLst/>
              <a:gdLst/>
              <a:ahLst/>
              <a:cxnLst/>
              <a:rect l="l" t="t" r="r" b="b"/>
              <a:pathLst>
                <a:path w="1169" h="1442" extrusionOk="0">
                  <a:moveTo>
                    <a:pt x="941" y="1"/>
                  </a:moveTo>
                  <a:cubicBezTo>
                    <a:pt x="928" y="1"/>
                    <a:pt x="915" y="3"/>
                    <a:pt x="901" y="7"/>
                  </a:cubicBezTo>
                  <a:cubicBezTo>
                    <a:pt x="501" y="74"/>
                    <a:pt x="268" y="241"/>
                    <a:pt x="168" y="508"/>
                  </a:cubicBezTo>
                  <a:cubicBezTo>
                    <a:pt x="1" y="908"/>
                    <a:pt x="301" y="1308"/>
                    <a:pt x="334" y="1375"/>
                  </a:cubicBezTo>
                  <a:cubicBezTo>
                    <a:pt x="368" y="1408"/>
                    <a:pt x="434" y="1442"/>
                    <a:pt x="501" y="1442"/>
                  </a:cubicBezTo>
                  <a:cubicBezTo>
                    <a:pt x="534" y="1442"/>
                    <a:pt x="601" y="1442"/>
                    <a:pt x="635" y="1408"/>
                  </a:cubicBezTo>
                  <a:cubicBezTo>
                    <a:pt x="701" y="1342"/>
                    <a:pt x="735" y="1208"/>
                    <a:pt x="668" y="1108"/>
                  </a:cubicBezTo>
                  <a:cubicBezTo>
                    <a:pt x="635" y="1075"/>
                    <a:pt x="501" y="808"/>
                    <a:pt x="568" y="641"/>
                  </a:cubicBezTo>
                  <a:cubicBezTo>
                    <a:pt x="601" y="508"/>
                    <a:pt x="801" y="441"/>
                    <a:pt x="968" y="408"/>
                  </a:cubicBezTo>
                  <a:cubicBezTo>
                    <a:pt x="1068" y="408"/>
                    <a:pt x="1168" y="274"/>
                    <a:pt x="1135" y="174"/>
                  </a:cubicBezTo>
                  <a:cubicBezTo>
                    <a:pt x="1106" y="88"/>
                    <a:pt x="1027" y="1"/>
                    <a:pt x="9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9" name="Google Shape;79;p2"/>
            <p:cNvGrpSpPr/>
            <p:nvPr/>
          </p:nvGrpSpPr>
          <p:grpSpPr>
            <a:xfrm rot="2528074">
              <a:off x="50879" y="3373663"/>
              <a:ext cx="406480" cy="452516"/>
              <a:chOff x="28413" y="4563494"/>
              <a:chExt cx="406465" cy="452499"/>
            </a:xfrm>
          </p:grpSpPr>
          <p:sp>
            <p:nvSpPr>
              <p:cNvPr id="80" name="Google Shape;80;p2"/>
              <p:cNvSpPr/>
              <p:nvPr/>
            </p:nvSpPr>
            <p:spPr>
              <a:xfrm>
                <a:off x="28413" y="4603807"/>
                <a:ext cx="96121" cy="84744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5378" extrusionOk="0">
                    <a:moveTo>
                      <a:pt x="1824" y="0"/>
                    </a:moveTo>
                    <a:cubicBezTo>
                      <a:pt x="1226" y="0"/>
                      <a:pt x="680" y="338"/>
                      <a:pt x="375" y="1339"/>
                    </a:cubicBezTo>
                    <a:cubicBezTo>
                      <a:pt x="1" y="2588"/>
                      <a:pt x="1928" y="3163"/>
                      <a:pt x="2961" y="3163"/>
                    </a:cubicBezTo>
                    <a:cubicBezTo>
                      <a:pt x="2971" y="3163"/>
                      <a:pt x="2980" y="3163"/>
                      <a:pt x="2990" y="3163"/>
                    </a:cubicBezTo>
                    <a:lnTo>
                      <a:pt x="2990" y="3163"/>
                    </a:lnTo>
                    <a:cubicBezTo>
                      <a:pt x="2604" y="3535"/>
                      <a:pt x="2250" y="4215"/>
                      <a:pt x="2710" y="5008"/>
                    </a:cubicBezTo>
                    <a:cubicBezTo>
                      <a:pt x="2860" y="5265"/>
                      <a:pt x="3076" y="5378"/>
                      <a:pt x="3319" y="5378"/>
                    </a:cubicBezTo>
                    <a:cubicBezTo>
                      <a:pt x="4430" y="5378"/>
                      <a:pt x="6099" y="3026"/>
                      <a:pt x="4512" y="1439"/>
                    </a:cubicBezTo>
                    <a:cubicBezTo>
                      <a:pt x="4512" y="1439"/>
                      <a:pt x="305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01790" y="4568237"/>
                <a:ext cx="69601" cy="87297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5540" extrusionOk="0">
                    <a:moveTo>
                      <a:pt x="1931" y="0"/>
                    </a:moveTo>
                    <a:cubicBezTo>
                      <a:pt x="0" y="0"/>
                      <a:pt x="256" y="3429"/>
                      <a:pt x="256" y="3429"/>
                    </a:cubicBezTo>
                    <a:cubicBezTo>
                      <a:pt x="383" y="4921"/>
                      <a:pt x="1701" y="5539"/>
                      <a:pt x="2781" y="5539"/>
                    </a:cubicBezTo>
                    <a:cubicBezTo>
                      <a:pt x="3681" y="5539"/>
                      <a:pt x="4417" y="5109"/>
                      <a:pt x="4159" y="4396"/>
                    </a:cubicBezTo>
                    <a:cubicBezTo>
                      <a:pt x="3880" y="3610"/>
                      <a:pt x="3256" y="3387"/>
                      <a:pt x="2748" y="3387"/>
                    </a:cubicBezTo>
                    <a:cubicBezTo>
                      <a:pt x="2689" y="3387"/>
                      <a:pt x="2632" y="3390"/>
                      <a:pt x="2577" y="3396"/>
                    </a:cubicBezTo>
                    <a:lnTo>
                      <a:pt x="2577" y="3396"/>
                    </a:lnTo>
                    <a:cubicBezTo>
                      <a:pt x="3242" y="2617"/>
                      <a:pt x="4075" y="756"/>
                      <a:pt x="2891" y="227"/>
                    </a:cubicBezTo>
                    <a:cubicBezTo>
                      <a:pt x="2523" y="69"/>
                      <a:pt x="2205" y="0"/>
                      <a:pt x="1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86361" y="4563494"/>
                <a:ext cx="25244" cy="51417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263" extrusionOk="0">
                    <a:moveTo>
                      <a:pt x="1357" y="0"/>
                    </a:moveTo>
                    <a:cubicBezTo>
                      <a:pt x="1327" y="0"/>
                      <a:pt x="1296" y="9"/>
                      <a:pt x="1268" y="27"/>
                    </a:cubicBezTo>
                    <a:cubicBezTo>
                      <a:pt x="735" y="294"/>
                      <a:pt x="401" y="694"/>
                      <a:pt x="268" y="1161"/>
                    </a:cubicBezTo>
                    <a:cubicBezTo>
                      <a:pt x="1" y="2129"/>
                      <a:pt x="601" y="3130"/>
                      <a:pt x="601" y="3163"/>
                    </a:cubicBezTo>
                    <a:cubicBezTo>
                      <a:pt x="668" y="3230"/>
                      <a:pt x="735" y="3263"/>
                      <a:pt x="801" y="3263"/>
                    </a:cubicBezTo>
                    <a:lnTo>
                      <a:pt x="901" y="3263"/>
                    </a:lnTo>
                    <a:cubicBezTo>
                      <a:pt x="1001" y="3196"/>
                      <a:pt x="1035" y="3063"/>
                      <a:pt x="968" y="2963"/>
                    </a:cubicBezTo>
                    <a:cubicBezTo>
                      <a:pt x="968" y="2963"/>
                      <a:pt x="468" y="2062"/>
                      <a:pt x="668" y="1295"/>
                    </a:cubicBezTo>
                    <a:cubicBezTo>
                      <a:pt x="768" y="895"/>
                      <a:pt x="1035" y="594"/>
                      <a:pt x="1468" y="394"/>
                    </a:cubicBezTo>
                    <a:cubicBezTo>
                      <a:pt x="1569" y="327"/>
                      <a:pt x="1602" y="227"/>
                      <a:pt x="1535" y="127"/>
                    </a:cubicBezTo>
                    <a:cubicBezTo>
                      <a:pt x="1511" y="55"/>
                      <a:pt x="1435" y="0"/>
                      <a:pt x="135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9562" y="4585163"/>
                <a:ext cx="46800" cy="32917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089" extrusionOk="0">
                    <a:moveTo>
                      <a:pt x="997" y="1"/>
                    </a:moveTo>
                    <a:cubicBezTo>
                      <a:pt x="487" y="1"/>
                      <a:pt x="128" y="293"/>
                      <a:pt x="101" y="320"/>
                    </a:cubicBezTo>
                    <a:cubicBezTo>
                      <a:pt x="1" y="387"/>
                      <a:pt x="1" y="520"/>
                      <a:pt x="67" y="620"/>
                    </a:cubicBezTo>
                    <a:cubicBezTo>
                      <a:pt x="109" y="662"/>
                      <a:pt x="175" y="690"/>
                      <a:pt x="244" y="690"/>
                    </a:cubicBezTo>
                    <a:cubicBezTo>
                      <a:pt x="286" y="690"/>
                      <a:pt x="329" y="679"/>
                      <a:pt x="368" y="654"/>
                    </a:cubicBezTo>
                    <a:cubicBezTo>
                      <a:pt x="368" y="626"/>
                      <a:pt x="637" y="420"/>
                      <a:pt x="1010" y="420"/>
                    </a:cubicBezTo>
                    <a:cubicBezTo>
                      <a:pt x="1091" y="420"/>
                      <a:pt x="1178" y="430"/>
                      <a:pt x="1268" y="454"/>
                    </a:cubicBezTo>
                    <a:cubicBezTo>
                      <a:pt x="1735" y="554"/>
                      <a:pt x="2202" y="1087"/>
                      <a:pt x="2536" y="1955"/>
                    </a:cubicBezTo>
                    <a:cubicBezTo>
                      <a:pt x="2569" y="2021"/>
                      <a:pt x="2669" y="2088"/>
                      <a:pt x="2736" y="2088"/>
                    </a:cubicBezTo>
                    <a:cubicBezTo>
                      <a:pt x="2769" y="2088"/>
                      <a:pt x="2803" y="2055"/>
                      <a:pt x="2803" y="2055"/>
                    </a:cubicBezTo>
                    <a:cubicBezTo>
                      <a:pt x="2936" y="2021"/>
                      <a:pt x="2970" y="1888"/>
                      <a:pt x="2936" y="1788"/>
                    </a:cubicBezTo>
                    <a:cubicBezTo>
                      <a:pt x="2536" y="787"/>
                      <a:pt x="2002" y="187"/>
                      <a:pt x="1368" y="53"/>
                    </a:cubicBezTo>
                    <a:cubicBezTo>
                      <a:pt x="1238" y="16"/>
                      <a:pt x="1113" y="1"/>
                      <a:pt x="99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8490" y="4626185"/>
                <a:ext cx="36810" cy="4708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988" extrusionOk="0">
                    <a:moveTo>
                      <a:pt x="757" y="1"/>
                    </a:moveTo>
                    <a:cubicBezTo>
                      <a:pt x="486" y="1"/>
                      <a:pt x="239" y="47"/>
                      <a:pt x="101" y="186"/>
                    </a:cubicBezTo>
                    <a:cubicBezTo>
                      <a:pt x="34" y="252"/>
                      <a:pt x="1" y="352"/>
                      <a:pt x="34" y="452"/>
                    </a:cubicBezTo>
                    <a:cubicBezTo>
                      <a:pt x="67" y="786"/>
                      <a:pt x="668" y="1153"/>
                      <a:pt x="1101" y="1386"/>
                    </a:cubicBezTo>
                    <a:cubicBezTo>
                      <a:pt x="868" y="1853"/>
                      <a:pt x="568" y="2521"/>
                      <a:pt x="768" y="2854"/>
                    </a:cubicBezTo>
                    <a:cubicBezTo>
                      <a:pt x="801" y="2888"/>
                      <a:pt x="901" y="2988"/>
                      <a:pt x="1068" y="2988"/>
                    </a:cubicBezTo>
                    <a:lnTo>
                      <a:pt x="1101" y="2988"/>
                    </a:lnTo>
                    <a:cubicBezTo>
                      <a:pt x="1802" y="2954"/>
                      <a:pt x="2236" y="2054"/>
                      <a:pt x="2302" y="1954"/>
                    </a:cubicBezTo>
                    <a:cubicBezTo>
                      <a:pt x="2336" y="1853"/>
                      <a:pt x="2302" y="1720"/>
                      <a:pt x="2202" y="1687"/>
                    </a:cubicBezTo>
                    <a:cubicBezTo>
                      <a:pt x="2174" y="1668"/>
                      <a:pt x="2144" y="1660"/>
                      <a:pt x="2113" y="1660"/>
                    </a:cubicBezTo>
                    <a:cubicBezTo>
                      <a:pt x="2035" y="1660"/>
                      <a:pt x="1959" y="1715"/>
                      <a:pt x="1935" y="1787"/>
                    </a:cubicBezTo>
                    <a:cubicBezTo>
                      <a:pt x="1835" y="1987"/>
                      <a:pt x="1468" y="2521"/>
                      <a:pt x="1101" y="2587"/>
                    </a:cubicBezTo>
                    <a:cubicBezTo>
                      <a:pt x="1101" y="2387"/>
                      <a:pt x="1302" y="1853"/>
                      <a:pt x="1568" y="1386"/>
                    </a:cubicBezTo>
                    <a:cubicBezTo>
                      <a:pt x="1602" y="1353"/>
                      <a:pt x="1602" y="1286"/>
                      <a:pt x="1602" y="1220"/>
                    </a:cubicBezTo>
                    <a:cubicBezTo>
                      <a:pt x="1568" y="1186"/>
                      <a:pt x="1535" y="1120"/>
                      <a:pt x="1468" y="1086"/>
                    </a:cubicBezTo>
                    <a:cubicBezTo>
                      <a:pt x="1035" y="886"/>
                      <a:pt x="601" y="586"/>
                      <a:pt x="468" y="452"/>
                    </a:cubicBezTo>
                    <a:cubicBezTo>
                      <a:pt x="521" y="435"/>
                      <a:pt x="599" y="426"/>
                      <a:pt x="693" y="426"/>
                    </a:cubicBezTo>
                    <a:cubicBezTo>
                      <a:pt x="951" y="426"/>
                      <a:pt x="1336" y="488"/>
                      <a:pt x="1702" y="586"/>
                    </a:cubicBezTo>
                    <a:cubicBezTo>
                      <a:pt x="1802" y="586"/>
                      <a:pt x="1935" y="519"/>
                      <a:pt x="1935" y="419"/>
                    </a:cubicBezTo>
                    <a:cubicBezTo>
                      <a:pt x="1969" y="319"/>
                      <a:pt x="1902" y="186"/>
                      <a:pt x="1802" y="152"/>
                    </a:cubicBezTo>
                    <a:cubicBezTo>
                      <a:pt x="1568" y="94"/>
                      <a:pt x="1139" y="1"/>
                      <a:pt x="75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05809" y="4593531"/>
                <a:ext cx="41553" cy="5398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3426" extrusionOk="0">
                    <a:moveTo>
                      <a:pt x="1326" y="1"/>
                    </a:moveTo>
                    <a:cubicBezTo>
                      <a:pt x="1285" y="1"/>
                      <a:pt x="1243" y="9"/>
                      <a:pt x="1202" y="23"/>
                    </a:cubicBezTo>
                    <a:cubicBezTo>
                      <a:pt x="768" y="156"/>
                      <a:pt x="234" y="1190"/>
                      <a:pt x="68" y="1490"/>
                    </a:cubicBezTo>
                    <a:cubicBezTo>
                      <a:pt x="1" y="1590"/>
                      <a:pt x="68" y="1724"/>
                      <a:pt x="168" y="1791"/>
                    </a:cubicBezTo>
                    <a:cubicBezTo>
                      <a:pt x="193" y="1799"/>
                      <a:pt x="220" y="1803"/>
                      <a:pt x="247" y="1803"/>
                    </a:cubicBezTo>
                    <a:cubicBezTo>
                      <a:pt x="328" y="1803"/>
                      <a:pt x="410" y="1766"/>
                      <a:pt x="435" y="1691"/>
                    </a:cubicBezTo>
                    <a:cubicBezTo>
                      <a:pt x="735" y="1090"/>
                      <a:pt x="1102" y="556"/>
                      <a:pt x="1269" y="423"/>
                    </a:cubicBezTo>
                    <a:lnTo>
                      <a:pt x="1269" y="423"/>
                    </a:lnTo>
                    <a:cubicBezTo>
                      <a:pt x="1335" y="656"/>
                      <a:pt x="1235" y="1424"/>
                      <a:pt x="1002" y="2191"/>
                    </a:cubicBezTo>
                    <a:cubicBezTo>
                      <a:pt x="968" y="2291"/>
                      <a:pt x="1035" y="2391"/>
                      <a:pt x="1135" y="2424"/>
                    </a:cubicBezTo>
                    <a:cubicBezTo>
                      <a:pt x="1469" y="2591"/>
                      <a:pt x="1836" y="2791"/>
                      <a:pt x="2069" y="2925"/>
                    </a:cubicBezTo>
                    <a:cubicBezTo>
                      <a:pt x="1769" y="2958"/>
                      <a:pt x="1335" y="2991"/>
                      <a:pt x="935" y="2991"/>
                    </a:cubicBezTo>
                    <a:cubicBezTo>
                      <a:pt x="802" y="2991"/>
                      <a:pt x="701" y="3092"/>
                      <a:pt x="701" y="3192"/>
                    </a:cubicBezTo>
                    <a:cubicBezTo>
                      <a:pt x="701" y="3325"/>
                      <a:pt x="802" y="3425"/>
                      <a:pt x="935" y="3425"/>
                    </a:cubicBezTo>
                    <a:cubicBezTo>
                      <a:pt x="2369" y="3392"/>
                      <a:pt x="2536" y="3225"/>
                      <a:pt x="2569" y="3125"/>
                    </a:cubicBezTo>
                    <a:cubicBezTo>
                      <a:pt x="2636" y="3058"/>
                      <a:pt x="2636" y="2991"/>
                      <a:pt x="2603" y="2891"/>
                    </a:cubicBezTo>
                    <a:cubicBezTo>
                      <a:pt x="2536" y="2725"/>
                      <a:pt x="2169" y="2458"/>
                      <a:pt x="1469" y="2124"/>
                    </a:cubicBezTo>
                    <a:cubicBezTo>
                      <a:pt x="1702" y="1290"/>
                      <a:pt x="1869" y="289"/>
                      <a:pt x="1502" y="56"/>
                    </a:cubicBezTo>
                    <a:cubicBezTo>
                      <a:pt x="1443" y="17"/>
                      <a:pt x="1385" y="1"/>
                      <a:pt x="132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41567" y="4730955"/>
                <a:ext cx="293310" cy="285037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18089" extrusionOk="0">
                    <a:moveTo>
                      <a:pt x="512" y="0"/>
                    </a:moveTo>
                    <a:cubicBezTo>
                      <a:pt x="423" y="0"/>
                      <a:pt x="328" y="60"/>
                      <a:pt x="300" y="142"/>
                    </a:cubicBezTo>
                    <a:cubicBezTo>
                      <a:pt x="300" y="176"/>
                      <a:pt x="167" y="476"/>
                      <a:pt x="100" y="976"/>
                    </a:cubicBezTo>
                    <a:cubicBezTo>
                      <a:pt x="67" y="1110"/>
                      <a:pt x="134" y="1210"/>
                      <a:pt x="267" y="1243"/>
                    </a:cubicBezTo>
                    <a:lnTo>
                      <a:pt x="300" y="1243"/>
                    </a:lnTo>
                    <a:cubicBezTo>
                      <a:pt x="401" y="1243"/>
                      <a:pt x="467" y="1176"/>
                      <a:pt x="501" y="1076"/>
                    </a:cubicBezTo>
                    <a:cubicBezTo>
                      <a:pt x="567" y="609"/>
                      <a:pt x="701" y="309"/>
                      <a:pt x="701" y="309"/>
                    </a:cubicBezTo>
                    <a:cubicBezTo>
                      <a:pt x="734" y="176"/>
                      <a:pt x="667" y="76"/>
                      <a:pt x="567" y="9"/>
                    </a:cubicBezTo>
                    <a:cubicBezTo>
                      <a:pt x="550" y="3"/>
                      <a:pt x="531" y="0"/>
                      <a:pt x="512" y="0"/>
                    </a:cubicBezTo>
                    <a:close/>
                    <a:moveTo>
                      <a:pt x="200" y="1643"/>
                    </a:moveTo>
                    <a:cubicBezTo>
                      <a:pt x="100" y="1643"/>
                      <a:pt x="0" y="1743"/>
                      <a:pt x="0" y="1844"/>
                    </a:cubicBezTo>
                    <a:lnTo>
                      <a:pt x="0" y="1944"/>
                    </a:lnTo>
                    <a:cubicBezTo>
                      <a:pt x="0" y="2210"/>
                      <a:pt x="34" y="2477"/>
                      <a:pt x="67" y="2711"/>
                    </a:cubicBezTo>
                    <a:cubicBezTo>
                      <a:pt x="100" y="2811"/>
                      <a:pt x="167" y="2911"/>
                      <a:pt x="267" y="2911"/>
                    </a:cubicBezTo>
                    <a:cubicBezTo>
                      <a:pt x="267" y="2911"/>
                      <a:pt x="300" y="2911"/>
                      <a:pt x="300" y="2878"/>
                    </a:cubicBezTo>
                    <a:cubicBezTo>
                      <a:pt x="434" y="2878"/>
                      <a:pt x="501" y="2778"/>
                      <a:pt x="467" y="2644"/>
                    </a:cubicBezTo>
                    <a:cubicBezTo>
                      <a:pt x="434" y="2444"/>
                      <a:pt x="434" y="2177"/>
                      <a:pt x="434" y="1944"/>
                    </a:cubicBezTo>
                    <a:lnTo>
                      <a:pt x="434" y="1844"/>
                    </a:lnTo>
                    <a:cubicBezTo>
                      <a:pt x="434" y="1743"/>
                      <a:pt x="334" y="1643"/>
                      <a:pt x="200" y="1643"/>
                    </a:cubicBezTo>
                    <a:close/>
                    <a:moveTo>
                      <a:pt x="5723" y="3138"/>
                    </a:moveTo>
                    <a:cubicBezTo>
                      <a:pt x="5706" y="3138"/>
                      <a:pt x="5689" y="3140"/>
                      <a:pt x="5671" y="3144"/>
                    </a:cubicBezTo>
                    <a:cubicBezTo>
                      <a:pt x="5404" y="3178"/>
                      <a:pt x="5104" y="3245"/>
                      <a:pt x="4804" y="3378"/>
                    </a:cubicBezTo>
                    <a:cubicBezTo>
                      <a:pt x="4704" y="3411"/>
                      <a:pt x="4670" y="3545"/>
                      <a:pt x="4704" y="3645"/>
                    </a:cubicBezTo>
                    <a:cubicBezTo>
                      <a:pt x="4737" y="3712"/>
                      <a:pt x="4804" y="3778"/>
                      <a:pt x="4904" y="3778"/>
                    </a:cubicBezTo>
                    <a:cubicBezTo>
                      <a:pt x="4937" y="3778"/>
                      <a:pt x="4937" y="3778"/>
                      <a:pt x="4970" y="3745"/>
                    </a:cubicBezTo>
                    <a:cubicBezTo>
                      <a:pt x="5237" y="3645"/>
                      <a:pt x="5504" y="3578"/>
                      <a:pt x="5738" y="3545"/>
                    </a:cubicBezTo>
                    <a:cubicBezTo>
                      <a:pt x="5838" y="3545"/>
                      <a:pt x="5904" y="3445"/>
                      <a:pt x="5904" y="3311"/>
                    </a:cubicBezTo>
                    <a:cubicBezTo>
                      <a:pt x="5904" y="3225"/>
                      <a:pt x="5829" y="3138"/>
                      <a:pt x="5723" y="3138"/>
                    </a:cubicBezTo>
                    <a:close/>
                    <a:moveTo>
                      <a:pt x="489" y="3269"/>
                    </a:moveTo>
                    <a:cubicBezTo>
                      <a:pt x="470" y="3269"/>
                      <a:pt x="452" y="3272"/>
                      <a:pt x="434" y="3278"/>
                    </a:cubicBezTo>
                    <a:cubicBezTo>
                      <a:pt x="334" y="3345"/>
                      <a:pt x="267" y="3478"/>
                      <a:pt x="334" y="3578"/>
                    </a:cubicBezTo>
                    <a:cubicBezTo>
                      <a:pt x="434" y="3845"/>
                      <a:pt x="601" y="4112"/>
                      <a:pt x="767" y="4312"/>
                    </a:cubicBezTo>
                    <a:cubicBezTo>
                      <a:pt x="834" y="4379"/>
                      <a:pt x="868" y="4412"/>
                      <a:pt x="934" y="4412"/>
                    </a:cubicBezTo>
                    <a:cubicBezTo>
                      <a:pt x="1001" y="4412"/>
                      <a:pt x="1034" y="4379"/>
                      <a:pt x="1068" y="4345"/>
                    </a:cubicBezTo>
                    <a:cubicBezTo>
                      <a:pt x="1168" y="4279"/>
                      <a:pt x="1168" y="4145"/>
                      <a:pt x="1101" y="4045"/>
                    </a:cubicBezTo>
                    <a:cubicBezTo>
                      <a:pt x="934" y="3878"/>
                      <a:pt x="801" y="3645"/>
                      <a:pt x="701" y="3411"/>
                    </a:cubicBezTo>
                    <a:cubicBezTo>
                      <a:pt x="673" y="3329"/>
                      <a:pt x="578" y="3269"/>
                      <a:pt x="489" y="3269"/>
                    </a:cubicBezTo>
                    <a:close/>
                    <a:moveTo>
                      <a:pt x="6439" y="3369"/>
                    </a:moveTo>
                    <a:cubicBezTo>
                      <a:pt x="6418" y="3369"/>
                      <a:pt x="6395" y="3372"/>
                      <a:pt x="6371" y="3378"/>
                    </a:cubicBezTo>
                    <a:cubicBezTo>
                      <a:pt x="6271" y="3411"/>
                      <a:pt x="6205" y="3545"/>
                      <a:pt x="6238" y="3645"/>
                    </a:cubicBezTo>
                    <a:cubicBezTo>
                      <a:pt x="6238" y="3745"/>
                      <a:pt x="6171" y="3945"/>
                      <a:pt x="5938" y="4179"/>
                    </a:cubicBezTo>
                    <a:cubicBezTo>
                      <a:pt x="5871" y="4245"/>
                      <a:pt x="5871" y="4379"/>
                      <a:pt x="5971" y="4479"/>
                    </a:cubicBezTo>
                    <a:cubicBezTo>
                      <a:pt x="6005" y="4512"/>
                      <a:pt x="6071" y="4512"/>
                      <a:pt x="6105" y="4512"/>
                    </a:cubicBezTo>
                    <a:cubicBezTo>
                      <a:pt x="6171" y="4512"/>
                      <a:pt x="6205" y="4512"/>
                      <a:pt x="6271" y="4445"/>
                    </a:cubicBezTo>
                    <a:cubicBezTo>
                      <a:pt x="6438" y="4245"/>
                      <a:pt x="6638" y="3945"/>
                      <a:pt x="6638" y="3645"/>
                    </a:cubicBezTo>
                    <a:cubicBezTo>
                      <a:pt x="6638" y="3611"/>
                      <a:pt x="6638" y="3578"/>
                      <a:pt x="6638" y="3511"/>
                    </a:cubicBezTo>
                    <a:cubicBezTo>
                      <a:pt x="6611" y="3429"/>
                      <a:pt x="6538" y="3369"/>
                      <a:pt x="6439" y="3369"/>
                    </a:cubicBezTo>
                    <a:close/>
                    <a:moveTo>
                      <a:pt x="4160" y="3775"/>
                    </a:moveTo>
                    <a:cubicBezTo>
                      <a:pt x="4118" y="3775"/>
                      <a:pt x="4075" y="3786"/>
                      <a:pt x="4036" y="3812"/>
                    </a:cubicBezTo>
                    <a:cubicBezTo>
                      <a:pt x="3803" y="4045"/>
                      <a:pt x="3603" y="4279"/>
                      <a:pt x="3469" y="4512"/>
                    </a:cubicBezTo>
                    <a:cubicBezTo>
                      <a:pt x="3403" y="4612"/>
                      <a:pt x="3436" y="4746"/>
                      <a:pt x="3569" y="4812"/>
                    </a:cubicBezTo>
                    <a:cubicBezTo>
                      <a:pt x="3569" y="4812"/>
                      <a:pt x="3603" y="4846"/>
                      <a:pt x="3636" y="4846"/>
                    </a:cubicBezTo>
                    <a:cubicBezTo>
                      <a:pt x="3736" y="4846"/>
                      <a:pt x="3803" y="4779"/>
                      <a:pt x="3836" y="4712"/>
                    </a:cubicBezTo>
                    <a:cubicBezTo>
                      <a:pt x="3936" y="4512"/>
                      <a:pt x="4103" y="4312"/>
                      <a:pt x="4303" y="4145"/>
                    </a:cubicBezTo>
                    <a:cubicBezTo>
                      <a:pt x="4403" y="4078"/>
                      <a:pt x="4403" y="3945"/>
                      <a:pt x="4337" y="3845"/>
                    </a:cubicBezTo>
                    <a:cubicBezTo>
                      <a:pt x="4295" y="3804"/>
                      <a:pt x="4229" y="3775"/>
                      <a:pt x="4160" y="3775"/>
                    </a:cubicBezTo>
                    <a:close/>
                    <a:moveTo>
                      <a:pt x="1554" y="4544"/>
                    </a:moveTo>
                    <a:cubicBezTo>
                      <a:pt x="1482" y="4544"/>
                      <a:pt x="1411" y="4581"/>
                      <a:pt x="1368" y="4646"/>
                    </a:cubicBezTo>
                    <a:cubicBezTo>
                      <a:pt x="1301" y="4746"/>
                      <a:pt x="1335" y="4879"/>
                      <a:pt x="1435" y="4946"/>
                    </a:cubicBezTo>
                    <a:cubicBezTo>
                      <a:pt x="1568" y="5012"/>
                      <a:pt x="1701" y="5113"/>
                      <a:pt x="1868" y="5213"/>
                    </a:cubicBezTo>
                    <a:cubicBezTo>
                      <a:pt x="1968" y="5246"/>
                      <a:pt x="2068" y="5313"/>
                      <a:pt x="2202" y="5346"/>
                    </a:cubicBezTo>
                    <a:cubicBezTo>
                      <a:pt x="2235" y="5379"/>
                      <a:pt x="2235" y="5379"/>
                      <a:pt x="2269" y="5379"/>
                    </a:cubicBezTo>
                    <a:cubicBezTo>
                      <a:pt x="2369" y="5379"/>
                      <a:pt x="2435" y="5313"/>
                      <a:pt x="2469" y="5246"/>
                    </a:cubicBezTo>
                    <a:cubicBezTo>
                      <a:pt x="2502" y="5146"/>
                      <a:pt x="2469" y="5012"/>
                      <a:pt x="2369" y="4979"/>
                    </a:cubicBezTo>
                    <a:cubicBezTo>
                      <a:pt x="2269" y="4946"/>
                      <a:pt x="2168" y="4879"/>
                      <a:pt x="2068" y="4846"/>
                    </a:cubicBezTo>
                    <a:cubicBezTo>
                      <a:pt x="1935" y="4746"/>
                      <a:pt x="1802" y="4679"/>
                      <a:pt x="1668" y="4579"/>
                    </a:cubicBezTo>
                    <a:cubicBezTo>
                      <a:pt x="1633" y="4555"/>
                      <a:pt x="1593" y="4544"/>
                      <a:pt x="1554" y="4544"/>
                    </a:cubicBezTo>
                    <a:close/>
                    <a:moveTo>
                      <a:pt x="5461" y="4644"/>
                    </a:moveTo>
                    <a:cubicBezTo>
                      <a:pt x="5426" y="4644"/>
                      <a:pt x="5394" y="4655"/>
                      <a:pt x="5371" y="4679"/>
                    </a:cubicBezTo>
                    <a:cubicBezTo>
                      <a:pt x="5137" y="4812"/>
                      <a:pt x="4904" y="4912"/>
                      <a:pt x="4637" y="5012"/>
                    </a:cubicBezTo>
                    <a:cubicBezTo>
                      <a:pt x="4537" y="5046"/>
                      <a:pt x="4470" y="5179"/>
                      <a:pt x="4537" y="5279"/>
                    </a:cubicBezTo>
                    <a:cubicBezTo>
                      <a:pt x="4570" y="5379"/>
                      <a:pt x="4637" y="5413"/>
                      <a:pt x="4704" y="5413"/>
                    </a:cubicBezTo>
                    <a:lnTo>
                      <a:pt x="4804" y="5413"/>
                    </a:lnTo>
                    <a:cubicBezTo>
                      <a:pt x="5071" y="5313"/>
                      <a:pt x="5337" y="5179"/>
                      <a:pt x="5571" y="5012"/>
                    </a:cubicBezTo>
                    <a:cubicBezTo>
                      <a:pt x="5671" y="4946"/>
                      <a:pt x="5704" y="4846"/>
                      <a:pt x="5638" y="4746"/>
                    </a:cubicBezTo>
                    <a:cubicBezTo>
                      <a:pt x="5595" y="4681"/>
                      <a:pt x="5524" y="4644"/>
                      <a:pt x="5461" y="4644"/>
                    </a:cubicBezTo>
                    <a:close/>
                    <a:moveTo>
                      <a:pt x="3102" y="5179"/>
                    </a:moveTo>
                    <a:cubicBezTo>
                      <a:pt x="3002" y="5179"/>
                      <a:pt x="2902" y="5246"/>
                      <a:pt x="2869" y="5346"/>
                    </a:cubicBezTo>
                    <a:cubicBezTo>
                      <a:pt x="2869" y="5479"/>
                      <a:pt x="2936" y="5580"/>
                      <a:pt x="3036" y="5580"/>
                    </a:cubicBezTo>
                    <a:cubicBezTo>
                      <a:pt x="3102" y="5613"/>
                      <a:pt x="3203" y="5613"/>
                      <a:pt x="3269" y="5613"/>
                    </a:cubicBezTo>
                    <a:cubicBezTo>
                      <a:pt x="3269" y="5846"/>
                      <a:pt x="3336" y="6080"/>
                      <a:pt x="3436" y="6313"/>
                    </a:cubicBezTo>
                    <a:cubicBezTo>
                      <a:pt x="3469" y="6380"/>
                      <a:pt x="3536" y="6447"/>
                      <a:pt x="3636" y="6447"/>
                    </a:cubicBezTo>
                    <a:cubicBezTo>
                      <a:pt x="3670" y="6447"/>
                      <a:pt x="3670" y="6447"/>
                      <a:pt x="3703" y="6413"/>
                    </a:cubicBezTo>
                    <a:cubicBezTo>
                      <a:pt x="3803" y="6380"/>
                      <a:pt x="3870" y="6247"/>
                      <a:pt x="3836" y="6147"/>
                    </a:cubicBezTo>
                    <a:cubicBezTo>
                      <a:pt x="3736" y="5980"/>
                      <a:pt x="3703" y="5813"/>
                      <a:pt x="3670" y="5613"/>
                    </a:cubicBezTo>
                    <a:lnTo>
                      <a:pt x="3936" y="5613"/>
                    </a:lnTo>
                    <a:cubicBezTo>
                      <a:pt x="4036" y="5580"/>
                      <a:pt x="4137" y="5479"/>
                      <a:pt x="4103" y="5379"/>
                    </a:cubicBezTo>
                    <a:cubicBezTo>
                      <a:pt x="4103" y="5279"/>
                      <a:pt x="4003" y="5179"/>
                      <a:pt x="3870" y="5179"/>
                    </a:cubicBezTo>
                    <a:cubicBezTo>
                      <a:pt x="3753" y="5196"/>
                      <a:pt x="3628" y="5204"/>
                      <a:pt x="3499" y="5204"/>
                    </a:cubicBezTo>
                    <a:cubicBezTo>
                      <a:pt x="3369" y="5204"/>
                      <a:pt x="3236" y="5196"/>
                      <a:pt x="3102" y="5179"/>
                    </a:cubicBezTo>
                    <a:close/>
                    <a:moveTo>
                      <a:pt x="4026" y="6746"/>
                    </a:moveTo>
                    <a:cubicBezTo>
                      <a:pt x="3992" y="6746"/>
                      <a:pt x="3960" y="6757"/>
                      <a:pt x="3936" y="6780"/>
                    </a:cubicBezTo>
                    <a:cubicBezTo>
                      <a:pt x="3836" y="6847"/>
                      <a:pt x="3803" y="6981"/>
                      <a:pt x="3870" y="7081"/>
                    </a:cubicBezTo>
                    <a:cubicBezTo>
                      <a:pt x="4036" y="7281"/>
                      <a:pt x="4203" y="7514"/>
                      <a:pt x="4437" y="7748"/>
                    </a:cubicBezTo>
                    <a:cubicBezTo>
                      <a:pt x="4470" y="7781"/>
                      <a:pt x="4537" y="7814"/>
                      <a:pt x="4570" y="7814"/>
                    </a:cubicBezTo>
                    <a:cubicBezTo>
                      <a:pt x="4637" y="7814"/>
                      <a:pt x="4670" y="7781"/>
                      <a:pt x="4704" y="7748"/>
                    </a:cubicBezTo>
                    <a:cubicBezTo>
                      <a:pt x="4804" y="7681"/>
                      <a:pt x="4804" y="7548"/>
                      <a:pt x="4737" y="7448"/>
                    </a:cubicBezTo>
                    <a:cubicBezTo>
                      <a:pt x="4537" y="7247"/>
                      <a:pt x="4370" y="7047"/>
                      <a:pt x="4203" y="6847"/>
                    </a:cubicBezTo>
                    <a:cubicBezTo>
                      <a:pt x="4160" y="6782"/>
                      <a:pt x="4089" y="6746"/>
                      <a:pt x="4026" y="6746"/>
                    </a:cubicBezTo>
                    <a:close/>
                    <a:moveTo>
                      <a:pt x="5186" y="7968"/>
                    </a:moveTo>
                    <a:cubicBezTo>
                      <a:pt x="5131" y="7968"/>
                      <a:pt x="5074" y="7993"/>
                      <a:pt x="5037" y="8048"/>
                    </a:cubicBezTo>
                    <a:cubicBezTo>
                      <a:pt x="4937" y="8115"/>
                      <a:pt x="4970" y="8248"/>
                      <a:pt x="5037" y="8315"/>
                    </a:cubicBezTo>
                    <a:cubicBezTo>
                      <a:pt x="5237" y="8515"/>
                      <a:pt x="5471" y="8682"/>
                      <a:pt x="5704" y="8849"/>
                    </a:cubicBezTo>
                    <a:cubicBezTo>
                      <a:pt x="5738" y="8882"/>
                      <a:pt x="5771" y="8915"/>
                      <a:pt x="5838" y="8915"/>
                    </a:cubicBezTo>
                    <a:cubicBezTo>
                      <a:pt x="5904" y="8915"/>
                      <a:pt x="5938" y="8882"/>
                      <a:pt x="6005" y="8815"/>
                    </a:cubicBezTo>
                    <a:cubicBezTo>
                      <a:pt x="6071" y="8715"/>
                      <a:pt x="6038" y="8615"/>
                      <a:pt x="5938" y="8515"/>
                    </a:cubicBezTo>
                    <a:cubicBezTo>
                      <a:pt x="5704" y="8348"/>
                      <a:pt x="5504" y="8181"/>
                      <a:pt x="5304" y="8015"/>
                    </a:cubicBezTo>
                    <a:cubicBezTo>
                      <a:pt x="5274" y="7985"/>
                      <a:pt x="5231" y="7968"/>
                      <a:pt x="5186" y="7968"/>
                    </a:cubicBezTo>
                    <a:close/>
                    <a:moveTo>
                      <a:pt x="11709" y="8348"/>
                    </a:moveTo>
                    <a:cubicBezTo>
                      <a:pt x="11609" y="8382"/>
                      <a:pt x="11542" y="8482"/>
                      <a:pt x="11542" y="8582"/>
                    </a:cubicBezTo>
                    <a:cubicBezTo>
                      <a:pt x="11569" y="8692"/>
                      <a:pt x="11643" y="8757"/>
                      <a:pt x="11724" y="8757"/>
                    </a:cubicBezTo>
                    <a:cubicBezTo>
                      <a:pt x="11741" y="8757"/>
                      <a:pt x="11758" y="8754"/>
                      <a:pt x="11775" y="8748"/>
                    </a:cubicBezTo>
                    <a:lnTo>
                      <a:pt x="11875" y="8748"/>
                    </a:lnTo>
                    <a:cubicBezTo>
                      <a:pt x="12142" y="8748"/>
                      <a:pt x="12142" y="8882"/>
                      <a:pt x="12142" y="8915"/>
                    </a:cubicBezTo>
                    <a:lnTo>
                      <a:pt x="12342" y="8949"/>
                    </a:lnTo>
                    <a:lnTo>
                      <a:pt x="12576" y="8915"/>
                    </a:lnTo>
                    <a:cubicBezTo>
                      <a:pt x="12576" y="8648"/>
                      <a:pt x="12376" y="8348"/>
                      <a:pt x="11875" y="8348"/>
                    </a:cubicBezTo>
                    <a:close/>
                    <a:moveTo>
                      <a:pt x="10988" y="8647"/>
                    </a:moveTo>
                    <a:cubicBezTo>
                      <a:pt x="10950" y="8647"/>
                      <a:pt x="10910" y="8658"/>
                      <a:pt x="10875" y="8682"/>
                    </a:cubicBezTo>
                    <a:cubicBezTo>
                      <a:pt x="10641" y="8815"/>
                      <a:pt x="10408" y="9015"/>
                      <a:pt x="10174" y="9249"/>
                    </a:cubicBezTo>
                    <a:cubicBezTo>
                      <a:pt x="10107" y="9316"/>
                      <a:pt x="10107" y="9449"/>
                      <a:pt x="10208" y="9549"/>
                    </a:cubicBezTo>
                    <a:cubicBezTo>
                      <a:pt x="10241" y="9582"/>
                      <a:pt x="10274" y="9616"/>
                      <a:pt x="10341" y="9616"/>
                    </a:cubicBezTo>
                    <a:cubicBezTo>
                      <a:pt x="10408" y="9616"/>
                      <a:pt x="10441" y="9582"/>
                      <a:pt x="10474" y="9549"/>
                    </a:cubicBezTo>
                    <a:cubicBezTo>
                      <a:pt x="10675" y="9349"/>
                      <a:pt x="10875" y="9149"/>
                      <a:pt x="11075" y="9049"/>
                    </a:cubicBezTo>
                    <a:cubicBezTo>
                      <a:pt x="11175" y="8982"/>
                      <a:pt x="11208" y="8849"/>
                      <a:pt x="11142" y="8748"/>
                    </a:cubicBezTo>
                    <a:cubicBezTo>
                      <a:pt x="11120" y="8684"/>
                      <a:pt x="11057" y="8647"/>
                      <a:pt x="10988" y="8647"/>
                    </a:cubicBezTo>
                    <a:close/>
                    <a:moveTo>
                      <a:pt x="6507" y="8979"/>
                    </a:moveTo>
                    <a:cubicBezTo>
                      <a:pt x="6446" y="8979"/>
                      <a:pt x="6379" y="9007"/>
                      <a:pt x="6338" y="9049"/>
                    </a:cubicBezTo>
                    <a:cubicBezTo>
                      <a:pt x="6271" y="9149"/>
                      <a:pt x="6305" y="9282"/>
                      <a:pt x="6405" y="9349"/>
                    </a:cubicBezTo>
                    <a:cubicBezTo>
                      <a:pt x="6638" y="9516"/>
                      <a:pt x="6872" y="9649"/>
                      <a:pt x="7139" y="9783"/>
                    </a:cubicBezTo>
                    <a:cubicBezTo>
                      <a:pt x="7172" y="9816"/>
                      <a:pt x="7205" y="9816"/>
                      <a:pt x="7239" y="9816"/>
                    </a:cubicBezTo>
                    <a:cubicBezTo>
                      <a:pt x="7305" y="9816"/>
                      <a:pt x="7372" y="9783"/>
                      <a:pt x="7406" y="9716"/>
                    </a:cubicBezTo>
                    <a:cubicBezTo>
                      <a:pt x="7472" y="9582"/>
                      <a:pt x="7439" y="9482"/>
                      <a:pt x="7305" y="9416"/>
                    </a:cubicBezTo>
                    <a:cubicBezTo>
                      <a:pt x="7072" y="9282"/>
                      <a:pt x="6838" y="9149"/>
                      <a:pt x="6605" y="9015"/>
                    </a:cubicBezTo>
                    <a:cubicBezTo>
                      <a:pt x="6579" y="8990"/>
                      <a:pt x="6544" y="8979"/>
                      <a:pt x="6507" y="8979"/>
                    </a:cubicBezTo>
                    <a:close/>
                    <a:moveTo>
                      <a:pt x="11927" y="9436"/>
                    </a:moveTo>
                    <a:cubicBezTo>
                      <a:pt x="11882" y="9436"/>
                      <a:pt x="11839" y="9452"/>
                      <a:pt x="11809" y="9482"/>
                    </a:cubicBezTo>
                    <a:cubicBezTo>
                      <a:pt x="11609" y="9649"/>
                      <a:pt x="11408" y="9783"/>
                      <a:pt x="11142" y="9883"/>
                    </a:cubicBezTo>
                    <a:cubicBezTo>
                      <a:pt x="11041" y="9916"/>
                      <a:pt x="11008" y="10049"/>
                      <a:pt x="11041" y="10149"/>
                    </a:cubicBezTo>
                    <a:cubicBezTo>
                      <a:pt x="11075" y="10250"/>
                      <a:pt x="11142" y="10283"/>
                      <a:pt x="11242" y="10283"/>
                    </a:cubicBezTo>
                    <a:lnTo>
                      <a:pt x="11308" y="10283"/>
                    </a:lnTo>
                    <a:cubicBezTo>
                      <a:pt x="11609" y="10149"/>
                      <a:pt x="11875" y="9983"/>
                      <a:pt x="12076" y="9783"/>
                    </a:cubicBezTo>
                    <a:cubicBezTo>
                      <a:pt x="12176" y="9716"/>
                      <a:pt x="12176" y="9582"/>
                      <a:pt x="12076" y="9516"/>
                    </a:cubicBezTo>
                    <a:cubicBezTo>
                      <a:pt x="12039" y="9461"/>
                      <a:pt x="11982" y="9436"/>
                      <a:pt x="11927" y="9436"/>
                    </a:cubicBezTo>
                    <a:close/>
                    <a:moveTo>
                      <a:pt x="8005" y="9741"/>
                    </a:moveTo>
                    <a:cubicBezTo>
                      <a:pt x="7905" y="9741"/>
                      <a:pt x="7827" y="9800"/>
                      <a:pt x="7772" y="9883"/>
                    </a:cubicBezTo>
                    <a:cubicBezTo>
                      <a:pt x="7739" y="9983"/>
                      <a:pt x="7806" y="10116"/>
                      <a:pt x="7906" y="10149"/>
                    </a:cubicBezTo>
                    <a:cubicBezTo>
                      <a:pt x="8173" y="10250"/>
                      <a:pt x="8440" y="10350"/>
                      <a:pt x="8740" y="10416"/>
                    </a:cubicBezTo>
                    <a:lnTo>
                      <a:pt x="8773" y="10416"/>
                    </a:lnTo>
                    <a:cubicBezTo>
                      <a:pt x="8873" y="10416"/>
                      <a:pt x="8940" y="10350"/>
                      <a:pt x="8973" y="10250"/>
                    </a:cubicBezTo>
                    <a:cubicBezTo>
                      <a:pt x="9007" y="10149"/>
                      <a:pt x="8940" y="10016"/>
                      <a:pt x="8840" y="10016"/>
                    </a:cubicBezTo>
                    <a:cubicBezTo>
                      <a:pt x="8573" y="9949"/>
                      <a:pt x="8306" y="9849"/>
                      <a:pt x="8073" y="9749"/>
                    </a:cubicBezTo>
                    <a:cubicBezTo>
                      <a:pt x="8049" y="9743"/>
                      <a:pt x="8026" y="9741"/>
                      <a:pt x="8005" y="9741"/>
                    </a:cubicBezTo>
                    <a:close/>
                    <a:moveTo>
                      <a:pt x="9795" y="9836"/>
                    </a:moveTo>
                    <a:cubicBezTo>
                      <a:pt x="9734" y="9836"/>
                      <a:pt x="9677" y="9861"/>
                      <a:pt x="9640" y="9916"/>
                    </a:cubicBezTo>
                    <a:cubicBezTo>
                      <a:pt x="9607" y="9983"/>
                      <a:pt x="9540" y="10083"/>
                      <a:pt x="9507" y="10149"/>
                    </a:cubicBezTo>
                    <a:cubicBezTo>
                      <a:pt x="9440" y="10183"/>
                      <a:pt x="9407" y="10250"/>
                      <a:pt x="9374" y="10316"/>
                    </a:cubicBezTo>
                    <a:cubicBezTo>
                      <a:pt x="9340" y="10450"/>
                      <a:pt x="9274" y="10550"/>
                      <a:pt x="9207" y="10683"/>
                    </a:cubicBezTo>
                    <a:cubicBezTo>
                      <a:pt x="9140" y="10783"/>
                      <a:pt x="9207" y="10883"/>
                      <a:pt x="9307" y="10950"/>
                    </a:cubicBezTo>
                    <a:cubicBezTo>
                      <a:pt x="9340" y="10950"/>
                      <a:pt x="9374" y="10983"/>
                      <a:pt x="9407" y="10983"/>
                    </a:cubicBezTo>
                    <a:cubicBezTo>
                      <a:pt x="9474" y="10983"/>
                      <a:pt x="9540" y="10917"/>
                      <a:pt x="9574" y="10850"/>
                    </a:cubicBezTo>
                    <a:cubicBezTo>
                      <a:pt x="9640" y="10750"/>
                      <a:pt x="9674" y="10650"/>
                      <a:pt x="9741" y="10550"/>
                    </a:cubicBezTo>
                    <a:cubicBezTo>
                      <a:pt x="9974" y="10550"/>
                      <a:pt x="10241" y="10550"/>
                      <a:pt x="10474" y="10516"/>
                    </a:cubicBezTo>
                    <a:cubicBezTo>
                      <a:pt x="10574" y="10483"/>
                      <a:pt x="10641" y="10383"/>
                      <a:pt x="10641" y="10283"/>
                    </a:cubicBezTo>
                    <a:cubicBezTo>
                      <a:pt x="10608" y="10149"/>
                      <a:pt x="10508" y="10083"/>
                      <a:pt x="10408" y="10083"/>
                    </a:cubicBezTo>
                    <a:cubicBezTo>
                      <a:pt x="10274" y="10116"/>
                      <a:pt x="10141" y="10116"/>
                      <a:pt x="10007" y="10116"/>
                    </a:cubicBezTo>
                    <a:cubicBezTo>
                      <a:pt x="10041" y="10049"/>
                      <a:pt x="10007" y="9916"/>
                      <a:pt x="9941" y="9883"/>
                    </a:cubicBezTo>
                    <a:cubicBezTo>
                      <a:pt x="9896" y="9853"/>
                      <a:pt x="9844" y="9836"/>
                      <a:pt x="9795" y="9836"/>
                    </a:cubicBezTo>
                    <a:close/>
                    <a:moveTo>
                      <a:pt x="9085" y="11308"/>
                    </a:moveTo>
                    <a:cubicBezTo>
                      <a:pt x="8996" y="11308"/>
                      <a:pt x="8901" y="11368"/>
                      <a:pt x="8873" y="11450"/>
                    </a:cubicBezTo>
                    <a:cubicBezTo>
                      <a:pt x="8773" y="11751"/>
                      <a:pt x="8706" y="12017"/>
                      <a:pt x="8673" y="12318"/>
                    </a:cubicBezTo>
                    <a:cubicBezTo>
                      <a:pt x="8640" y="12418"/>
                      <a:pt x="8740" y="12518"/>
                      <a:pt x="8840" y="12551"/>
                    </a:cubicBezTo>
                    <a:lnTo>
                      <a:pt x="8873" y="12551"/>
                    </a:lnTo>
                    <a:cubicBezTo>
                      <a:pt x="8973" y="12551"/>
                      <a:pt x="9073" y="12484"/>
                      <a:pt x="9073" y="12384"/>
                    </a:cubicBezTo>
                    <a:cubicBezTo>
                      <a:pt x="9140" y="12118"/>
                      <a:pt x="9207" y="11851"/>
                      <a:pt x="9274" y="11584"/>
                    </a:cubicBezTo>
                    <a:cubicBezTo>
                      <a:pt x="9307" y="11484"/>
                      <a:pt x="9240" y="11384"/>
                      <a:pt x="9140" y="11317"/>
                    </a:cubicBezTo>
                    <a:cubicBezTo>
                      <a:pt x="9122" y="11311"/>
                      <a:pt x="9104" y="11308"/>
                      <a:pt x="9085" y="11308"/>
                    </a:cubicBezTo>
                    <a:close/>
                    <a:moveTo>
                      <a:pt x="18280" y="12351"/>
                    </a:moveTo>
                    <a:cubicBezTo>
                      <a:pt x="18180" y="12384"/>
                      <a:pt x="18080" y="12484"/>
                      <a:pt x="18113" y="12585"/>
                    </a:cubicBezTo>
                    <a:cubicBezTo>
                      <a:pt x="18147" y="12885"/>
                      <a:pt x="18180" y="13152"/>
                      <a:pt x="18213" y="13385"/>
                    </a:cubicBezTo>
                    <a:cubicBezTo>
                      <a:pt x="18213" y="13519"/>
                      <a:pt x="18313" y="13585"/>
                      <a:pt x="18413" y="13585"/>
                    </a:cubicBezTo>
                    <a:cubicBezTo>
                      <a:pt x="18547" y="13585"/>
                      <a:pt x="18614" y="13485"/>
                      <a:pt x="18614" y="13385"/>
                    </a:cubicBezTo>
                    <a:cubicBezTo>
                      <a:pt x="18614" y="13085"/>
                      <a:pt x="18580" y="12818"/>
                      <a:pt x="18513" y="12518"/>
                    </a:cubicBezTo>
                    <a:cubicBezTo>
                      <a:pt x="18513" y="12418"/>
                      <a:pt x="18380" y="12351"/>
                      <a:pt x="18280" y="12351"/>
                    </a:cubicBezTo>
                    <a:close/>
                    <a:moveTo>
                      <a:pt x="8807" y="12985"/>
                    </a:moveTo>
                    <a:cubicBezTo>
                      <a:pt x="8673" y="12985"/>
                      <a:pt x="8606" y="13085"/>
                      <a:pt x="8606" y="13185"/>
                    </a:cubicBezTo>
                    <a:cubicBezTo>
                      <a:pt x="8606" y="13485"/>
                      <a:pt x="8606" y="13752"/>
                      <a:pt x="8673" y="14052"/>
                    </a:cubicBezTo>
                    <a:cubicBezTo>
                      <a:pt x="8673" y="14152"/>
                      <a:pt x="8773" y="14219"/>
                      <a:pt x="8873" y="14219"/>
                    </a:cubicBezTo>
                    <a:lnTo>
                      <a:pt x="8907" y="14219"/>
                    </a:lnTo>
                    <a:cubicBezTo>
                      <a:pt x="9040" y="14186"/>
                      <a:pt x="9107" y="14086"/>
                      <a:pt x="9073" y="13952"/>
                    </a:cubicBezTo>
                    <a:cubicBezTo>
                      <a:pt x="9040" y="13719"/>
                      <a:pt x="9007" y="13452"/>
                      <a:pt x="9007" y="13218"/>
                    </a:cubicBezTo>
                    <a:cubicBezTo>
                      <a:pt x="9007" y="13185"/>
                      <a:pt x="9007" y="13185"/>
                      <a:pt x="9007" y="13185"/>
                    </a:cubicBezTo>
                    <a:cubicBezTo>
                      <a:pt x="9007" y="13052"/>
                      <a:pt x="8907" y="12985"/>
                      <a:pt x="8807" y="12985"/>
                    </a:cubicBezTo>
                    <a:close/>
                    <a:moveTo>
                      <a:pt x="18374" y="14012"/>
                    </a:moveTo>
                    <a:cubicBezTo>
                      <a:pt x="18289" y="14012"/>
                      <a:pt x="18213" y="14103"/>
                      <a:pt x="18213" y="14219"/>
                    </a:cubicBezTo>
                    <a:cubicBezTo>
                      <a:pt x="18180" y="14486"/>
                      <a:pt x="18147" y="14753"/>
                      <a:pt x="18080" y="14986"/>
                    </a:cubicBezTo>
                    <a:cubicBezTo>
                      <a:pt x="18046" y="15086"/>
                      <a:pt x="18113" y="15220"/>
                      <a:pt x="18213" y="15253"/>
                    </a:cubicBezTo>
                    <a:lnTo>
                      <a:pt x="18280" y="15253"/>
                    </a:lnTo>
                    <a:cubicBezTo>
                      <a:pt x="18347" y="15253"/>
                      <a:pt x="18447" y="15186"/>
                      <a:pt x="18480" y="15086"/>
                    </a:cubicBezTo>
                    <a:cubicBezTo>
                      <a:pt x="18547" y="14819"/>
                      <a:pt x="18580" y="14519"/>
                      <a:pt x="18614" y="14252"/>
                    </a:cubicBezTo>
                    <a:cubicBezTo>
                      <a:pt x="18614" y="14119"/>
                      <a:pt x="18547" y="14019"/>
                      <a:pt x="18413" y="14019"/>
                    </a:cubicBezTo>
                    <a:cubicBezTo>
                      <a:pt x="18400" y="14015"/>
                      <a:pt x="18387" y="14012"/>
                      <a:pt x="18374" y="14012"/>
                    </a:cubicBezTo>
                    <a:close/>
                    <a:moveTo>
                      <a:pt x="9123" y="14592"/>
                    </a:moveTo>
                    <a:cubicBezTo>
                      <a:pt x="9096" y="14592"/>
                      <a:pt x="9068" y="14601"/>
                      <a:pt x="9040" y="14619"/>
                    </a:cubicBezTo>
                    <a:cubicBezTo>
                      <a:pt x="8907" y="14653"/>
                      <a:pt x="8873" y="14753"/>
                      <a:pt x="8907" y="14886"/>
                    </a:cubicBezTo>
                    <a:cubicBezTo>
                      <a:pt x="9007" y="15153"/>
                      <a:pt x="9140" y="15420"/>
                      <a:pt x="9307" y="15653"/>
                    </a:cubicBezTo>
                    <a:cubicBezTo>
                      <a:pt x="9340" y="15720"/>
                      <a:pt x="9407" y="15753"/>
                      <a:pt x="9474" y="15753"/>
                    </a:cubicBezTo>
                    <a:cubicBezTo>
                      <a:pt x="9540" y="15753"/>
                      <a:pt x="9574" y="15720"/>
                      <a:pt x="9607" y="15720"/>
                    </a:cubicBezTo>
                    <a:cubicBezTo>
                      <a:pt x="9707" y="15653"/>
                      <a:pt x="9741" y="15520"/>
                      <a:pt x="9674" y="15420"/>
                    </a:cubicBezTo>
                    <a:cubicBezTo>
                      <a:pt x="9507" y="15186"/>
                      <a:pt x="9407" y="14953"/>
                      <a:pt x="9307" y="14719"/>
                    </a:cubicBezTo>
                    <a:cubicBezTo>
                      <a:pt x="9259" y="14647"/>
                      <a:pt x="9193" y="14592"/>
                      <a:pt x="9123" y="14592"/>
                    </a:cubicBezTo>
                    <a:close/>
                    <a:moveTo>
                      <a:pt x="17986" y="15608"/>
                    </a:moveTo>
                    <a:cubicBezTo>
                      <a:pt x="17898" y="15608"/>
                      <a:pt x="17830" y="15645"/>
                      <a:pt x="17780" y="15720"/>
                    </a:cubicBezTo>
                    <a:cubicBezTo>
                      <a:pt x="17646" y="15954"/>
                      <a:pt x="17513" y="16187"/>
                      <a:pt x="17346" y="16354"/>
                    </a:cubicBezTo>
                    <a:cubicBezTo>
                      <a:pt x="17279" y="16454"/>
                      <a:pt x="17279" y="16587"/>
                      <a:pt x="17379" y="16654"/>
                    </a:cubicBezTo>
                    <a:cubicBezTo>
                      <a:pt x="17413" y="16687"/>
                      <a:pt x="17446" y="16721"/>
                      <a:pt x="17513" y="16721"/>
                    </a:cubicBezTo>
                    <a:cubicBezTo>
                      <a:pt x="17546" y="16721"/>
                      <a:pt x="17613" y="16687"/>
                      <a:pt x="17646" y="16654"/>
                    </a:cubicBezTo>
                    <a:cubicBezTo>
                      <a:pt x="17846" y="16421"/>
                      <a:pt x="18013" y="16187"/>
                      <a:pt x="18147" y="15920"/>
                    </a:cubicBezTo>
                    <a:cubicBezTo>
                      <a:pt x="18213" y="15820"/>
                      <a:pt x="18180" y="15687"/>
                      <a:pt x="18080" y="15620"/>
                    </a:cubicBezTo>
                    <a:cubicBezTo>
                      <a:pt x="18046" y="15612"/>
                      <a:pt x="18015" y="15608"/>
                      <a:pt x="17986" y="15608"/>
                    </a:cubicBezTo>
                    <a:close/>
                    <a:moveTo>
                      <a:pt x="10012" y="15979"/>
                    </a:moveTo>
                    <a:cubicBezTo>
                      <a:pt x="9957" y="15979"/>
                      <a:pt x="9907" y="16004"/>
                      <a:pt x="9874" y="16054"/>
                    </a:cubicBezTo>
                    <a:cubicBezTo>
                      <a:pt x="9774" y="16120"/>
                      <a:pt x="9774" y="16254"/>
                      <a:pt x="9841" y="16321"/>
                    </a:cubicBezTo>
                    <a:lnTo>
                      <a:pt x="9941" y="16421"/>
                    </a:lnTo>
                    <a:cubicBezTo>
                      <a:pt x="10107" y="16587"/>
                      <a:pt x="10308" y="16754"/>
                      <a:pt x="10508" y="16921"/>
                    </a:cubicBezTo>
                    <a:cubicBezTo>
                      <a:pt x="10541" y="16921"/>
                      <a:pt x="10574" y="16954"/>
                      <a:pt x="10641" y="16954"/>
                    </a:cubicBezTo>
                    <a:cubicBezTo>
                      <a:pt x="10708" y="16954"/>
                      <a:pt x="10741" y="16921"/>
                      <a:pt x="10808" y="16854"/>
                    </a:cubicBezTo>
                    <a:cubicBezTo>
                      <a:pt x="10875" y="16788"/>
                      <a:pt x="10841" y="16654"/>
                      <a:pt x="10741" y="16587"/>
                    </a:cubicBezTo>
                    <a:cubicBezTo>
                      <a:pt x="10574" y="16421"/>
                      <a:pt x="10408" y="16287"/>
                      <a:pt x="10241" y="16120"/>
                    </a:cubicBezTo>
                    <a:lnTo>
                      <a:pt x="10174" y="16054"/>
                    </a:lnTo>
                    <a:cubicBezTo>
                      <a:pt x="10124" y="16004"/>
                      <a:pt x="10066" y="15979"/>
                      <a:pt x="10012" y="15979"/>
                    </a:cubicBezTo>
                    <a:close/>
                    <a:moveTo>
                      <a:pt x="16869" y="16853"/>
                    </a:moveTo>
                    <a:cubicBezTo>
                      <a:pt x="16835" y="16853"/>
                      <a:pt x="16803" y="16864"/>
                      <a:pt x="16779" y="16888"/>
                    </a:cubicBezTo>
                    <a:cubicBezTo>
                      <a:pt x="16545" y="17054"/>
                      <a:pt x="16345" y="17188"/>
                      <a:pt x="16078" y="17288"/>
                    </a:cubicBezTo>
                    <a:cubicBezTo>
                      <a:pt x="15978" y="17355"/>
                      <a:pt x="15945" y="17455"/>
                      <a:pt x="15978" y="17555"/>
                    </a:cubicBezTo>
                    <a:cubicBezTo>
                      <a:pt x="16012" y="17655"/>
                      <a:pt x="16078" y="17688"/>
                      <a:pt x="16178" y="17688"/>
                    </a:cubicBezTo>
                    <a:lnTo>
                      <a:pt x="16245" y="17688"/>
                    </a:lnTo>
                    <a:cubicBezTo>
                      <a:pt x="16512" y="17555"/>
                      <a:pt x="16779" y="17421"/>
                      <a:pt x="17012" y="17221"/>
                    </a:cubicBezTo>
                    <a:cubicBezTo>
                      <a:pt x="17112" y="17154"/>
                      <a:pt x="17112" y="17054"/>
                      <a:pt x="17046" y="16954"/>
                    </a:cubicBezTo>
                    <a:cubicBezTo>
                      <a:pt x="17003" y="16890"/>
                      <a:pt x="16932" y="16853"/>
                      <a:pt x="16869" y="16853"/>
                    </a:cubicBezTo>
                    <a:close/>
                    <a:moveTo>
                      <a:pt x="11362" y="16975"/>
                    </a:moveTo>
                    <a:cubicBezTo>
                      <a:pt x="11279" y="16975"/>
                      <a:pt x="11192" y="17013"/>
                      <a:pt x="11142" y="17088"/>
                    </a:cubicBezTo>
                    <a:cubicBezTo>
                      <a:pt x="11108" y="17188"/>
                      <a:pt x="11142" y="17321"/>
                      <a:pt x="11242" y="17355"/>
                    </a:cubicBezTo>
                    <a:cubicBezTo>
                      <a:pt x="11475" y="17488"/>
                      <a:pt x="11742" y="17621"/>
                      <a:pt x="12042" y="17722"/>
                    </a:cubicBezTo>
                    <a:lnTo>
                      <a:pt x="12109" y="17722"/>
                    </a:lnTo>
                    <a:cubicBezTo>
                      <a:pt x="12176" y="17722"/>
                      <a:pt x="12276" y="17688"/>
                      <a:pt x="12309" y="17588"/>
                    </a:cubicBezTo>
                    <a:cubicBezTo>
                      <a:pt x="12342" y="17488"/>
                      <a:pt x="12276" y="17355"/>
                      <a:pt x="12176" y="17321"/>
                    </a:cubicBezTo>
                    <a:cubicBezTo>
                      <a:pt x="11909" y="17221"/>
                      <a:pt x="11675" y="17121"/>
                      <a:pt x="11442" y="16988"/>
                    </a:cubicBezTo>
                    <a:cubicBezTo>
                      <a:pt x="11417" y="16979"/>
                      <a:pt x="11390" y="16975"/>
                      <a:pt x="11362" y="16975"/>
                    </a:cubicBezTo>
                    <a:close/>
                    <a:moveTo>
                      <a:pt x="12889" y="17546"/>
                    </a:moveTo>
                    <a:cubicBezTo>
                      <a:pt x="12801" y="17546"/>
                      <a:pt x="12709" y="17611"/>
                      <a:pt x="12709" y="17722"/>
                    </a:cubicBezTo>
                    <a:cubicBezTo>
                      <a:pt x="12676" y="17822"/>
                      <a:pt x="12743" y="17922"/>
                      <a:pt x="12843" y="17955"/>
                    </a:cubicBezTo>
                    <a:cubicBezTo>
                      <a:pt x="13143" y="18022"/>
                      <a:pt x="13410" y="18055"/>
                      <a:pt x="13710" y="18088"/>
                    </a:cubicBezTo>
                    <a:cubicBezTo>
                      <a:pt x="13843" y="18088"/>
                      <a:pt x="13910" y="17988"/>
                      <a:pt x="13944" y="17888"/>
                    </a:cubicBezTo>
                    <a:cubicBezTo>
                      <a:pt x="13944" y="17788"/>
                      <a:pt x="13843" y="17688"/>
                      <a:pt x="13743" y="17655"/>
                    </a:cubicBezTo>
                    <a:cubicBezTo>
                      <a:pt x="13477" y="17655"/>
                      <a:pt x="13210" y="17621"/>
                      <a:pt x="12943" y="17555"/>
                    </a:cubicBezTo>
                    <a:cubicBezTo>
                      <a:pt x="12926" y="17549"/>
                      <a:pt x="12908" y="17546"/>
                      <a:pt x="12889" y="17546"/>
                    </a:cubicBezTo>
                    <a:close/>
                    <a:moveTo>
                      <a:pt x="15397" y="17546"/>
                    </a:moveTo>
                    <a:cubicBezTo>
                      <a:pt x="15380" y="17546"/>
                      <a:pt x="15362" y="17549"/>
                      <a:pt x="15345" y="17555"/>
                    </a:cubicBezTo>
                    <a:cubicBezTo>
                      <a:pt x="15078" y="17588"/>
                      <a:pt x="14811" y="17655"/>
                      <a:pt x="14544" y="17655"/>
                    </a:cubicBezTo>
                    <a:cubicBezTo>
                      <a:pt x="14411" y="17688"/>
                      <a:pt x="14344" y="17788"/>
                      <a:pt x="14344" y="17888"/>
                    </a:cubicBezTo>
                    <a:cubicBezTo>
                      <a:pt x="14344" y="17988"/>
                      <a:pt x="14444" y="18088"/>
                      <a:pt x="14544" y="18088"/>
                    </a:cubicBezTo>
                    <a:lnTo>
                      <a:pt x="14577" y="18088"/>
                    </a:lnTo>
                    <a:cubicBezTo>
                      <a:pt x="14878" y="18055"/>
                      <a:pt x="15144" y="18022"/>
                      <a:pt x="15445" y="17955"/>
                    </a:cubicBezTo>
                    <a:cubicBezTo>
                      <a:pt x="15545" y="17922"/>
                      <a:pt x="15611" y="17822"/>
                      <a:pt x="15578" y="17688"/>
                    </a:cubicBezTo>
                    <a:cubicBezTo>
                      <a:pt x="15551" y="17606"/>
                      <a:pt x="15478" y="17546"/>
                      <a:pt x="15397" y="17546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 rot="10511101">
              <a:off x="499854" y="4093646"/>
              <a:ext cx="91981" cy="34899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10511101">
              <a:off x="463359" y="4021457"/>
              <a:ext cx="27352" cy="80086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10511101">
              <a:off x="363415" y="4079148"/>
              <a:ext cx="70963" cy="44683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10511101">
              <a:off x="413646" y="4047049"/>
              <a:ext cx="32063" cy="63101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10511101">
              <a:off x="483256" y="4076928"/>
              <a:ext cx="46258" cy="39578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-795868">
              <a:off x="624470" y="4482660"/>
              <a:ext cx="91980" cy="34898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 rot="-795868">
              <a:off x="732135" y="4499006"/>
              <a:ext cx="27351" cy="80084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 rot="-795868">
              <a:off x="781741" y="4465667"/>
              <a:ext cx="70962" cy="44682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rot="-795868">
              <a:off x="774109" y="4483623"/>
              <a:ext cx="32062" cy="63100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-795868">
              <a:off x="688475" y="4488740"/>
              <a:ext cx="46258" cy="39577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7" name="Google Shape;97;p2"/>
          <p:cNvSpPr/>
          <p:nvPr/>
        </p:nvSpPr>
        <p:spPr>
          <a:xfrm>
            <a:off x="145227" y="2179850"/>
            <a:ext cx="167650" cy="151350"/>
          </a:xfrm>
          <a:custGeom>
            <a:avLst/>
            <a:gdLst/>
            <a:ahLst/>
            <a:cxnLst/>
            <a:rect l="l" t="t" r="r" b="b"/>
            <a:pathLst>
              <a:path w="6706" h="6054" extrusionOk="0">
                <a:moveTo>
                  <a:pt x="4111" y="1"/>
                </a:moveTo>
                <a:cubicBezTo>
                  <a:pt x="2616" y="1"/>
                  <a:pt x="3103" y="2251"/>
                  <a:pt x="3103" y="2251"/>
                </a:cubicBezTo>
                <a:cubicBezTo>
                  <a:pt x="3103" y="2251"/>
                  <a:pt x="1921" y="1257"/>
                  <a:pt x="1055" y="1257"/>
                </a:cubicBezTo>
                <a:cubicBezTo>
                  <a:pt x="602" y="1257"/>
                  <a:pt x="236" y="1528"/>
                  <a:pt x="167" y="2351"/>
                </a:cubicBezTo>
                <a:cubicBezTo>
                  <a:pt x="0" y="4586"/>
                  <a:pt x="4971" y="6054"/>
                  <a:pt x="4971" y="6054"/>
                </a:cubicBezTo>
                <a:cubicBezTo>
                  <a:pt x="4971" y="6054"/>
                  <a:pt x="6705" y="317"/>
                  <a:pt x="4337" y="16"/>
                </a:cubicBezTo>
                <a:cubicBezTo>
                  <a:pt x="4257" y="6"/>
                  <a:pt x="4182" y="1"/>
                  <a:pt x="4111" y="1"/>
                </a:cubicBezTo>
                <a:close/>
              </a:path>
            </a:pathLst>
          </a:custGeom>
          <a:solidFill>
            <a:srgbClr val="F0575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8539463" y="4949818"/>
            <a:ext cx="506635" cy="102953"/>
          </a:xfrm>
          <a:custGeom>
            <a:avLst/>
            <a:gdLst/>
            <a:ahLst/>
            <a:cxnLst/>
            <a:rect l="l" t="t" r="r" b="b"/>
            <a:pathLst>
              <a:path w="32602" h="6625" extrusionOk="0">
                <a:moveTo>
                  <a:pt x="19043" y="0"/>
                </a:moveTo>
                <a:cubicBezTo>
                  <a:pt x="18971" y="0"/>
                  <a:pt x="18905" y="19"/>
                  <a:pt x="18847" y="60"/>
                </a:cubicBezTo>
                <a:cubicBezTo>
                  <a:pt x="17913" y="694"/>
                  <a:pt x="16479" y="3763"/>
                  <a:pt x="16479" y="3763"/>
                </a:cubicBezTo>
                <a:cubicBezTo>
                  <a:pt x="16479" y="3763"/>
                  <a:pt x="15011" y="360"/>
                  <a:pt x="14077" y="360"/>
                </a:cubicBezTo>
                <a:cubicBezTo>
                  <a:pt x="13177" y="360"/>
                  <a:pt x="10942" y="3929"/>
                  <a:pt x="10942" y="3929"/>
                </a:cubicBezTo>
                <a:cubicBezTo>
                  <a:pt x="10942" y="3929"/>
                  <a:pt x="8462" y="624"/>
                  <a:pt x="7481" y="624"/>
                </a:cubicBezTo>
                <a:cubicBezTo>
                  <a:pt x="7401" y="624"/>
                  <a:pt x="7330" y="646"/>
                  <a:pt x="7272" y="694"/>
                </a:cubicBezTo>
                <a:cubicBezTo>
                  <a:pt x="6539" y="1327"/>
                  <a:pt x="5304" y="4263"/>
                  <a:pt x="5304" y="4263"/>
                </a:cubicBezTo>
                <a:cubicBezTo>
                  <a:pt x="5304" y="4263"/>
                  <a:pt x="2385" y="839"/>
                  <a:pt x="1439" y="839"/>
                </a:cubicBezTo>
                <a:cubicBezTo>
                  <a:pt x="1354" y="839"/>
                  <a:pt x="1284" y="867"/>
                  <a:pt x="1235" y="927"/>
                </a:cubicBezTo>
                <a:cubicBezTo>
                  <a:pt x="601" y="1694"/>
                  <a:pt x="1" y="6531"/>
                  <a:pt x="1" y="6531"/>
                </a:cubicBezTo>
                <a:cubicBezTo>
                  <a:pt x="1" y="6531"/>
                  <a:pt x="11140" y="6625"/>
                  <a:pt x="20315" y="6625"/>
                </a:cubicBezTo>
                <a:cubicBezTo>
                  <a:pt x="26622" y="6625"/>
                  <a:pt x="32000" y="6581"/>
                  <a:pt x="32190" y="6431"/>
                </a:cubicBezTo>
                <a:cubicBezTo>
                  <a:pt x="32601" y="6083"/>
                  <a:pt x="31002" y="4"/>
                  <a:pt x="30040" y="4"/>
                </a:cubicBezTo>
                <a:cubicBezTo>
                  <a:pt x="29987" y="4"/>
                  <a:pt x="29937" y="22"/>
                  <a:pt x="29889" y="60"/>
                </a:cubicBezTo>
                <a:cubicBezTo>
                  <a:pt x="28988" y="827"/>
                  <a:pt x="27920" y="3696"/>
                  <a:pt x="27920" y="3696"/>
                </a:cubicBezTo>
                <a:cubicBezTo>
                  <a:pt x="27920" y="3696"/>
                  <a:pt x="26005" y="169"/>
                  <a:pt x="25019" y="169"/>
                </a:cubicBezTo>
                <a:cubicBezTo>
                  <a:pt x="24972" y="169"/>
                  <a:pt x="24927" y="177"/>
                  <a:pt x="24885" y="193"/>
                </a:cubicBezTo>
                <a:cubicBezTo>
                  <a:pt x="23984" y="560"/>
                  <a:pt x="22617" y="4063"/>
                  <a:pt x="22617" y="4063"/>
                </a:cubicBezTo>
                <a:cubicBezTo>
                  <a:pt x="22617" y="4063"/>
                  <a:pt x="20103" y="0"/>
                  <a:pt x="190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8561226" y="4977294"/>
            <a:ext cx="461880" cy="67801"/>
          </a:xfrm>
          <a:custGeom>
            <a:avLst/>
            <a:gdLst/>
            <a:ahLst/>
            <a:cxnLst/>
            <a:rect l="l" t="t" r="r" b="b"/>
            <a:pathLst>
              <a:path w="29722" h="4363" extrusionOk="0">
                <a:moveTo>
                  <a:pt x="18192" y="1"/>
                </a:moveTo>
                <a:cubicBezTo>
                  <a:pt x="18142" y="1"/>
                  <a:pt x="18107" y="16"/>
                  <a:pt x="18080" y="26"/>
                </a:cubicBezTo>
                <a:cubicBezTo>
                  <a:pt x="17646" y="227"/>
                  <a:pt x="15912" y="2495"/>
                  <a:pt x="15145" y="3496"/>
                </a:cubicBezTo>
                <a:cubicBezTo>
                  <a:pt x="14411" y="2328"/>
                  <a:pt x="13043" y="160"/>
                  <a:pt x="12509" y="93"/>
                </a:cubicBezTo>
                <a:cubicBezTo>
                  <a:pt x="12483" y="84"/>
                  <a:pt x="12458" y="80"/>
                  <a:pt x="12436" y="80"/>
                </a:cubicBezTo>
                <a:cubicBezTo>
                  <a:pt x="12374" y="80"/>
                  <a:pt x="12325" y="111"/>
                  <a:pt x="12276" y="160"/>
                </a:cubicBezTo>
                <a:cubicBezTo>
                  <a:pt x="11942" y="460"/>
                  <a:pt x="10341" y="2695"/>
                  <a:pt x="9808" y="3429"/>
                </a:cubicBezTo>
                <a:cubicBezTo>
                  <a:pt x="7806" y="1528"/>
                  <a:pt x="6639" y="560"/>
                  <a:pt x="6405" y="560"/>
                </a:cubicBezTo>
                <a:cubicBezTo>
                  <a:pt x="6399" y="560"/>
                  <a:pt x="6393" y="560"/>
                  <a:pt x="6387" y="560"/>
                </a:cubicBezTo>
                <a:cubicBezTo>
                  <a:pt x="5623" y="560"/>
                  <a:pt x="4667" y="2637"/>
                  <a:pt x="4237" y="3696"/>
                </a:cubicBezTo>
                <a:cubicBezTo>
                  <a:pt x="3503" y="2695"/>
                  <a:pt x="1902" y="694"/>
                  <a:pt x="1235" y="660"/>
                </a:cubicBezTo>
                <a:cubicBezTo>
                  <a:pt x="1135" y="660"/>
                  <a:pt x="1001" y="727"/>
                  <a:pt x="935" y="794"/>
                </a:cubicBezTo>
                <a:cubicBezTo>
                  <a:pt x="468" y="1361"/>
                  <a:pt x="67" y="3829"/>
                  <a:pt x="34" y="4129"/>
                </a:cubicBezTo>
                <a:cubicBezTo>
                  <a:pt x="1" y="4229"/>
                  <a:pt x="101" y="4330"/>
                  <a:pt x="201" y="4363"/>
                </a:cubicBezTo>
                <a:lnTo>
                  <a:pt x="234" y="4363"/>
                </a:lnTo>
                <a:cubicBezTo>
                  <a:pt x="334" y="4363"/>
                  <a:pt x="434" y="4296"/>
                  <a:pt x="434" y="4196"/>
                </a:cubicBezTo>
                <a:cubicBezTo>
                  <a:pt x="601" y="3195"/>
                  <a:pt x="935" y="1494"/>
                  <a:pt x="1235" y="1094"/>
                </a:cubicBezTo>
                <a:cubicBezTo>
                  <a:pt x="1635" y="1127"/>
                  <a:pt x="3003" y="2728"/>
                  <a:pt x="4103" y="4229"/>
                </a:cubicBezTo>
                <a:cubicBezTo>
                  <a:pt x="4152" y="4278"/>
                  <a:pt x="4201" y="4309"/>
                  <a:pt x="4250" y="4309"/>
                </a:cubicBezTo>
                <a:cubicBezTo>
                  <a:pt x="4268" y="4309"/>
                  <a:pt x="4286" y="4305"/>
                  <a:pt x="4304" y="4296"/>
                </a:cubicBezTo>
                <a:cubicBezTo>
                  <a:pt x="4370" y="4296"/>
                  <a:pt x="4437" y="4263"/>
                  <a:pt x="4470" y="4196"/>
                </a:cubicBezTo>
                <a:cubicBezTo>
                  <a:pt x="5071" y="2628"/>
                  <a:pt x="5971" y="960"/>
                  <a:pt x="6338" y="960"/>
                </a:cubicBezTo>
                <a:cubicBezTo>
                  <a:pt x="6605" y="1061"/>
                  <a:pt x="8240" y="2528"/>
                  <a:pt x="9707" y="3896"/>
                </a:cubicBezTo>
                <a:cubicBezTo>
                  <a:pt x="9731" y="3920"/>
                  <a:pt x="9771" y="3943"/>
                  <a:pt x="9816" y="3943"/>
                </a:cubicBezTo>
                <a:cubicBezTo>
                  <a:pt x="9835" y="3943"/>
                  <a:pt x="9855" y="3939"/>
                  <a:pt x="9874" y="3929"/>
                </a:cubicBezTo>
                <a:cubicBezTo>
                  <a:pt x="9941" y="3929"/>
                  <a:pt x="9974" y="3896"/>
                  <a:pt x="10008" y="3863"/>
                </a:cubicBezTo>
                <a:cubicBezTo>
                  <a:pt x="10842" y="2695"/>
                  <a:pt x="12109" y="927"/>
                  <a:pt x="12476" y="527"/>
                </a:cubicBezTo>
                <a:cubicBezTo>
                  <a:pt x="12843" y="760"/>
                  <a:pt x="14011" y="2462"/>
                  <a:pt x="14945" y="3963"/>
                </a:cubicBezTo>
                <a:cubicBezTo>
                  <a:pt x="14978" y="4029"/>
                  <a:pt x="15045" y="4063"/>
                  <a:pt x="15111" y="4063"/>
                </a:cubicBezTo>
                <a:cubicBezTo>
                  <a:pt x="15178" y="4063"/>
                  <a:pt x="15245" y="4029"/>
                  <a:pt x="15278" y="3996"/>
                </a:cubicBezTo>
                <a:cubicBezTo>
                  <a:pt x="16512" y="2395"/>
                  <a:pt x="17880" y="660"/>
                  <a:pt x="18214" y="427"/>
                </a:cubicBezTo>
                <a:cubicBezTo>
                  <a:pt x="18614" y="594"/>
                  <a:pt x="19981" y="2395"/>
                  <a:pt x="21049" y="4029"/>
                </a:cubicBezTo>
                <a:cubicBezTo>
                  <a:pt x="21082" y="4063"/>
                  <a:pt x="21149" y="4096"/>
                  <a:pt x="21216" y="4096"/>
                </a:cubicBezTo>
                <a:cubicBezTo>
                  <a:pt x="21282" y="4096"/>
                  <a:pt x="21349" y="4063"/>
                  <a:pt x="21382" y="4029"/>
                </a:cubicBezTo>
                <a:cubicBezTo>
                  <a:pt x="22350" y="2762"/>
                  <a:pt x="23451" y="1361"/>
                  <a:pt x="23751" y="1061"/>
                </a:cubicBezTo>
                <a:cubicBezTo>
                  <a:pt x="23984" y="1261"/>
                  <a:pt x="24618" y="2095"/>
                  <a:pt x="25018" y="2628"/>
                </a:cubicBezTo>
                <a:cubicBezTo>
                  <a:pt x="25840" y="3702"/>
                  <a:pt x="26063" y="3999"/>
                  <a:pt x="26282" y="3999"/>
                </a:cubicBezTo>
                <a:cubicBezTo>
                  <a:pt x="26295" y="3999"/>
                  <a:pt x="26307" y="3998"/>
                  <a:pt x="26319" y="3996"/>
                </a:cubicBezTo>
                <a:cubicBezTo>
                  <a:pt x="26519" y="3963"/>
                  <a:pt x="26686" y="3729"/>
                  <a:pt x="27287" y="2895"/>
                </a:cubicBezTo>
                <a:cubicBezTo>
                  <a:pt x="27720" y="2261"/>
                  <a:pt x="28287" y="1394"/>
                  <a:pt x="28621" y="1227"/>
                </a:cubicBezTo>
                <a:cubicBezTo>
                  <a:pt x="28854" y="1294"/>
                  <a:pt x="29155" y="2462"/>
                  <a:pt x="29288" y="3662"/>
                </a:cubicBezTo>
                <a:cubicBezTo>
                  <a:pt x="29321" y="3796"/>
                  <a:pt x="29422" y="3863"/>
                  <a:pt x="29522" y="3863"/>
                </a:cubicBezTo>
                <a:cubicBezTo>
                  <a:pt x="29655" y="3863"/>
                  <a:pt x="29722" y="3729"/>
                  <a:pt x="29722" y="3629"/>
                </a:cubicBezTo>
                <a:cubicBezTo>
                  <a:pt x="29655" y="3062"/>
                  <a:pt x="29388" y="1194"/>
                  <a:pt x="28821" y="860"/>
                </a:cubicBezTo>
                <a:cubicBezTo>
                  <a:pt x="28754" y="827"/>
                  <a:pt x="28688" y="810"/>
                  <a:pt x="28621" y="810"/>
                </a:cubicBezTo>
                <a:cubicBezTo>
                  <a:pt x="28554" y="810"/>
                  <a:pt x="28488" y="827"/>
                  <a:pt x="28421" y="860"/>
                </a:cubicBezTo>
                <a:cubicBezTo>
                  <a:pt x="28054" y="1061"/>
                  <a:pt x="27554" y="1728"/>
                  <a:pt x="26920" y="2628"/>
                </a:cubicBezTo>
                <a:cubicBezTo>
                  <a:pt x="26686" y="2995"/>
                  <a:pt x="26386" y="3429"/>
                  <a:pt x="26286" y="3529"/>
                </a:cubicBezTo>
                <a:cubicBezTo>
                  <a:pt x="26119" y="3362"/>
                  <a:pt x="25686" y="2795"/>
                  <a:pt x="25352" y="2361"/>
                </a:cubicBezTo>
                <a:cubicBezTo>
                  <a:pt x="24440" y="1135"/>
                  <a:pt x="24039" y="616"/>
                  <a:pt x="23734" y="616"/>
                </a:cubicBezTo>
                <a:cubicBezTo>
                  <a:pt x="23682" y="616"/>
                  <a:pt x="23632" y="631"/>
                  <a:pt x="23584" y="660"/>
                </a:cubicBezTo>
                <a:cubicBezTo>
                  <a:pt x="23284" y="860"/>
                  <a:pt x="21816" y="2762"/>
                  <a:pt x="21249" y="3529"/>
                </a:cubicBezTo>
                <a:cubicBezTo>
                  <a:pt x="19102" y="378"/>
                  <a:pt x="18447" y="1"/>
                  <a:pt x="18192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904140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95F67-C51B-48CD-A12F-AB1DF3098B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26F18-94F7-41C7-9F05-A09D1A331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02391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C6172-BAD1-4DA8-AC50-9F42CD5A0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BF4FA-D01C-496D-A928-DEC0742B3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3148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BA95-FE26-4C91-90AE-90B913B9C5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2ABD-FB4B-4FF4-94F6-6FA0BB3DBA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9531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44CE0-DE89-4538-96DA-7847A112E3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3E36-828E-4421-972D-361E12D23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2269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13A58-57BA-44FC-9423-37E0498AC7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20313-FCBE-49D1-984E-8A57EE84BE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8239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B004A-CE71-4B03-BDFE-9B4A136B5C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1D0E3-70C9-4419-A323-4500751AC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1602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86C58-20FB-4048-9A99-E073849F91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76883-47F0-42D2-8FED-A0C2E583CC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518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CF1F0-C6A5-4D98-A11D-33BA66EA9E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3A33-C820-4486-8EFE-37084B32A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8460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5B64-100A-4DD3-B281-CDCD783233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C30C-22F6-48B0-893C-5AF7C47071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1143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FA0D9-87B3-42CF-B7C9-19140C8DBC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BDF76-5CDC-42D1-80AE-2DA08D0C6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227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 hasCustomPrompt="1"/>
          </p:nvPr>
        </p:nvSpPr>
        <p:spPr>
          <a:xfrm>
            <a:off x="3974365" y="1097130"/>
            <a:ext cx="1203900" cy="9510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>
            <a:off x="2910415" y="3131384"/>
            <a:ext cx="3331800" cy="7134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 idx="2"/>
          </p:nvPr>
        </p:nvSpPr>
        <p:spPr>
          <a:xfrm>
            <a:off x="2910415" y="2279925"/>
            <a:ext cx="3331800" cy="8418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>
            <a:off x="-65449" y="3697906"/>
            <a:ext cx="9236161" cy="1484501"/>
            <a:chOff x="-65450" y="3697900"/>
            <a:chExt cx="9236161" cy="1484501"/>
          </a:xfrm>
        </p:grpSpPr>
        <p:sp>
          <p:nvSpPr>
            <p:cNvPr id="105" name="Google Shape;105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" name="Google Shape;107;p3"/>
          <p:cNvGrpSpPr/>
          <p:nvPr/>
        </p:nvGrpSpPr>
        <p:grpSpPr>
          <a:xfrm>
            <a:off x="991863" y="4727293"/>
            <a:ext cx="506635" cy="102953"/>
            <a:chOff x="933903" y="4904637"/>
            <a:chExt cx="506635" cy="102953"/>
          </a:xfrm>
        </p:grpSpPr>
        <p:sp>
          <p:nvSpPr>
            <p:cNvPr id="108" name="Google Shape;108;p3"/>
            <p:cNvSpPr/>
            <p:nvPr/>
          </p:nvSpPr>
          <p:spPr>
            <a:xfrm>
              <a:off x="933903" y="4904637"/>
              <a:ext cx="506635" cy="102953"/>
            </a:xfrm>
            <a:custGeom>
              <a:avLst/>
              <a:gdLst/>
              <a:ahLst/>
              <a:cxnLst/>
              <a:rect l="l" t="t" r="r" b="b"/>
              <a:pathLst>
                <a:path w="32602" h="6625" extrusionOk="0">
                  <a:moveTo>
                    <a:pt x="19043" y="0"/>
                  </a:moveTo>
                  <a:cubicBezTo>
                    <a:pt x="18971" y="0"/>
                    <a:pt x="18905" y="19"/>
                    <a:pt x="18847" y="60"/>
                  </a:cubicBezTo>
                  <a:cubicBezTo>
                    <a:pt x="17913" y="694"/>
                    <a:pt x="16479" y="3763"/>
                    <a:pt x="16479" y="3763"/>
                  </a:cubicBezTo>
                  <a:cubicBezTo>
                    <a:pt x="16479" y="3763"/>
                    <a:pt x="15011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4"/>
                    <a:pt x="7481" y="624"/>
                  </a:cubicBezTo>
                  <a:cubicBezTo>
                    <a:pt x="7401" y="624"/>
                    <a:pt x="7330" y="646"/>
                    <a:pt x="7272" y="694"/>
                  </a:cubicBezTo>
                  <a:cubicBezTo>
                    <a:pt x="6539" y="1327"/>
                    <a:pt x="5304" y="4263"/>
                    <a:pt x="5304" y="4263"/>
                  </a:cubicBezTo>
                  <a:cubicBezTo>
                    <a:pt x="5304" y="4263"/>
                    <a:pt x="2385" y="839"/>
                    <a:pt x="1439" y="839"/>
                  </a:cubicBezTo>
                  <a:cubicBezTo>
                    <a:pt x="1354" y="839"/>
                    <a:pt x="1284" y="867"/>
                    <a:pt x="1235" y="927"/>
                  </a:cubicBezTo>
                  <a:cubicBezTo>
                    <a:pt x="601" y="1694"/>
                    <a:pt x="1" y="6531"/>
                    <a:pt x="1" y="6531"/>
                  </a:cubicBezTo>
                  <a:cubicBezTo>
                    <a:pt x="1" y="6531"/>
                    <a:pt x="11140" y="6625"/>
                    <a:pt x="20315" y="6625"/>
                  </a:cubicBezTo>
                  <a:cubicBezTo>
                    <a:pt x="26622" y="6625"/>
                    <a:pt x="32000" y="6581"/>
                    <a:pt x="32190" y="6431"/>
                  </a:cubicBezTo>
                  <a:cubicBezTo>
                    <a:pt x="32601" y="6083"/>
                    <a:pt x="31002" y="4"/>
                    <a:pt x="30040" y="4"/>
                  </a:cubicBezTo>
                  <a:cubicBezTo>
                    <a:pt x="29987" y="4"/>
                    <a:pt x="29937" y="22"/>
                    <a:pt x="29889" y="60"/>
                  </a:cubicBezTo>
                  <a:cubicBezTo>
                    <a:pt x="28988" y="827"/>
                    <a:pt x="27920" y="3696"/>
                    <a:pt x="27920" y="3696"/>
                  </a:cubicBezTo>
                  <a:cubicBezTo>
                    <a:pt x="27920" y="3696"/>
                    <a:pt x="26005" y="169"/>
                    <a:pt x="25019" y="169"/>
                  </a:cubicBezTo>
                  <a:cubicBezTo>
                    <a:pt x="24972" y="169"/>
                    <a:pt x="24927" y="177"/>
                    <a:pt x="24885" y="193"/>
                  </a:cubicBezTo>
                  <a:cubicBezTo>
                    <a:pt x="23984" y="560"/>
                    <a:pt x="22617" y="4063"/>
                    <a:pt x="22617" y="4063"/>
                  </a:cubicBezTo>
                  <a:cubicBezTo>
                    <a:pt x="22617" y="4063"/>
                    <a:pt x="20103" y="0"/>
                    <a:pt x="19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955676" y="4932113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92" y="1"/>
                  </a:moveTo>
                  <a:cubicBezTo>
                    <a:pt x="18142" y="1"/>
                    <a:pt x="18107" y="16"/>
                    <a:pt x="18080" y="26"/>
                  </a:cubicBezTo>
                  <a:cubicBezTo>
                    <a:pt x="17646" y="227"/>
                    <a:pt x="15912" y="2495"/>
                    <a:pt x="15145" y="3496"/>
                  </a:cubicBezTo>
                  <a:cubicBezTo>
                    <a:pt x="14411" y="2328"/>
                    <a:pt x="13043" y="160"/>
                    <a:pt x="12509" y="93"/>
                  </a:cubicBezTo>
                  <a:cubicBezTo>
                    <a:pt x="12483" y="84"/>
                    <a:pt x="12458" y="80"/>
                    <a:pt x="12436" y="80"/>
                  </a:cubicBezTo>
                  <a:cubicBezTo>
                    <a:pt x="12374" y="80"/>
                    <a:pt x="12325" y="111"/>
                    <a:pt x="12276" y="160"/>
                  </a:cubicBezTo>
                  <a:cubicBezTo>
                    <a:pt x="11942" y="460"/>
                    <a:pt x="10341" y="2695"/>
                    <a:pt x="9808" y="3429"/>
                  </a:cubicBezTo>
                  <a:cubicBezTo>
                    <a:pt x="7806" y="1528"/>
                    <a:pt x="6639" y="560"/>
                    <a:pt x="6405" y="560"/>
                  </a:cubicBezTo>
                  <a:cubicBezTo>
                    <a:pt x="6399" y="560"/>
                    <a:pt x="6393" y="560"/>
                    <a:pt x="6387" y="560"/>
                  </a:cubicBezTo>
                  <a:cubicBezTo>
                    <a:pt x="5623" y="560"/>
                    <a:pt x="4667" y="2637"/>
                    <a:pt x="4237" y="3696"/>
                  </a:cubicBezTo>
                  <a:cubicBezTo>
                    <a:pt x="3503" y="2695"/>
                    <a:pt x="1902" y="694"/>
                    <a:pt x="1235" y="660"/>
                  </a:cubicBezTo>
                  <a:cubicBezTo>
                    <a:pt x="1135" y="660"/>
                    <a:pt x="1001" y="727"/>
                    <a:pt x="935" y="794"/>
                  </a:cubicBezTo>
                  <a:cubicBezTo>
                    <a:pt x="468" y="1361"/>
                    <a:pt x="67" y="3829"/>
                    <a:pt x="34" y="4129"/>
                  </a:cubicBezTo>
                  <a:cubicBezTo>
                    <a:pt x="1" y="4229"/>
                    <a:pt x="101" y="4330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96"/>
                    <a:pt x="434" y="4196"/>
                  </a:cubicBezTo>
                  <a:cubicBezTo>
                    <a:pt x="601" y="3195"/>
                    <a:pt x="935" y="1494"/>
                    <a:pt x="1235" y="1094"/>
                  </a:cubicBezTo>
                  <a:cubicBezTo>
                    <a:pt x="1635" y="1127"/>
                    <a:pt x="3003" y="2728"/>
                    <a:pt x="4103" y="4229"/>
                  </a:cubicBezTo>
                  <a:cubicBezTo>
                    <a:pt x="4152" y="4278"/>
                    <a:pt x="4201" y="4309"/>
                    <a:pt x="4250" y="4309"/>
                  </a:cubicBezTo>
                  <a:cubicBezTo>
                    <a:pt x="4268" y="4309"/>
                    <a:pt x="4286" y="4305"/>
                    <a:pt x="4304" y="4296"/>
                  </a:cubicBezTo>
                  <a:cubicBezTo>
                    <a:pt x="4370" y="4296"/>
                    <a:pt x="4437" y="4263"/>
                    <a:pt x="4470" y="4196"/>
                  </a:cubicBezTo>
                  <a:cubicBezTo>
                    <a:pt x="5071" y="2628"/>
                    <a:pt x="5971" y="960"/>
                    <a:pt x="6338" y="960"/>
                  </a:cubicBezTo>
                  <a:cubicBezTo>
                    <a:pt x="6605" y="1061"/>
                    <a:pt x="8240" y="2528"/>
                    <a:pt x="9707" y="3896"/>
                  </a:cubicBezTo>
                  <a:cubicBezTo>
                    <a:pt x="9731" y="3920"/>
                    <a:pt x="9771" y="3943"/>
                    <a:pt x="9816" y="3943"/>
                  </a:cubicBezTo>
                  <a:cubicBezTo>
                    <a:pt x="9835" y="3943"/>
                    <a:pt x="9855" y="3939"/>
                    <a:pt x="9874" y="3929"/>
                  </a:cubicBezTo>
                  <a:cubicBezTo>
                    <a:pt x="9941" y="3929"/>
                    <a:pt x="9974" y="3896"/>
                    <a:pt x="10008" y="3863"/>
                  </a:cubicBezTo>
                  <a:cubicBezTo>
                    <a:pt x="10842" y="2695"/>
                    <a:pt x="12109" y="927"/>
                    <a:pt x="12476" y="527"/>
                  </a:cubicBezTo>
                  <a:cubicBezTo>
                    <a:pt x="12843" y="760"/>
                    <a:pt x="14011" y="2462"/>
                    <a:pt x="14945" y="3963"/>
                  </a:cubicBezTo>
                  <a:cubicBezTo>
                    <a:pt x="14978" y="4029"/>
                    <a:pt x="15045" y="4063"/>
                    <a:pt x="15111" y="4063"/>
                  </a:cubicBezTo>
                  <a:cubicBezTo>
                    <a:pt x="15178" y="4063"/>
                    <a:pt x="15245" y="4029"/>
                    <a:pt x="15278" y="3996"/>
                  </a:cubicBezTo>
                  <a:cubicBezTo>
                    <a:pt x="16512" y="2395"/>
                    <a:pt x="17880" y="660"/>
                    <a:pt x="18214" y="427"/>
                  </a:cubicBezTo>
                  <a:cubicBezTo>
                    <a:pt x="18614" y="594"/>
                    <a:pt x="19981" y="2395"/>
                    <a:pt x="21049" y="4029"/>
                  </a:cubicBezTo>
                  <a:cubicBezTo>
                    <a:pt x="21082" y="4063"/>
                    <a:pt x="21149" y="4096"/>
                    <a:pt x="21216" y="4096"/>
                  </a:cubicBezTo>
                  <a:cubicBezTo>
                    <a:pt x="21282" y="4096"/>
                    <a:pt x="21349" y="4063"/>
                    <a:pt x="21382" y="4029"/>
                  </a:cubicBezTo>
                  <a:cubicBezTo>
                    <a:pt x="22350" y="2762"/>
                    <a:pt x="23451" y="1361"/>
                    <a:pt x="23751" y="1061"/>
                  </a:cubicBezTo>
                  <a:cubicBezTo>
                    <a:pt x="23984" y="1261"/>
                    <a:pt x="24618" y="2095"/>
                    <a:pt x="25018" y="2628"/>
                  </a:cubicBezTo>
                  <a:cubicBezTo>
                    <a:pt x="25840" y="3702"/>
                    <a:pt x="26063" y="3999"/>
                    <a:pt x="26282" y="3999"/>
                  </a:cubicBezTo>
                  <a:cubicBezTo>
                    <a:pt x="26295" y="3999"/>
                    <a:pt x="26307" y="3998"/>
                    <a:pt x="26319" y="3996"/>
                  </a:cubicBezTo>
                  <a:cubicBezTo>
                    <a:pt x="26519" y="3963"/>
                    <a:pt x="26686" y="3729"/>
                    <a:pt x="27287" y="2895"/>
                  </a:cubicBezTo>
                  <a:cubicBezTo>
                    <a:pt x="27720" y="2261"/>
                    <a:pt x="28287" y="1394"/>
                    <a:pt x="28621" y="1227"/>
                  </a:cubicBezTo>
                  <a:cubicBezTo>
                    <a:pt x="28854" y="1294"/>
                    <a:pt x="29155" y="2462"/>
                    <a:pt x="29288" y="3662"/>
                  </a:cubicBezTo>
                  <a:cubicBezTo>
                    <a:pt x="29321" y="3796"/>
                    <a:pt x="29422" y="3863"/>
                    <a:pt x="29522" y="3863"/>
                  </a:cubicBezTo>
                  <a:cubicBezTo>
                    <a:pt x="29655" y="3863"/>
                    <a:pt x="29722" y="3729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4" y="827"/>
                    <a:pt x="28688" y="810"/>
                    <a:pt x="28621" y="810"/>
                  </a:cubicBezTo>
                  <a:cubicBezTo>
                    <a:pt x="28554" y="810"/>
                    <a:pt x="28488" y="827"/>
                    <a:pt x="28421" y="860"/>
                  </a:cubicBezTo>
                  <a:cubicBezTo>
                    <a:pt x="28054" y="1061"/>
                    <a:pt x="27554" y="1728"/>
                    <a:pt x="26920" y="2628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6" y="2795"/>
                    <a:pt x="25352" y="2361"/>
                  </a:cubicBezTo>
                  <a:cubicBezTo>
                    <a:pt x="24440" y="1135"/>
                    <a:pt x="24039" y="616"/>
                    <a:pt x="23734" y="616"/>
                  </a:cubicBezTo>
                  <a:cubicBezTo>
                    <a:pt x="23682" y="616"/>
                    <a:pt x="23632" y="631"/>
                    <a:pt x="23584" y="660"/>
                  </a:cubicBezTo>
                  <a:cubicBezTo>
                    <a:pt x="23284" y="860"/>
                    <a:pt x="21816" y="2762"/>
                    <a:pt x="21249" y="3529"/>
                  </a:cubicBezTo>
                  <a:cubicBezTo>
                    <a:pt x="19102" y="378"/>
                    <a:pt x="18447" y="1"/>
                    <a:pt x="1819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" name="Google Shape;110;p3"/>
          <p:cNvGrpSpPr/>
          <p:nvPr/>
        </p:nvGrpSpPr>
        <p:grpSpPr>
          <a:xfrm>
            <a:off x="557659" y="4552021"/>
            <a:ext cx="506604" cy="102953"/>
            <a:chOff x="370909" y="4910340"/>
            <a:chExt cx="506604" cy="102953"/>
          </a:xfrm>
        </p:grpSpPr>
        <p:sp>
          <p:nvSpPr>
            <p:cNvPr id="111" name="Google Shape;111;p3"/>
            <p:cNvSpPr/>
            <p:nvPr/>
          </p:nvSpPr>
          <p:spPr>
            <a:xfrm>
              <a:off x="370909" y="4910340"/>
              <a:ext cx="506604" cy="102953"/>
            </a:xfrm>
            <a:custGeom>
              <a:avLst/>
              <a:gdLst/>
              <a:ahLst/>
              <a:cxnLst/>
              <a:rect l="l" t="t" r="r" b="b"/>
              <a:pathLst>
                <a:path w="32600" h="6625" extrusionOk="0">
                  <a:moveTo>
                    <a:pt x="19016" y="0"/>
                  </a:moveTo>
                  <a:cubicBezTo>
                    <a:pt x="18942" y="0"/>
                    <a:pt x="18874" y="19"/>
                    <a:pt x="18814" y="60"/>
                  </a:cubicBezTo>
                  <a:cubicBezTo>
                    <a:pt x="17913" y="694"/>
                    <a:pt x="16479" y="3762"/>
                    <a:pt x="16479" y="3762"/>
                  </a:cubicBezTo>
                  <a:cubicBezTo>
                    <a:pt x="16479" y="3762"/>
                    <a:pt x="14978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3"/>
                    <a:pt x="7481" y="623"/>
                  </a:cubicBezTo>
                  <a:cubicBezTo>
                    <a:pt x="7401" y="623"/>
                    <a:pt x="7331" y="646"/>
                    <a:pt x="7273" y="694"/>
                  </a:cubicBezTo>
                  <a:cubicBezTo>
                    <a:pt x="6505" y="1327"/>
                    <a:pt x="5304" y="4263"/>
                    <a:pt x="5304" y="4263"/>
                  </a:cubicBezTo>
                  <a:cubicBezTo>
                    <a:pt x="5304" y="4263"/>
                    <a:pt x="2357" y="839"/>
                    <a:pt x="1406" y="839"/>
                  </a:cubicBezTo>
                  <a:cubicBezTo>
                    <a:pt x="1321" y="839"/>
                    <a:pt x="1251" y="866"/>
                    <a:pt x="1202" y="927"/>
                  </a:cubicBezTo>
                  <a:cubicBezTo>
                    <a:pt x="601" y="1661"/>
                    <a:pt x="1" y="6531"/>
                    <a:pt x="1" y="6531"/>
                  </a:cubicBezTo>
                  <a:cubicBezTo>
                    <a:pt x="1" y="6531"/>
                    <a:pt x="11141" y="6625"/>
                    <a:pt x="20308" y="6625"/>
                  </a:cubicBezTo>
                  <a:cubicBezTo>
                    <a:pt x="26610" y="6625"/>
                    <a:pt x="31980" y="6581"/>
                    <a:pt x="32157" y="6431"/>
                  </a:cubicBezTo>
                  <a:cubicBezTo>
                    <a:pt x="32600" y="6052"/>
                    <a:pt x="30973" y="4"/>
                    <a:pt x="30036" y="4"/>
                  </a:cubicBezTo>
                  <a:cubicBezTo>
                    <a:pt x="29984" y="4"/>
                    <a:pt x="29935" y="22"/>
                    <a:pt x="29889" y="60"/>
                  </a:cubicBezTo>
                  <a:cubicBezTo>
                    <a:pt x="28988" y="827"/>
                    <a:pt x="27921" y="3662"/>
                    <a:pt x="27921" y="3662"/>
                  </a:cubicBezTo>
                  <a:cubicBezTo>
                    <a:pt x="27921" y="3662"/>
                    <a:pt x="25976" y="169"/>
                    <a:pt x="25016" y="169"/>
                  </a:cubicBezTo>
                  <a:cubicBezTo>
                    <a:pt x="24970" y="169"/>
                    <a:pt x="24926" y="177"/>
                    <a:pt x="24885" y="193"/>
                  </a:cubicBezTo>
                  <a:cubicBezTo>
                    <a:pt x="23984" y="560"/>
                    <a:pt x="22617" y="4063"/>
                    <a:pt x="22617" y="4063"/>
                  </a:cubicBezTo>
                  <a:cubicBezTo>
                    <a:pt x="22617" y="4063"/>
                    <a:pt x="20103" y="0"/>
                    <a:pt x="190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92682" y="4937817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81" y="1"/>
                  </a:moveTo>
                  <a:cubicBezTo>
                    <a:pt x="18133" y="1"/>
                    <a:pt x="18102" y="15"/>
                    <a:pt x="18080" y="26"/>
                  </a:cubicBezTo>
                  <a:cubicBezTo>
                    <a:pt x="17647" y="227"/>
                    <a:pt x="15912" y="2495"/>
                    <a:pt x="15145" y="3496"/>
                  </a:cubicBezTo>
                  <a:cubicBezTo>
                    <a:pt x="14411" y="2328"/>
                    <a:pt x="13010" y="160"/>
                    <a:pt x="12510" y="93"/>
                  </a:cubicBezTo>
                  <a:cubicBezTo>
                    <a:pt x="12483" y="84"/>
                    <a:pt x="12456" y="80"/>
                    <a:pt x="12430" y="80"/>
                  </a:cubicBezTo>
                  <a:cubicBezTo>
                    <a:pt x="12358" y="80"/>
                    <a:pt x="12292" y="111"/>
                    <a:pt x="12243" y="160"/>
                  </a:cubicBezTo>
                  <a:cubicBezTo>
                    <a:pt x="11909" y="460"/>
                    <a:pt x="10308" y="2695"/>
                    <a:pt x="9808" y="3429"/>
                  </a:cubicBezTo>
                  <a:cubicBezTo>
                    <a:pt x="7806" y="1527"/>
                    <a:pt x="6639" y="560"/>
                    <a:pt x="6372" y="560"/>
                  </a:cubicBezTo>
                  <a:cubicBezTo>
                    <a:pt x="6366" y="560"/>
                    <a:pt x="6360" y="560"/>
                    <a:pt x="6354" y="560"/>
                  </a:cubicBezTo>
                  <a:cubicBezTo>
                    <a:pt x="5589" y="560"/>
                    <a:pt x="4634" y="2636"/>
                    <a:pt x="4204" y="3662"/>
                  </a:cubicBezTo>
                  <a:cubicBezTo>
                    <a:pt x="3470" y="2695"/>
                    <a:pt x="1902" y="694"/>
                    <a:pt x="1235" y="660"/>
                  </a:cubicBezTo>
                  <a:cubicBezTo>
                    <a:pt x="1101" y="660"/>
                    <a:pt x="1001" y="694"/>
                    <a:pt x="935" y="794"/>
                  </a:cubicBezTo>
                  <a:cubicBezTo>
                    <a:pt x="468" y="1361"/>
                    <a:pt x="67" y="3829"/>
                    <a:pt x="34" y="4096"/>
                  </a:cubicBezTo>
                  <a:cubicBezTo>
                    <a:pt x="1" y="4229"/>
                    <a:pt x="67" y="4329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63"/>
                    <a:pt x="434" y="4163"/>
                  </a:cubicBezTo>
                  <a:cubicBezTo>
                    <a:pt x="601" y="3195"/>
                    <a:pt x="935" y="1494"/>
                    <a:pt x="1235" y="1094"/>
                  </a:cubicBezTo>
                  <a:cubicBezTo>
                    <a:pt x="1602" y="1127"/>
                    <a:pt x="3003" y="2728"/>
                    <a:pt x="4104" y="4229"/>
                  </a:cubicBezTo>
                  <a:cubicBezTo>
                    <a:pt x="4128" y="4278"/>
                    <a:pt x="4188" y="4309"/>
                    <a:pt x="4245" y="4309"/>
                  </a:cubicBezTo>
                  <a:cubicBezTo>
                    <a:pt x="4266" y="4309"/>
                    <a:pt x="4286" y="4305"/>
                    <a:pt x="4304" y="4296"/>
                  </a:cubicBezTo>
                  <a:cubicBezTo>
                    <a:pt x="4370" y="4296"/>
                    <a:pt x="4437" y="4229"/>
                    <a:pt x="4471" y="4163"/>
                  </a:cubicBezTo>
                  <a:cubicBezTo>
                    <a:pt x="5071" y="2595"/>
                    <a:pt x="5972" y="960"/>
                    <a:pt x="6339" y="960"/>
                  </a:cubicBezTo>
                  <a:cubicBezTo>
                    <a:pt x="6605" y="1060"/>
                    <a:pt x="8240" y="2528"/>
                    <a:pt x="9708" y="3896"/>
                  </a:cubicBezTo>
                  <a:cubicBezTo>
                    <a:pt x="9741" y="3929"/>
                    <a:pt x="9808" y="3929"/>
                    <a:pt x="9841" y="3929"/>
                  </a:cubicBezTo>
                  <a:cubicBezTo>
                    <a:pt x="9908" y="3929"/>
                    <a:pt x="9974" y="3896"/>
                    <a:pt x="10008" y="3862"/>
                  </a:cubicBezTo>
                  <a:cubicBezTo>
                    <a:pt x="10842" y="2695"/>
                    <a:pt x="12109" y="894"/>
                    <a:pt x="12476" y="527"/>
                  </a:cubicBezTo>
                  <a:cubicBezTo>
                    <a:pt x="12843" y="760"/>
                    <a:pt x="14011" y="2428"/>
                    <a:pt x="14945" y="3963"/>
                  </a:cubicBezTo>
                  <a:cubicBezTo>
                    <a:pt x="14978" y="4029"/>
                    <a:pt x="15045" y="4063"/>
                    <a:pt x="15111" y="4063"/>
                  </a:cubicBezTo>
                  <a:cubicBezTo>
                    <a:pt x="15178" y="4063"/>
                    <a:pt x="15245" y="4029"/>
                    <a:pt x="15278" y="3963"/>
                  </a:cubicBezTo>
                  <a:cubicBezTo>
                    <a:pt x="16479" y="2395"/>
                    <a:pt x="17880" y="660"/>
                    <a:pt x="18214" y="427"/>
                  </a:cubicBezTo>
                  <a:cubicBezTo>
                    <a:pt x="18581" y="593"/>
                    <a:pt x="19948" y="2395"/>
                    <a:pt x="21049" y="3996"/>
                  </a:cubicBezTo>
                  <a:cubicBezTo>
                    <a:pt x="21082" y="4063"/>
                    <a:pt x="21149" y="4096"/>
                    <a:pt x="21216" y="4096"/>
                  </a:cubicBezTo>
                  <a:cubicBezTo>
                    <a:pt x="21283" y="4096"/>
                    <a:pt x="21349" y="4063"/>
                    <a:pt x="21383" y="4029"/>
                  </a:cubicBezTo>
                  <a:cubicBezTo>
                    <a:pt x="22350" y="2728"/>
                    <a:pt x="23451" y="1361"/>
                    <a:pt x="23751" y="1060"/>
                  </a:cubicBezTo>
                  <a:cubicBezTo>
                    <a:pt x="23984" y="1227"/>
                    <a:pt x="24618" y="2095"/>
                    <a:pt x="25019" y="2595"/>
                  </a:cubicBezTo>
                  <a:cubicBezTo>
                    <a:pt x="25835" y="3694"/>
                    <a:pt x="26060" y="3966"/>
                    <a:pt x="26279" y="3966"/>
                  </a:cubicBezTo>
                  <a:cubicBezTo>
                    <a:pt x="26292" y="3966"/>
                    <a:pt x="26306" y="3965"/>
                    <a:pt x="26319" y="3963"/>
                  </a:cubicBezTo>
                  <a:cubicBezTo>
                    <a:pt x="26520" y="3963"/>
                    <a:pt x="26686" y="3729"/>
                    <a:pt x="27253" y="2862"/>
                  </a:cubicBezTo>
                  <a:cubicBezTo>
                    <a:pt x="27687" y="2261"/>
                    <a:pt x="28288" y="1394"/>
                    <a:pt x="28621" y="1227"/>
                  </a:cubicBezTo>
                  <a:cubicBezTo>
                    <a:pt x="28821" y="1294"/>
                    <a:pt x="29155" y="2428"/>
                    <a:pt x="29288" y="3662"/>
                  </a:cubicBezTo>
                  <a:cubicBezTo>
                    <a:pt x="29322" y="3796"/>
                    <a:pt x="29422" y="3862"/>
                    <a:pt x="29522" y="3862"/>
                  </a:cubicBezTo>
                  <a:cubicBezTo>
                    <a:pt x="29655" y="3829"/>
                    <a:pt x="29722" y="3729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5" y="827"/>
                    <a:pt x="28688" y="810"/>
                    <a:pt x="28621" y="810"/>
                  </a:cubicBezTo>
                  <a:cubicBezTo>
                    <a:pt x="28554" y="810"/>
                    <a:pt x="28488" y="827"/>
                    <a:pt x="28421" y="860"/>
                  </a:cubicBezTo>
                  <a:cubicBezTo>
                    <a:pt x="28021" y="1060"/>
                    <a:pt x="27554" y="1728"/>
                    <a:pt x="26920" y="2628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6" y="2795"/>
                    <a:pt x="25352" y="2361"/>
                  </a:cubicBezTo>
                  <a:cubicBezTo>
                    <a:pt x="24440" y="1135"/>
                    <a:pt x="24015" y="616"/>
                    <a:pt x="23723" y="616"/>
                  </a:cubicBezTo>
                  <a:cubicBezTo>
                    <a:pt x="23673" y="616"/>
                    <a:pt x="23628" y="631"/>
                    <a:pt x="23584" y="660"/>
                  </a:cubicBezTo>
                  <a:cubicBezTo>
                    <a:pt x="23284" y="860"/>
                    <a:pt x="21816" y="2762"/>
                    <a:pt x="21216" y="3529"/>
                  </a:cubicBezTo>
                  <a:cubicBezTo>
                    <a:pt x="19097" y="378"/>
                    <a:pt x="18423" y="1"/>
                    <a:pt x="181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2456826" y="4483827"/>
            <a:ext cx="266050" cy="239350"/>
            <a:chOff x="-1536750" y="880250"/>
            <a:chExt cx="266050" cy="239350"/>
          </a:xfrm>
        </p:grpSpPr>
        <p:sp>
          <p:nvSpPr>
            <p:cNvPr id="114" name="Google Shape;114;p3"/>
            <p:cNvSpPr/>
            <p:nvPr/>
          </p:nvSpPr>
          <p:spPr>
            <a:xfrm>
              <a:off x="-1534200" y="884050"/>
              <a:ext cx="263500" cy="231500"/>
            </a:xfrm>
            <a:custGeom>
              <a:avLst/>
              <a:gdLst/>
              <a:ahLst/>
              <a:cxnLst/>
              <a:rect l="l" t="t" r="r" b="b"/>
              <a:pathLst>
                <a:path w="10540" h="9260" extrusionOk="0">
                  <a:moveTo>
                    <a:pt x="3696" y="0"/>
                  </a:moveTo>
                  <a:cubicBezTo>
                    <a:pt x="3612" y="0"/>
                    <a:pt x="3525" y="16"/>
                    <a:pt x="3434" y="48"/>
                  </a:cubicBezTo>
                  <a:cubicBezTo>
                    <a:pt x="2233" y="448"/>
                    <a:pt x="3501" y="3351"/>
                    <a:pt x="3501" y="3351"/>
                  </a:cubicBezTo>
                  <a:cubicBezTo>
                    <a:pt x="3501" y="3351"/>
                    <a:pt x="2314" y="2947"/>
                    <a:pt x="1335" y="2947"/>
                  </a:cubicBezTo>
                  <a:cubicBezTo>
                    <a:pt x="672" y="2947"/>
                    <a:pt x="105" y="3132"/>
                    <a:pt x="65" y="3751"/>
                  </a:cubicBezTo>
                  <a:cubicBezTo>
                    <a:pt x="1" y="4880"/>
                    <a:pt x="1270" y="5084"/>
                    <a:pt x="2196" y="5084"/>
                  </a:cubicBezTo>
                  <a:cubicBezTo>
                    <a:pt x="2720" y="5084"/>
                    <a:pt x="3134" y="5018"/>
                    <a:pt x="3134" y="5018"/>
                  </a:cubicBezTo>
                  <a:lnTo>
                    <a:pt x="3134" y="5018"/>
                  </a:lnTo>
                  <a:cubicBezTo>
                    <a:pt x="3134" y="5018"/>
                    <a:pt x="332" y="7320"/>
                    <a:pt x="1466" y="7787"/>
                  </a:cubicBezTo>
                  <a:cubicBezTo>
                    <a:pt x="1586" y="7835"/>
                    <a:pt x="1709" y="7857"/>
                    <a:pt x="1833" y="7857"/>
                  </a:cubicBezTo>
                  <a:cubicBezTo>
                    <a:pt x="2914" y="7857"/>
                    <a:pt x="4068" y="6219"/>
                    <a:pt x="4068" y="6219"/>
                  </a:cubicBezTo>
                  <a:cubicBezTo>
                    <a:pt x="4068" y="6219"/>
                    <a:pt x="4304" y="9259"/>
                    <a:pt x="5109" y="9259"/>
                  </a:cubicBezTo>
                  <a:cubicBezTo>
                    <a:pt x="5160" y="9259"/>
                    <a:pt x="5213" y="9247"/>
                    <a:pt x="5269" y="9221"/>
                  </a:cubicBezTo>
                  <a:cubicBezTo>
                    <a:pt x="6203" y="8788"/>
                    <a:pt x="6103" y="6253"/>
                    <a:pt x="6103" y="6253"/>
                  </a:cubicBezTo>
                  <a:lnTo>
                    <a:pt x="6103" y="6253"/>
                  </a:lnTo>
                  <a:cubicBezTo>
                    <a:pt x="6103" y="6253"/>
                    <a:pt x="6787" y="8276"/>
                    <a:pt x="8071" y="8276"/>
                  </a:cubicBezTo>
                  <a:cubicBezTo>
                    <a:pt x="8147" y="8276"/>
                    <a:pt x="8224" y="8269"/>
                    <a:pt x="8304" y="8254"/>
                  </a:cubicBezTo>
                  <a:cubicBezTo>
                    <a:pt x="9738" y="7987"/>
                    <a:pt x="7403" y="5352"/>
                    <a:pt x="6903" y="5352"/>
                  </a:cubicBezTo>
                  <a:cubicBezTo>
                    <a:pt x="6403" y="5352"/>
                    <a:pt x="10539" y="5285"/>
                    <a:pt x="10139" y="3918"/>
                  </a:cubicBezTo>
                  <a:cubicBezTo>
                    <a:pt x="9983" y="3366"/>
                    <a:pt x="9508" y="3190"/>
                    <a:pt x="8964" y="3190"/>
                  </a:cubicBezTo>
                  <a:cubicBezTo>
                    <a:pt x="7994" y="3190"/>
                    <a:pt x="6803" y="3751"/>
                    <a:pt x="6803" y="3751"/>
                  </a:cubicBezTo>
                  <a:cubicBezTo>
                    <a:pt x="6803" y="3751"/>
                    <a:pt x="9005" y="949"/>
                    <a:pt x="7670" y="415"/>
                  </a:cubicBezTo>
                  <a:cubicBezTo>
                    <a:pt x="7549" y="364"/>
                    <a:pt x="7430" y="340"/>
                    <a:pt x="7314" y="340"/>
                  </a:cubicBezTo>
                  <a:cubicBezTo>
                    <a:pt x="6151" y="340"/>
                    <a:pt x="5269" y="2683"/>
                    <a:pt x="5269" y="2683"/>
                  </a:cubicBezTo>
                  <a:cubicBezTo>
                    <a:pt x="5269" y="2683"/>
                    <a:pt x="4807" y="0"/>
                    <a:pt x="3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-1536750" y="880250"/>
              <a:ext cx="261025" cy="239350"/>
            </a:xfrm>
            <a:custGeom>
              <a:avLst/>
              <a:gdLst/>
              <a:ahLst/>
              <a:cxnLst/>
              <a:rect l="l" t="t" r="r" b="b"/>
              <a:pathLst>
                <a:path w="10441" h="9574" extrusionOk="0">
                  <a:moveTo>
                    <a:pt x="3803" y="300"/>
                  </a:moveTo>
                  <a:cubicBezTo>
                    <a:pt x="4603" y="300"/>
                    <a:pt x="5104" y="2135"/>
                    <a:pt x="5237" y="2835"/>
                  </a:cubicBezTo>
                  <a:cubicBezTo>
                    <a:pt x="5237" y="2935"/>
                    <a:pt x="5304" y="2969"/>
                    <a:pt x="5371" y="2969"/>
                  </a:cubicBezTo>
                  <a:cubicBezTo>
                    <a:pt x="5437" y="2969"/>
                    <a:pt x="5504" y="2935"/>
                    <a:pt x="5537" y="2869"/>
                  </a:cubicBezTo>
                  <a:cubicBezTo>
                    <a:pt x="5771" y="2268"/>
                    <a:pt x="6571" y="634"/>
                    <a:pt x="7405" y="634"/>
                  </a:cubicBezTo>
                  <a:cubicBezTo>
                    <a:pt x="7505" y="634"/>
                    <a:pt x="7606" y="667"/>
                    <a:pt x="7706" y="701"/>
                  </a:cubicBezTo>
                  <a:cubicBezTo>
                    <a:pt x="7872" y="767"/>
                    <a:pt x="7972" y="867"/>
                    <a:pt x="8006" y="1034"/>
                  </a:cubicBezTo>
                  <a:cubicBezTo>
                    <a:pt x="8206" y="1768"/>
                    <a:pt x="7172" y="3269"/>
                    <a:pt x="6772" y="3803"/>
                  </a:cubicBezTo>
                  <a:cubicBezTo>
                    <a:pt x="6738" y="3869"/>
                    <a:pt x="6738" y="3936"/>
                    <a:pt x="6772" y="4003"/>
                  </a:cubicBezTo>
                  <a:cubicBezTo>
                    <a:pt x="6795" y="4027"/>
                    <a:pt x="6852" y="4050"/>
                    <a:pt x="6907" y="4050"/>
                  </a:cubicBezTo>
                  <a:cubicBezTo>
                    <a:pt x="6930" y="4050"/>
                    <a:pt x="6952" y="4046"/>
                    <a:pt x="6972" y="4036"/>
                  </a:cubicBezTo>
                  <a:cubicBezTo>
                    <a:pt x="6972" y="4036"/>
                    <a:pt x="8139" y="3503"/>
                    <a:pt x="9040" y="3503"/>
                  </a:cubicBezTo>
                  <a:cubicBezTo>
                    <a:pt x="9640" y="3503"/>
                    <a:pt x="9974" y="3703"/>
                    <a:pt x="10074" y="4103"/>
                  </a:cubicBezTo>
                  <a:cubicBezTo>
                    <a:pt x="10107" y="4270"/>
                    <a:pt x="10107" y="4370"/>
                    <a:pt x="10007" y="4503"/>
                  </a:cubicBezTo>
                  <a:cubicBezTo>
                    <a:pt x="9707" y="4937"/>
                    <a:pt x="8640" y="5237"/>
                    <a:pt x="7038" y="5371"/>
                  </a:cubicBezTo>
                  <a:cubicBezTo>
                    <a:pt x="6938" y="5371"/>
                    <a:pt x="6805" y="5371"/>
                    <a:pt x="6805" y="5537"/>
                  </a:cubicBezTo>
                  <a:cubicBezTo>
                    <a:pt x="6805" y="5571"/>
                    <a:pt x="6838" y="5671"/>
                    <a:pt x="7005" y="5671"/>
                  </a:cubicBezTo>
                  <a:cubicBezTo>
                    <a:pt x="7272" y="5704"/>
                    <a:pt x="8640" y="7105"/>
                    <a:pt x="8706" y="7872"/>
                  </a:cubicBezTo>
                  <a:cubicBezTo>
                    <a:pt x="8706" y="8106"/>
                    <a:pt x="8606" y="8206"/>
                    <a:pt x="8373" y="8239"/>
                  </a:cubicBezTo>
                  <a:cubicBezTo>
                    <a:pt x="8306" y="8252"/>
                    <a:pt x="8241" y="8257"/>
                    <a:pt x="8177" y="8257"/>
                  </a:cubicBezTo>
                  <a:cubicBezTo>
                    <a:pt x="7027" y="8257"/>
                    <a:pt x="6338" y="6371"/>
                    <a:pt x="6338" y="6371"/>
                  </a:cubicBezTo>
                  <a:cubicBezTo>
                    <a:pt x="6338" y="6271"/>
                    <a:pt x="6238" y="6238"/>
                    <a:pt x="6171" y="6238"/>
                  </a:cubicBezTo>
                  <a:cubicBezTo>
                    <a:pt x="6104" y="6271"/>
                    <a:pt x="6038" y="6338"/>
                    <a:pt x="6038" y="6405"/>
                  </a:cubicBezTo>
                  <a:cubicBezTo>
                    <a:pt x="6071" y="7072"/>
                    <a:pt x="6004" y="8906"/>
                    <a:pt x="5304" y="9240"/>
                  </a:cubicBezTo>
                  <a:lnTo>
                    <a:pt x="5237" y="9240"/>
                  </a:lnTo>
                  <a:cubicBezTo>
                    <a:pt x="4770" y="9240"/>
                    <a:pt x="4403" y="7505"/>
                    <a:pt x="4303" y="6338"/>
                  </a:cubicBezTo>
                  <a:cubicBezTo>
                    <a:pt x="4303" y="6271"/>
                    <a:pt x="4270" y="6238"/>
                    <a:pt x="4203" y="6204"/>
                  </a:cubicBezTo>
                  <a:lnTo>
                    <a:pt x="4170" y="6204"/>
                  </a:lnTo>
                  <a:cubicBezTo>
                    <a:pt x="4103" y="6204"/>
                    <a:pt x="4070" y="6238"/>
                    <a:pt x="4036" y="6271"/>
                  </a:cubicBezTo>
                  <a:cubicBezTo>
                    <a:pt x="4036" y="6305"/>
                    <a:pt x="2902" y="7872"/>
                    <a:pt x="1935" y="7872"/>
                  </a:cubicBezTo>
                  <a:cubicBezTo>
                    <a:pt x="1835" y="7872"/>
                    <a:pt x="1735" y="7839"/>
                    <a:pt x="1635" y="7806"/>
                  </a:cubicBezTo>
                  <a:cubicBezTo>
                    <a:pt x="1501" y="7739"/>
                    <a:pt x="1468" y="7672"/>
                    <a:pt x="1468" y="7605"/>
                  </a:cubicBezTo>
                  <a:cubicBezTo>
                    <a:pt x="1401" y="7105"/>
                    <a:pt x="2569" y="5938"/>
                    <a:pt x="3336" y="5304"/>
                  </a:cubicBezTo>
                  <a:cubicBezTo>
                    <a:pt x="3403" y="5237"/>
                    <a:pt x="3403" y="5170"/>
                    <a:pt x="3369" y="5104"/>
                  </a:cubicBezTo>
                  <a:cubicBezTo>
                    <a:pt x="3369" y="5055"/>
                    <a:pt x="3316" y="5024"/>
                    <a:pt x="3261" y="5024"/>
                  </a:cubicBezTo>
                  <a:cubicBezTo>
                    <a:pt x="3241" y="5024"/>
                    <a:pt x="3220" y="5028"/>
                    <a:pt x="3202" y="5037"/>
                  </a:cubicBezTo>
                  <a:cubicBezTo>
                    <a:pt x="3202" y="5037"/>
                    <a:pt x="2802" y="5070"/>
                    <a:pt x="2302" y="5070"/>
                  </a:cubicBezTo>
                  <a:cubicBezTo>
                    <a:pt x="1701" y="5070"/>
                    <a:pt x="934" y="5004"/>
                    <a:pt x="534" y="4603"/>
                  </a:cubicBezTo>
                  <a:cubicBezTo>
                    <a:pt x="367" y="4403"/>
                    <a:pt x="300" y="4203"/>
                    <a:pt x="334" y="3903"/>
                  </a:cubicBezTo>
                  <a:cubicBezTo>
                    <a:pt x="334" y="3736"/>
                    <a:pt x="367" y="3269"/>
                    <a:pt x="1434" y="3269"/>
                  </a:cubicBezTo>
                  <a:cubicBezTo>
                    <a:pt x="2368" y="3269"/>
                    <a:pt x="3536" y="3669"/>
                    <a:pt x="3569" y="3669"/>
                  </a:cubicBezTo>
                  <a:cubicBezTo>
                    <a:pt x="3603" y="3669"/>
                    <a:pt x="3669" y="3669"/>
                    <a:pt x="3736" y="3603"/>
                  </a:cubicBezTo>
                  <a:cubicBezTo>
                    <a:pt x="3769" y="3569"/>
                    <a:pt x="3769" y="3503"/>
                    <a:pt x="3736" y="3436"/>
                  </a:cubicBezTo>
                  <a:cubicBezTo>
                    <a:pt x="3736" y="3436"/>
                    <a:pt x="2902" y="1501"/>
                    <a:pt x="3269" y="667"/>
                  </a:cubicBezTo>
                  <a:cubicBezTo>
                    <a:pt x="3336" y="500"/>
                    <a:pt x="3436" y="400"/>
                    <a:pt x="3603" y="334"/>
                  </a:cubicBezTo>
                  <a:cubicBezTo>
                    <a:pt x="3669" y="300"/>
                    <a:pt x="3736" y="300"/>
                    <a:pt x="3803" y="300"/>
                  </a:cubicBezTo>
                  <a:close/>
                  <a:moveTo>
                    <a:pt x="3803" y="0"/>
                  </a:moveTo>
                  <a:cubicBezTo>
                    <a:pt x="3703" y="0"/>
                    <a:pt x="3603" y="0"/>
                    <a:pt x="3503" y="33"/>
                  </a:cubicBezTo>
                  <a:cubicBezTo>
                    <a:pt x="3269" y="133"/>
                    <a:pt x="3102" y="300"/>
                    <a:pt x="3002" y="534"/>
                  </a:cubicBezTo>
                  <a:cubicBezTo>
                    <a:pt x="2669" y="1268"/>
                    <a:pt x="3102" y="2635"/>
                    <a:pt x="3336" y="3269"/>
                  </a:cubicBezTo>
                  <a:cubicBezTo>
                    <a:pt x="2902" y="3136"/>
                    <a:pt x="2135" y="2935"/>
                    <a:pt x="1434" y="2935"/>
                  </a:cubicBezTo>
                  <a:cubicBezTo>
                    <a:pt x="300" y="2935"/>
                    <a:pt x="33" y="3469"/>
                    <a:pt x="0" y="3903"/>
                  </a:cubicBezTo>
                  <a:cubicBezTo>
                    <a:pt x="0" y="4270"/>
                    <a:pt x="100" y="4570"/>
                    <a:pt x="334" y="4803"/>
                  </a:cubicBezTo>
                  <a:cubicBezTo>
                    <a:pt x="776" y="5272"/>
                    <a:pt x="1603" y="5395"/>
                    <a:pt x="2263" y="5395"/>
                  </a:cubicBezTo>
                  <a:cubicBezTo>
                    <a:pt x="2449" y="5395"/>
                    <a:pt x="2622" y="5385"/>
                    <a:pt x="2769" y="5371"/>
                  </a:cubicBezTo>
                  <a:lnTo>
                    <a:pt x="2769" y="5371"/>
                  </a:lnTo>
                  <a:cubicBezTo>
                    <a:pt x="2135" y="5938"/>
                    <a:pt x="1068" y="7005"/>
                    <a:pt x="1168" y="7672"/>
                  </a:cubicBezTo>
                  <a:cubicBezTo>
                    <a:pt x="1168" y="7806"/>
                    <a:pt x="1268" y="7972"/>
                    <a:pt x="1535" y="8106"/>
                  </a:cubicBezTo>
                  <a:cubicBezTo>
                    <a:pt x="1668" y="8139"/>
                    <a:pt x="1801" y="8173"/>
                    <a:pt x="1935" y="8173"/>
                  </a:cubicBezTo>
                  <a:cubicBezTo>
                    <a:pt x="2769" y="8173"/>
                    <a:pt x="3636" y="7272"/>
                    <a:pt x="4036" y="6772"/>
                  </a:cubicBezTo>
                  <a:cubicBezTo>
                    <a:pt x="4136" y="7672"/>
                    <a:pt x="4470" y="9574"/>
                    <a:pt x="5237" y="9574"/>
                  </a:cubicBezTo>
                  <a:cubicBezTo>
                    <a:pt x="5304" y="9574"/>
                    <a:pt x="5371" y="9540"/>
                    <a:pt x="5437" y="9507"/>
                  </a:cubicBezTo>
                  <a:cubicBezTo>
                    <a:pt x="6138" y="9173"/>
                    <a:pt x="6305" y="7939"/>
                    <a:pt x="6338" y="7138"/>
                  </a:cubicBezTo>
                  <a:cubicBezTo>
                    <a:pt x="6676" y="7752"/>
                    <a:pt x="7296" y="8592"/>
                    <a:pt x="8199" y="8592"/>
                  </a:cubicBezTo>
                  <a:cubicBezTo>
                    <a:pt x="8277" y="8592"/>
                    <a:pt x="8357" y="8586"/>
                    <a:pt x="8439" y="8573"/>
                  </a:cubicBezTo>
                  <a:cubicBezTo>
                    <a:pt x="8840" y="8473"/>
                    <a:pt x="9040" y="8239"/>
                    <a:pt x="9007" y="7839"/>
                  </a:cubicBezTo>
                  <a:cubicBezTo>
                    <a:pt x="8940" y="7138"/>
                    <a:pt x="8139" y="6104"/>
                    <a:pt x="7505" y="5637"/>
                  </a:cubicBezTo>
                  <a:cubicBezTo>
                    <a:pt x="8640" y="5504"/>
                    <a:pt x="9874" y="5270"/>
                    <a:pt x="10274" y="4670"/>
                  </a:cubicBezTo>
                  <a:cubicBezTo>
                    <a:pt x="10408" y="4470"/>
                    <a:pt x="10441" y="4270"/>
                    <a:pt x="10374" y="4036"/>
                  </a:cubicBezTo>
                  <a:cubicBezTo>
                    <a:pt x="10274" y="3636"/>
                    <a:pt x="9941" y="3169"/>
                    <a:pt x="9040" y="3169"/>
                  </a:cubicBezTo>
                  <a:cubicBezTo>
                    <a:pt x="8439" y="3169"/>
                    <a:pt x="7806" y="3369"/>
                    <a:pt x="7339" y="3536"/>
                  </a:cubicBezTo>
                  <a:cubicBezTo>
                    <a:pt x="7806" y="2902"/>
                    <a:pt x="8506" y="1701"/>
                    <a:pt x="8306" y="967"/>
                  </a:cubicBezTo>
                  <a:cubicBezTo>
                    <a:pt x="8239" y="701"/>
                    <a:pt x="8106" y="500"/>
                    <a:pt x="7839" y="400"/>
                  </a:cubicBezTo>
                  <a:cubicBezTo>
                    <a:pt x="7706" y="367"/>
                    <a:pt x="7572" y="334"/>
                    <a:pt x="7405" y="334"/>
                  </a:cubicBezTo>
                  <a:cubicBezTo>
                    <a:pt x="6505" y="334"/>
                    <a:pt x="5771" y="1601"/>
                    <a:pt x="5437" y="2302"/>
                  </a:cubicBezTo>
                  <a:cubicBezTo>
                    <a:pt x="5237" y="1501"/>
                    <a:pt x="4737" y="0"/>
                    <a:pt x="3803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-1468375" y="1019800"/>
              <a:ext cx="31700" cy="36425"/>
            </a:xfrm>
            <a:custGeom>
              <a:avLst/>
              <a:gdLst/>
              <a:ahLst/>
              <a:cxnLst/>
              <a:rect l="l" t="t" r="r" b="b"/>
              <a:pathLst>
                <a:path w="1268" h="1457" extrusionOk="0">
                  <a:moveTo>
                    <a:pt x="1106" y="0"/>
                  </a:moveTo>
                  <a:cubicBezTo>
                    <a:pt x="1057" y="0"/>
                    <a:pt x="1007" y="16"/>
                    <a:pt x="968" y="55"/>
                  </a:cubicBezTo>
                  <a:lnTo>
                    <a:pt x="67" y="1223"/>
                  </a:lnTo>
                  <a:cubicBezTo>
                    <a:pt x="0" y="1290"/>
                    <a:pt x="34" y="1390"/>
                    <a:pt x="100" y="1423"/>
                  </a:cubicBezTo>
                  <a:cubicBezTo>
                    <a:pt x="100" y="1456"/>
                    <a:pt x="134" y="1456"/>
                    <a:pt x="167" y="1456"/>
                  </a:cubicBezTo>
                  <a:cubicBezTo>
                    <a:pt x="234" y="1456"/>
                    <a:pt x="267" y="1456"/>
                    <a:pt x="301" y="1390"/>
                  </a:cubicBezTo>
                  <a:lnTo>
                    <a:pt x="1235" y="256"/>
                  </a:lnTo>
                  <a:cubicBezTo>
                    <a:pt x="1268" y="189"/>
                    <a:pt x="1268" y="89"/>
                    <a:pt x="1201" y="22"/>
                  </a:cubicBezTo>
                  <a:cubicBezTo>
                    <a:pt x="1174" y="8"/>
                    <a:pt x="1140" y="0"/>
                    <a:pt x="1106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-1495075" y="977575"/>
              <a:ext cx="55075" cy="17775"/>
            </a:xfrm>
            <a:custGeom>
              <a:avLst/>
              <a:gdLst/>
              <a:ahLst/>
              <a:cxnLst/>
              <a:rect l="l" t="t" r="r" b="b"/>
              <a:pathLst>
                <a:path w="2203" h="711" extrusionOk="0">
                  <a:moveTo>
                    <a:pt x="162" y="1"/>
                  </a:moveTo>
                  <a:cubicBezTo>
                    <a:pt x="101" y="1"/>
                    <a:pt x="34" y="55"/>
                    <a:pt x="34" y="110"/>
                  </a:cubicBezTo>
                  <a:cubicBezTo>
                    <a:pt x="1" y="210"/>
                    <a:pt x="68" y="277"/>
                    <a:pt x="134" y="310"/>
                  </a:cubicBezTo>
                  <a:lnTo>
                    <a:pt x="2002" y="677"/>
                  </a:lnTo>
                  <a:cubicBezTo>
                    <a:pt x="2002" y="677"/>
                    <a:pt x="2036" y="710"/>
                    <a:pt x="2036" y="710"/>
                  </a:cubicBezTo>
                  <a:cubicBezTo>
                    <a:pt x="2102" y="710"/>
                    <a:pt x="2169" y="644"/>
                    <a:pt x="2203" y="577"/>
                  </a:cubicBezTo>
                  <a:cubicBezTo>
                    <a:pt x="2203" y="477"/>
                    <a:pt x="2136" y="410"/>
                    <a:pt x="2069" y="377"/>
                  </a:cubicBezTo>
                  <a:lnTo>
                    <a:pt x="201" y="10"/>
                  </a:lnTo>
                  <a:cubicBezTo>
                    <a:pt x="189" y="4"/>
                    <a:pt x="176" y="1"/>
                    <a:pt x="162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-1437525" y="927775"/>
              <a:ext cx="19200" cy="42550"/>
            </a:xfrm>
            <a:custGeom>
              <a:avLst/>
              <a:gdLst/>
              <a:ahLst/>
              <a:cxnLst/>
              <a:rect l="l" t="t" r="r" b="b"/>
              <a:pathLst>
                <a:path w="768" h="1702" extrusionOk="0">
                  <a:moveTo>
                    <a:pt x="134" y="0"/>
                  </a:moveTo>
                  <a:cubicBezTo>
                    <a:pt x="67" y="34"/>
                    <a:pt x="1" y="134"/>
                    <a:pt x="34" y="201"/>
                  </a:cubicBezTo>
                  <a:lnTo>
                    <a:pt x="434" y="1602"/>
                  </a:lnTo>
                  <a:cubicBezTo>
                    <a:pt x="468" y="1668"/>
                    <a:pt x="534" y="1702"/>
                    <a:pt x="601" y="1702"/>
                  </a:cubicBezTo>
                  <a:lnTo>
                    <a:pt x="634" y="1702"/>
                  </a:lnTo>
                  <a:cubicBezTo>
                    <a:pt x="734" y="1668"/>
                    <a:pt x="768" y="1602"/>
                    <a:pt x="734" y="1501"/>
                  </a:cubicBezTo>
                  <a:lnTo>
                    <a:pt x="334" y="134"/>
                  </a:lnTo>
                  <a:cubicBezTo>
                    <a:pt x="301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-1388325" y="931625"/>
              <a:ext cx="26725" cy="42050"/>
            </a:xfrm>
            <a:custGeom>
              <a:avLst/>
              <a:gdLst/>
              <a:ahLst/>
              <a:cxnLst/>
              <a:rect l="l" t="t" r="r" b="b"/>
              <a:pathLst>
                <a:path w="1069" h="1682" extrusionOk="0">
                  <a:moveTo>
                    <a:pt x="909" y="0"/>
                  </a:moveTo>
                  <a:cubicBezTo>
                    <a:pt x="852" y="0"/>
                    <a:pt x="792" y="31"/>
                    <a:pt x="768" y="80"/>
                  </a:cubicBezTo>
                  <a:lnTo>
                    <a:pt x="34" y="1448"/>
                  </a:lnTo>
                  <a:cubicBezTo>
                    <a:pt x="1" y="1514"/>
                    <a:pt x="34" y="1614"/>
                    <a:pt x="101" y="1648"/>
                  </a:cubicBezTo>
                  <a:cubicBezTo>
                    <a:pt x="134" y="1681"/>
                    <a:pt x="134" y="1681"/>
                    <a:pt x="167" y="1681"/>
                  </a:cubicBezTo>
                  <a:cubicBezTo>
                    <a:pt x="234" y="1681"/>
                    <a:pt x="268" y="1648"/>
                    <a:pt x="301" y="1581"/>
                  </a:cubicBezTo>
                  <a:lnTo>
                    <a:pt x="1035" y="247"/>
                  </a:lnTo>
                  <a:cubicBezTo>
                    <a:pt x="1068" y="147"/>
                    <a:pt x="1035" y="47"/>
                    <a:pt x="968" y="13"/>
                  </a:cubicBezTo>
                  <a:cubicBezTo>
                    <a:pt x="950" y="4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-1376650" y="986975"/>
              <a:ext cx="59250" cy="15050"/>
            </a:xfrm>
            <a:custGeom>
              <a:avLst/>
              <a:gdLst/>
              <a:ahLst/>
              <a:cxnLst/>
              <a:rect l="l" t="t" r="r" b="b"/>
              <a:pathLst>
                <a:path w="2370" h="602" extrusionOk="0">
                  <a:moveTo>
                    <a:pt x="2169" y="1"/>
                  </a:moveTo>
                  <a:lnTo>
                    <a:pt x="134" y="301"/>
                  </a:lnTo>
                  <a:cubicBezTo>
                    <a:pt x="67" y="301"/>
                    <a:pt x="1" y="368"/>
                    <a:pt x="1" y="468"/>
                  </a:cubicBezTo>
                  <a:cubicBezTo>
                    <a:pt x="34" y="534"/>
                    <a:pt x="101" y="601"/>
                    <a:pt x="167" y="601"/>
                  </a:cubicBezTo>
                  <a:lnTo>
                    <a:pt x="201" y="601"/>
                  </a:lnTo>
                  <a:lnTo>
                    <a:pt x="2202" y="301"/>
                  </a:lnTo>
                  <a:cubicBezTo>
                    <a:pt x="2302" y="301"/>
                    <a:pt x="2369" y="234"/>
                    <a:pt x="2336" y="134"/>
                  </a:cubicBezTo>
                  <a:cubicBezTo>
                    <a:pt x="2336" y="67"/>
                    <a:pt x="2269" y="1"/>
                    <a:pt x="216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-1379150" y="1022425"/>
              <a:ext cx="31725" cy="33800"/>
            </a:xfrm>
            <a:custGeom>
              <a:avLst/>
              <a:gdLst/>
              <a:ahLst/>
              <a:cxnLst/>
              <a:rect l="l" t="t" r="r" b="b"/>
              <a:pathLst>
                <a:path w="1269" h="1352" extrusionOk="0">
                  <a:moveTo>
                    <a:pt x="180" y="0"/>
                  </a:moveTo>
                  <a:cubicBezTo>
                    <a:pt x="142" y="0"/>
                    <a:pt x="101" y="17"/>
                    <a:pt x="67" y="50"/>
                  </a:cubicBezTo>
                  <a:cubicBezTo>
                    <a:pt x="1" y="84"/>
                    <a:pt x="1" y="184"/>
                    <a:pt x="34" y="251"/>
                  </a:cubicBezTo>
                  <a:lnTo>
                    <a:pt x="968" y="1318"/>
                  </a:lnTo>
                  <a:cubicBezTo>
                    <a:pt x="1001" y="1351"/>
                    <a:pt x="1068" y="1351"/>
                    <a:pt x="1101" y="1351"/>
                  </a:cubicBezTo>
                  <a:cubicBezTo>
                    <a:pt x="1135" y="1351"/>
                    <a:pt x="1168" y="1351"/>
                    <a:pt x="1201" y="1318"/>
                  </a:cubicBezTo>
                  <a:cubicBezTo>
                    <a:pt x="1268" y="1251"/>
                    <a:pt x="1268" y="1151"/>
                    <a:pt x="1201" y="1085"/>
                  </a:cubicBezTo>
                  <a:lnTo>
                    <a:pt x="267" y="50"/>
                  </a:lnTo>
                  <a:cubicBezTo>
                    <a:pt x="251" y="17"/>
                    <a:pt x="217" y="0"/>
                    <a:pt x="180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-1414175" y="1031175"/>
              <a:ext cx="11700" cy="45050"/>
            </a:xfrm>
            <a:custGeom>
              <a:avLst/>
              <a:gdLst/>
              <a:ahLst/>
              <a:cxnLst/>
              <a:rect l="l" t="t" r="r" b="b"/>
              <a:pathLst>
                <a:path w="468" h="1802" extrusionOk="0">
                  <a:moveTo>
                    <a:pt x="167" y="1"/>
                  </a:moveTo>
                  <a:cubicBezTo>
                    <a:pt x="67" y="34"/>
                    <a:pt x="1" y="101"/>
                    <a:pt x="34" y="201"/>
                  </a:cubicBezTo>
                  <a:lnTo>
                    <a:pt x="167" y="1669"/>
                  </a:lnTo>
                  <a:cubicBezTo>
                    <a:pt x="167" y="1735"/>
                    <a:pt x="234" y="1802"/>
                    <a:pt x="301" y="1802"/>
                  </a:cubicBezTo>
                  <a:lnTo>
                    <a:pt x="334" y="1802"/>
                  </a:lnTo>
                  <a:cubicBezTo>
                    <a:pt x="401" y="1802"/>
                    <a:pt x="468" y="1702"/>
                    <a:pt x="468" y="1635"/>
                  </a:cubicBezTo>
                  <a:lnTo>
                    <a:pt x="334" y="167"/>
                  </a:lnTo>
                  <a:cubicBezTo>
                    <a:pt x="334" y="67"/>
                    <a:pt x="267" y="1"/>
                    <a:pt x="16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-1455025" y="952800"/>
              <a:ext cx="94250" cy="94250"/>
            </a:xfrm>
            <a:custGeom>
              <a:avLst/>
              <a:gdLst/>
              <a:ahLst/>
              <a:cxnLst/>
              <a:rect l="l" t="t" r="r" b="b"/>
              <a:pathLst>
                <a:path w="3770" h="3770" extrusionOk="0">
                  <a:moveTo>
                    <a:pt x="1868" y="0"/>
                  </a:moveTo>
                  <a:cubicBezTo>
                    <a:pt x="834" y="0"/>
                    <a:pt x="0" y="834"/>
                    <a:pt x="0" y="1868"/>
                  </a:cubicBezTo>
                  <a:cubicBezTo>
                    <a:pt x="0" y="2902"/>
                    <a:pt x="834" y="3769"/>
                    <a:pt x="1868" y="3769"/>
                  </a:cubicBezTo>
                  <a:cubicBezTo>
                    <a:pt x="2902" y="3769"/>
                    <a:pt x="3769" y="2902"/>
                    <a:pt x="3769" y="1868"/>
                  </a:cubicBezTo>
                  <a:cubicBezTo>
                    <a:pt x="3769" y="834"/>
                    <a:pt x="2902" y="0"/>
                    <a:pt x="1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8466402" y="3844786"/>
            <a:ext cx="601156" cy="755004"/>
            <a:chOff x="5591675" y="4071736"/>
            <a:chExt cx="601156" cy="755004"/>
          </a:xfrm>
        </p:grpSpPr>
        <p:sp>
          <p:nvSpPr>
            <p:cNvPr id="125" name="Google Shape;125;p3"/>
            <p:cNvSpPr/>
            <p:nvPr/>
          </p:nvSpPr>
          <p:spPr>
            <a:xfrm>
              <a:off x="5868656" y="4478214"/>
              <a:ext cx="324175" cy="189101"/>
            </a:xfrm>
            <a:custGeom>
              <a:avLst/>
              <a:gdLst/>
              <a:ahLst/>
              <a:cxnLst/>
              <a:rect l="l" t="t" r="r" b="b"/>
              <a:pathLst>
                <a:path w="17647" h="10294" extrusionOk="0">
                  <a:moveTo>
                    <a:pt x="7470" y="1"/>
                  </a:moveTo>
                  <a:cubicBezTo>
                    <a:pt x="6621" y="1"/>
                    <a:pt x="5779" y="127"/>
                    <a:pt x="4971" y="420"/>
                  </a:cubicBezTo>
                  <a:cubicBezTo>
                    <a:pt x="1" y="2254"/>
                    <a:pt x="801" y="10294"/>
                    <a:pt x="801" y="10294"/>
                  </a:cubicBezTo>
                  <a:cubicBezTo>
                    <a:pt x="801" y="10294"/>
                    <a:pt x="1502" y="9426"/>
                    <a:pt x="4871" y="6824"/>
                  </a:cubicBezTo>
                  <a:cubicBezTo>
                    <a:pt x="8273" y="4223"/>
                    <a:pt x="17647" y="5990"/>
                    <a:pt x="16946" y="4556"/>
                  </a:cubicBezTo>
                  <a:cubicBezTo>
                    <a:pt x="16360" y="3355"/>
                    <a:pt x="11842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879072" y="4530167"/>
              <a:ext cx="182028" cy="140824"/>
            </a:xfrm>
            <a:custGeom>
              <a:avLst/>
              <a:gdLst/>
              <a:ahLst/>
              <a:cxnLst/>
              <a:rect l="l" t="t" r="r" b="b"/>
              <a:pathLst>
                <a:path w="9909" h="7666" extrusionOk="0">
                  <a:moveTo>
                    <a:pt x="7749" y="1"/>
                  </a:moveTo>
                  <a:cubicBezTo>
                    <a:pt x="7140" y="1"/>
                    <a:pt x="6431" y="99"/>
                    <a:pt x="5672" y="394"/>
                  </a:cubicBezTo>
                  <a:cubicBezTo>
                    <a:pt x="3370" y="1294"/>
                    <a:pt x="1469" y="3663"/>
                    <a:pt x="34" y="7399"/>
                  </a:cubicBezTo>
                  <a:cubicBezTo>
                    <a:pt x="1" y="7499"/>
                    <a:pt x="34" y="7599"/>
                    <a:pt x="134" y="7666"/>
                  </a:cubicBezTo>
                  <a:lnTo>
                    <a:pt x="234" y="7666"/>
                  </a:lnTo>
                  <a:cubicBezTo>
                    <a:pt x="301" y="7666"/>
                    <a:pt x="401" y="7632"/>
                    <a:pt x="401" y="7532"/>
                  </a:cubicBezTo>
                  <a:cubicBezTo>
                    <a:pt x="1802" y="3930"/>
                    <a:pt x="3604" y="1661"/>
                    <a:pt x="5805" y="794"/>
                  </a:cubicBezTo>
                  <a:cubicBezTo>
                    <a:pt x="6513" y="509"/>
                    <a:pt x="7179" y="415"/>
                    <a:pt x="7747" y="415"/>
                  </a:cubicBezTo>
                  <a:cubicBezTo>
                    <a:pt x="8839" y="415"/>
                    <a:pt x="9574" y="761"/>
                    <a:pt x="9574" y="761"/>
                  </a:cubicBezTo>
                  <a:cubicBezTo>
                    <a:pt x="9608" y="783"/>
                    <a:pt x="9645" y="794"/>
                    <a:pt x="9682" y="794"/>
                  </a:cubicBezTo>
                  <a:cubicBezTo>
                    <a:pt x="9756" y="794"/>
                    <a:pt x="9830" y="750"/>
                    <a:pt x="9875" y="661"/>
                  </a:cubicBezTo>
                  <a:cubicBezTo>
                    <a:pt x="9908" y="561"/>
                    <a:pt x="9875" y="461"/>
                    <a:pt x="9775" y="394"/>
                  </a:cubicBezTo>
                  <a:cubicBezTo>
                    <a:pt x="9731" y="372"/>
                    <a:pt x="8930" y="1"/>
                    <a:pt x="77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612747" y="4385477"/>
              <a:ext cx="274301" cy="259164"/>
            </a:xfrm>
            <a:custGeom>
              <a:avLst/>
              <a:gdLst/>
              <a:ahLst/>
              <a:cxnLst/>
              <a:rect l="l" t="t" r="r" b="b"/>
              <a:pathLst>
                <a:path w="14932" h="14108" extrusionOk="0">
                  <a:moveTo>
                    <a:pt x="7545" y="1"/>
                  </a:moveTo>
                  <a:cubicBezTo>
                    <a:pt x="3400" y="1"/>
                    <a:pt x="0" y="5196"/>
                    <a:pt x="688" y="5368"/>
                  </a:cubicBezTo>
                  <a:cubicBezTo>
                    <a:pt x="717" y="5375"/>
                    <a:pt x="750" y="5378"/>
                    <a:pt x="788" y="5378"/>
                  </a:cubicBezTo>
                  <a:cubicBezTo>
                    <a:pt x="1438" y="5378"/>
                    <a:pt x="3398" y="4382"/>
                    <a:pt x="5508" y="4382"/>
                  </a:cubicBezTo>
                  <a:cubicBezTo>
                    <a:pt x="6703" y="4382"/>
                    <a:pt x="7946" y="4702"/>
                    <a:pt x="9027" y="5701"/>
                  </a:cubicBezTo>
                  <a:cubicBezTo>
                    <a:pt x="12130" y="8570"/>
                    <a:pt x="14932" y="14107"/>
                    <a:pt x="14932" y="14107"/>
                  </a:cubicBezTo>
                  <a:cubicBezTo>
                    <a:pt x="14932" y="14107"/>
                    <a:pt x="14631" y="2766"/>
                    <a:pt x="9628" y="464"/>
                  </a:cubicBezTo>
                  <a:cubicBezTo>
                    <a:pt x="8923" y="140"/>
                    <a:pt x="8224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739360" y="4415440"/>
              <a:ext cx="147089" cy="224298"/>
            </a:xfrm>
            <a:custGeom>
              <a:avLst/>
              <a:gdLst/>
              <a:ahLst/>
              <a:cxnLst/>
              <a:rect l="l" t="t" r="r" b="b"/>
              <a:pathLst>
                <a:path w="8007" h="12210" extrusionOk="0">
                  <a:moveTo>
                    <a:pt x="301" y="1"/>
                  </a:moveTo>
                  <a:cubicBezTo>
                    <a:pt x="167" y="1"/>
                    <a:pt x="67" y="67"/>
                    <a:pt x="34" y="168"/>
                  </a:cubicBezTo>
                  <a:cubicBezTo>
                    <a:pt x="1" y="268"/>
                    <a:pt x="67" y="401"/>
                    <a:pt x="201" y="434"/>
                  </a:cubicBezTo>
                  <a:cubicBezTo>
                    <a:pt x="267" y="434"/>
                    <a:pt x="7172" y="2202"/>
                    <a:pt x="7573" y="12009"/>
                  </a:cubicBezTo>
                  <a:cubicBezTo>
                    <a:pt x="7573" y="12109"/>
                    <a:pt x="7673" y="12209"/>
                    <a:pt x="7773" y="12209"/>
                  </a:cubicBezTo>
                  <a:cubicBezTo>
                    <a:pt x="7906" y="12176"/>
                    <a:pt x="8006" y="12109"/>
                    <a:pt x="7973" y="11976"/>
                  </a:cubicBezTo>
                  <a:cubicBezTo>
                    <a:pt x="7573" y="1902"/>
                    <a:pt x="367" y="34"/>
                    <a:pt x="3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828221" y="4248649"/>
              <a:ext cx="114610" cy="561424"/>
            </a:xfrm>
            <a:custGeom>
              <a:avLst/>
              <a:gdLst/>
              <a:ahLst/>
              <a:cxnLst/>
              <a:rect l="l" t="t" r="r" b="b"/>
              <a:pathLst>
                <a:path w="6239" h="30562" extrusionOk="0">
                  <a:moveTo>
                    <a:pt x="5986" y="0"/>
                  </a:moveTo>
                  <a:cubicBezTo>
                    <a:pt x="5880" y="0"/>
                    <a:pt x="5804" y="87"/>
                    <a:pt x="5804" y="173"/>
                  </a:cubicBezTo>
                  <a:cubicBezTo>
                    <a:pt x="5771" y="407"/>
                    <a:pt x="4270" y="22623"/>
                    <a:pt x="67" y="30228"/>
                  </a:cubicBezTo>
                  <a:cubicBezTo>
                    <a:pt x="0" y="30328"/>
                    <a:pt x="34" y="30462"/>
                    <a:pt x="134" y="30528"/>
                  </a:cubicBezTo>
                  <a:cubicBezTo>
                    <a:pt x="167" y="30528"/>
                    <a:pt x="200" y="30562"/>
                    <a:pt x="234" y="30562"/>
                  </a:cubicBezTo>
                  <a:cubicBezTo>
                    <a:pt x="301" y="30562"/>
                    <a:pt x="367" y="30495"/>
                    <a:pt x="434" y="30428"/>
                  </a:cubicBezTo>
                  <a:cubicBezTo>
                    <a:pt x="4670" y="22723"/>
                    <a:pt x="6205" y="440"/>
                    <a:pt x="6205" y="207"/>
                  </a:cubicBezTo>
                  <a:cubicBezTo>
                    <a:pt x="6238" y="107"/>
                    <a:pt x="6138" y="7"/>
                    <a:pt x="6038" y="7"/>
                  </a:cubicBezTo>
                  <a:cubicBezTo>
                    <a:pt x="6020" y="2"/>
                    <a:pt x="6003" y="0"/>
                    <a:pt x="598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27107" y="4071736"/>
              <a:ext cx="418542" cy="383804"/>
            </a:xfrm>
            <a:custGeom>
              <a:avLst/>
              <a:gdLst/>
              <a:ahLst/>
              <a:cxnLst/>
              <a:rect l="l" t="t" r="r" b="b"/>
              <a:pathLst>
                <a:path w="22784" h="20893" extrusionOk="0">
                  <a:moveTo>
                    <a:pt x="10204" y="1"/>
                  </a:moveTo>
                  <a:cubicBezTo>
                    <a:pt x="10130" y="1"/>
                    <a:pt x="10053" y="10"/>
                    <a:pt x="9974" y="30"/>
                  </a:cubicBezTo>
                  <a:cubicBezTo>
                    <a:pt x="8006" y="530"/>
                    <a:pt x="8607" y="5434"/>
                    <a:pt x="8607" y="5434"/>
                  </a:cubicBezTo>
                  <a:cubicBezTo>
                    <a:pt x="8607" y="5434"/>
                    <a:pt x="6933" y="2146"/>
                    <a:pt x="5095" y="2146"/>
                  </a:cubicBezTo>
                  <a:cubicBezTo>
                    <a:pt x="4554" y="2146"/>
                    <a:pt x="4000" y="2430"/>
                    <a:pt x="3470" y="3165"/>
                  </a:cubicBezTo>
                  <a:cubicBezTo>
                    <a:pt x="2636" y="4333"/>
                    <a:pt x="5604" y="7635"/>
                    <a:pt x="5604" y="7635"/>
                  </a:cubicBezTo>
                  <a:cubicBezTo>
                    <a:pt x="5604" y="7635"/>
                    <a:pt x="4526" y="7500"/>
                    <a:pt x="3327" y="7500"/>
                  </a:cubicBezTo>
                  <a:cubicBezTo>
                    <a:pt x="1858" y="7500"/>
                    <a:pt x="207" y="7703"/>
                    <a:pt x="134" y="8602"/>
                  </a:cubicBezTo>
                  <a:cubicBezTo>
                    <a:pt x="0" y="10270"/>
                    <a:pt x="4737" y="11571"/>
                    <a:pt x="4737" y="11571"/>
                  </a:cubicBezTo>
                  <a:cubicBezTo>
                    <a:pt x="4737" y="11571"/>
                    <a:pt x="1068" y="14740"/>
                    <a:pt x="1868" y="16441"/>
                  </a:cubicBezTo>
                  <a:cubicBezTo>
                    <a:pt x="2072" y="16873"/>
                    <a:pt x="2502" y="17034"/>
                    <a:pt x="3032" y="17034"/>
                  </a:cubicBezTo>
                  <a:cubicBezTo>
                    <a:pt x="4590" y="17034"/>
                    <a:pt x="7005" y="15641"/>
                    <a:pt x="7005" y="15641"/>
                  </a:cubicBezTo>
                  <a:lnTo>
                    <a:pt x="7005" y="15641"/>
                  </a:lnTo>
                  <a:cubicBezTo>
                    <a:pt x="7005" y="15641"/>
                    <a:pt x="5748" y="20892"/>
                    <a:pt x="7598" y="20892"/>
                  </a:cubicBezTo>
                  <a:cubicBezTo>
                    <a:pt x="7653" y="20892"/>
                    <a:pt x="7712" y="20888"/>
                    <a:pt x="7773" y="20878"/>
                  </a:cubicBezTo>
                  <a:cubicBezTo>
                    <a:pt x="9874" y="20578"/>
                    <a:pt x="11142" y="17042"/>
                    <a:pt x="11142" y="17042"/>
                  </a:cubicBezTo>
                  <a:cubicBezTo>
                    <a:pt x="11142" y="17042"/>
                    <a:pt x="11748" y="20634"/>
                    <a:pt x="13500" y="20634"/>
                  </a:cubicBezTo>
                  <a:cubicBezTo>
                    <a:pt x="13802" y="20634"/>
                    <a:pt x="14138" y="20528"/>
                    <a:pt x="14511" y="20278"/>
                  </a:cubicBezTo>
                  <a:cubicBezTo>
                    <a:pt x="15812" y="19410"/>
                    <a:pt x="14144" y="16575"/>
                    <a:pt x="14144" y="16575"/>
                  </a:cubicBezTo>
                  <a:lnTo>
                    <a:pt x="14144" y="16575"/>
                  </a:lnTo>
                  <a:cubicBezTo>
                    <a:pt x="14144" y="16575"/>
                    <a:pt x="16240" y="18712"/>
                    <a:pt x="17916" y="18712"/>
                  </a:cubicBezTo>
                  <a:cubicBezTo>
                    <a:pt x="18375" y="18712"/>
                    <a:pt x="18803" y="18552"/>
                    <a:pt x="19147" y="18143"/>
                  </a:cubicBezTo>
                  <a:cubicBezTo>
                    <a:pt x="19948" y="17242"/>
                    <a:pt x="16846" y="14240"/>
                    <a:pt x="16846" y="14240"/>
                  </a:cubicBezTo>
                  <a:lnTo>
                    <a:pt x="16846" y="14240"/>
                  </a:lnTo>
                  <a:cubicBezTo>
                    <a:pt x="16846" y="14240"/>
                    <a:pt x="17037" y="14248"/>
                    <a:pt x="17342" y="14248"/>
                  </a:cubicBezTo>
                  <a:cubicBezTo>
                    <a:pt x="18563" y="14248"/>
                    <a:pt x="21616" y="14120"/>
                    <a:pt x="21616" y="12839"/>
                  </a:cubicBezTo>
                  <a:cubicBezTo>
                    <a:pt x="21616" y="11204"/>
                    <a:pt x="17146" y="10737"/>
                    <a:pt x="17146" y="10737"/>
                  </a:cubicBezTo>
                  <a:cubicBezTo>
                    <a:pt x="17146" y="10737"/>
                    <a:pt x="22783" y="8502"/>
                    <a:pt x="21049" y="6768"/>
                  </a:cubicBezTo>
                  <a:cubicBezTo>
                    <a:pt x="20806" y="6517"/>
                    <a:pt x="20402" y="6421"/>
                    <a:pt x="19924" y="6421"/>
                  </a:cubicBezTo>
                  <a:cubicBezTo>
                    <a:pt x="18299" y="6421"/>
                    <a:pt x="15812" y="7535"/>
                    <a:pt x="15812" y="7535"/>
                  </a:cubicBezTo>
                  <a:cubicBezTo>
                    <a:pt x="15812" y="7535"/>
                    <a:pt x="17813" y="3099"/>
                    <a:pt x="17079" y="2398"/>
                  </a:cubicBezTo>
                  <a:cubicBezTo>
                    <a:pt x="16739" y="2069"/>
                    <a:pt x="16390" y="1931"/>
                    <a:pt x="16045" y="1931"/>
                  </a:cubicBezTo>
                  <a:cubicBezTo>
                    <a:pt x="14253" y="1931"/>
                    <a:pt x="12543" y="5634"/>
                    <a:pt x="12543" y="5634"/>
                  </a:cubicBezTo>
                  <a:cubicBezTo>
                    <a:pt x="12543" y="5634"/>
                    <a:pt x="12019" y="1"/>
                    <a:pt x="10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788999" y="4233144"/>
              <a:ext cx="89480" cy="36464"/>
            </a:xfrm>
            <a:custGeom>
              <a:avLst/>
              <a:gdLst/>
              <a:ahLst/>
              <a:cxnLst/>
              <a:rect l="l" t="t" r="r" b="b"/>
              <a:pathLst>
                <a:path w="4871" h="1985" extrusionOk="0">
                  <a:moveTo>
                    <a:pt x="544" y="1"/>
                  </a:moveTo>
                  <a:cubicBezTo>
                    <a:pt x="349" y="1"/>
                    <a:pt x="226" y="10"/>
                    <a:pt x="201" y="17"/>
                  </a:cubicBezTo>
                  <a:cubicBezTo>
                    <a:pt x="101" y="17"/>
                    <a:pt x="0" y="117"/>
                    <a:pt x="0" y="217"/>
                  </a:cubicBezTo>
                  <a:cubicBezTo>
                    <a:pt x="34" y="350"/>
                    <a:pt x="134" y="417"/>
                    <a:pt x="234" y="417"/>
                  </a:cubicBezTo>
                  <a:cubicBezTo>
                    <a:pt x="240" y="417"/>
                    <a:pt x="321" y="412"/>
                    <a:pt x="460" y="412"/>
                  </a:cubicBezTo>
                  <a:cubicBezTo>
                    <a:pt x="1154" y="412"/>
                    <a:pt x="3281" y="528"/>
                    <a:pt x="4504" y="1918"/>
                  </a:cubicBezTo>
                  <a:cubicBezTo>
                    <a:pt x="4537" y="1951"/>
                    <a:pt x="4604" y="1985"/>
                    <a:pt x="4637" y="1985"/>
                  </a:cubicBezTo>
                  <a:cubicBezTo>
                    <a:pt x="4704" y="1985"/>
                    <a:pt x="4737" y="1951"/>
                    <a:pt x="4771" y="1918"/>
                  </a:cubicBezTo>
                  <a:cubicBezTo>
                    <a:pt x="4871" y="1851"/>
                    <a:pt x="4871" y="1718"/>
                    <a:pt x="4804" y="1618"/>
                  </a:cubicBezTo>
                  <a:cubicBezTo>
                    <a:pt x="3532" y="183"/>
                    <a:pt x="1380" y="1"/>
                    <a:pt x="54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19525" y="4118233"/>
              <a:ext cx="14733" cy="98059"/>
            </a:xfrm>
            <a:custGeom>
              <a:avLst/>
              <a:gdLst/>
              <a:ahLst/>
              <a:cxnLst/>
              <a:rect l="l" t="t" r="r" b="b"/>
              <a:pathLst>
                <a:path w="802" h="5338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cubicBezTo>
                    <a:pt x="1" y="367"/>
                    <a:pt x="67" y="4270"/>
                    <a:pt x="367" y="5204"/>
                  </a:cubicBezTo>
                  <a:cubicBezTo>
                    <a:pt x="367" y="5304"/>
                    <a:pt x="468" y="5338"/>
                    <a:pt x="568" y="5338"/>
                  </a:cubicBezTo>
                  <a:lnTo>
                    <a:pt x="601" y="5338"/>
                  </a:lnTo>
                  <a:cubicBezTo>
                    <a:pt x="734" y="5304"/>
                    <a:pt x="801" y="5204"/>
                    <a:pt x="768" y="5071"/>
                  </a:cubicBezTo>
                  <a:cubicBezTo>
                    <a:pt x="501" y="4203"/>
                    <a:pt x="401" y="234"/>
                    <a:pt x="401" y="201"/>
                  </a:cubicBezTo>
                  <a:cubicBezTo>
                    <a:pt x="401" y="101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825759" y="4160358"/>
              <a:ext cx="66812" cy="70026"/>
            </a:xfrm>
            <a:custGeom>
              <a:avLst/>
              <a:gdLst/>
              <a:ahLst/>
              <a:cxnLst/>
              <a:rect l="l" t="t" r="r" b="b"/>
              <a:pathLst>
                <a:path w="3637" h="3812" extrusionOk="0">
                  <a:moveTo>
                    <a:pt x="246" y="0"/>
                  </a:moveTo>
                  <a:cubicBezTo>
                    <a:pt x="157" y="0"/>
                    <a:pt x="62" y="60"/>
                    <a:pt x="34" y="143"/>
                  </a:cubicBezTo>
                  <a:cubicBezTo>
                    <a:pt x="1" y="243"/>
                    <a:pt x="68" y="376"/>
                    <a:pt x="168" y="409"/>
                  </a:cubicBezTo>
                  <a:cubicBezTo>
                    <a:pt x="201" y="409"/>
                    <a:pt x="3237" y="1544"/>
                    <a:pt x="3237" y="3612"/>
                  </a:cubicBezTo>
                  <a:cubicBezTo>
                    <a:pt x="3237" y="3745"/>
                    <a:pt x="3303" y="3812"/>
                    <a:pt x="3437" y="3812"/>
                  </a:cubicBezTo>
                  <a:cubicBezTo>
                    <a:pt x="3537" y="3812"/>
                    <a:pt x="3637" y="3745"/>
                    <a:pt x="3637" y="3612"/>
                  </a:cubicBezTo>
                  <a:cubicBezTo>
                    <a:pt x="3637" y="1277"/>
                    <a:pt x="435" y="76"/>
                    <a:pt x="301" y="9"/>
                  </a:cubicBezTo>
                  <a:cubicBezTo>
                    <a:pt x="283" y="3"/>
                    <a:pt x="265" y="0"/>
                    <a:pt x="24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796347" y="4300805"/>
              <a:ext cx="85200" cy="36832"/>
            </a:xfrm>
            <a:custGeom>
              <a:avLst/>
              <a:gdLst/>
              <a:ahLst/>
              <a:cxnLst/>
              <a:rect l="l" t="t" r="r" b="b"/>
              <a:pathLst>
                <a:path w="4638" h="2005" extrusionOk="0">
                  <a:moveTo>
                    <a:pt x="4320" y="1"/>
                  </a:moveTo>
                  <a:cubicBezTo>
                    <a:pt x="2925" y="1"/>
                    <a:pt x="232" y="1572"/>
                    <a:pt x="134" y="1637"/>
                  </a:cubicBezTo>
                  <a:cubicBezTo>
                    <a:pt x="34" y="1704"/>
                    <a:pt x="1" y="1804"/>
                    <a:pt x="67" y="1904"/>
                  </a:cubicBezTo>
                  <a:cubicBezTo>
                    <a:pt x="101" y="1971"/>
                    <a:pt x="168" y="2004"/>
                    <a:pt x="234" y="2004"/>
                  </a:cubicBezTo>
                  <a:lnTo>
                    <a:pt x="334" y="2004"/>
                  </a:lnTo>
                  <a:cubicBezTo>
                    <a:pt x="367" y="1971"/>
                    <a:pt x="3112" y="403"/>
                    <a:pt x="4365" y="403"/>
                  </a:cubicBezTo>
                  <a:cubicBezTo>
                    <a:pt x="4378" y="403"/>
                    <a:pt x="4391" y="403"/>
                    <a:pt x="4404" y="403"/>
                  </a:cubicBezTo>
                  <a:cubicBezTo>
                    <a:pt x="4417" y="408"/>
                    <a:pt x="4431" y="410"/>
                    <a:pt x="4444" y="410"/>
                  </a:cubicBezTo>
                  <a:cubicBezTo>
                    <a:pt x="4529" y="410"/>
                    <a:pt x="4604" y="323"/>
                    <a:pt x="4604" y="236"/>
                  </a:cubicBezTo>
                  <a:cubicBezTo>
                    <a:pt x="4637" y="103"/>
                    <a:pt x="4537" y="3"/>
                    <a:pt x="4404" y="3"/>
                  </a:cubicBezTo>
                  <a:cubicBezTo>
                    <a:pt x="4377" y="2"/>
                    <a:pt x="4349" y="1"/>
                    <a:pt x="43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87045" y="4321049"/>
              <a:ext cx="28823" cy="87055"/>
            </a:xfrm>
            <a:custGeom>
              <a:avLst/>
              <a:gdLst/>
              <a:ahLst/>
              <a:cxnLst/>
              <a:rect l="l" t="t" r="r" b="b"/>
              <a:pathLst>
                <a:path w="1569" h="4739" extrusionOk="0">
                  <a:moveTo>
                    <a:pt x="1354" y="0"/>
                  </a:moveTo>
                  <a:cubicBezTo>
                    <a:pt x="1282" y="0"/>
                    <a:pt x="1211" y="37"/>
                    <a:pt x="1168" y="102"/>
                  </a:cubicBezTo>
                  <a:cubicBezTo>
                    <a:pt x="601" y="969"/>
                    <a:pt x="67" y="4338"/>
                    <a:pt x="34" y="4505"/>
                  </a:cubicBezTo>
                  <a:cubicBezTo>
                    <a:pt x="1" y="4605"/>
                    <a:pt x="101" y="4705"/>
                    <a:pt x="201" y="4738"/>
                  </a:cubicBezTo>
                  <a:lnTo>
                    <a:pt x="234" y="4738"/>
                  </a:lnTo>
                  <a:cubicBezTo>
                    <a:pt x="334" y="4738"/>
                    <a:pt x="434" y="4672"/>
                    <a:pt x="434" y="4572"/>
                  </a:cubicBezTo>
                  <a:cubicBezTo>
                    <a:pt x="601" y="3604"/>
                    <a:pt x="1101" y="1002"/>
                    <a:pt x="1535" y="335"/>
                  </a:cubicBezTo>
                  <a:cubicBezTo>
                    <a:pt x="1568" y="235"/>
                    <a:pt x="1568" y="102"/>
                    <a:pt x="1468" y="35"/>
                  </a:cubicBezTo>
                  <a:cubicBezTo>
                    <a:pt x="1433" y="11"/>
                    <a:pt x="1393" y="0"/>
                    <a:pt x="13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944657" y="4334056"/>
              <a:ext cx="31266" cy="76493"/>
            </a:xfrm>
            <a:custGeom>
              <a:avLst/>
              <a:gdLst/>
              <a:ahLst/>
              <a:cxnLst/>
              <a:rect l="l" t="t" r="r" b="b"/>
              <a:pathLst>
                <a:path w="1702" h="4164" extrusionOk="0">
                  <a:moveTo>
                    <a:pt x="222" y="1"/>
                  </a:moveTo>
                  <a:cubicBezTo>
                    <a:pt x="192" y="1"/>
                    <a:pt x="162" y="9"/>
                    <a:pt x="134" y="28"/>
                  </a:cubicBezTo>
                  <a:cubicBezTo>
                    <a:pt x="34" y="61"/>
                    <a:pt x="0" y="194"/>
                    <a:pt x="34" y="294"/>
                  </a:cubicBezTo>
                  <a:cubicBezTo>
                    <a:pt x="567" y="1395"/>
                    <a:pt x="1268" y="3997"/>
                    <a:pt x="1268" y="4030"/>
                  </a:cubicBezTo>
                  <a:cubicBezTo>
                    <a:pt x="1301" y="4097"/>
                    <a:pt x="1401" y="4164"/>
                    <a:pt x="1468" y="4164"/>
                  </a:cubicBezTo>
                  <a:lnTo>
                    <a:pt x="1535" y="4164"/>
                  </a:lnTo>
                  <a:cubicBezTo>
                    <a:pt x="1635" y="4131"/>
                    <a:pt x="1701" y="4030"/>
                    <a:pt x="1668" y="3897"/>
                  </a:cubicBezTo>
                  <a:cubicBezTo>
                    <a:pt x="1668" y="3797"/>
                    <a:pt x="968" y="1228"/>
                    <a:pt x="400" y="128"/>
                  </a:cubicBezTo>
                  <a:cubicBezTo>
                    <a:pt x="376" y="56"/>
                    <a:pt x="300" y="1"/>
                    <a:pt x="22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969770" y="4299463"/>
              <a:ext cx="71716" cy="62678"/>
            </a:xfrm>
            <a:custGeom>
              <a:avLst/>
              <a:gdLst/>
              <a:ahLst/>
              <a:cxnLst/>
              <a:rect l="l" t="t" r="r" b="b"/>
              <a:pathLst>
                <a:path w="3904" h="3412" extrusionOk="0">
                  <a:moveTo>
                    <a:pt x="279" y="1"/>
                  </a:moveTo>
                  <a:cubicBezTo>
                    <a:pt x="190" y="1"/>
                    <a:pt x="95" y="60"/>
                    <a:pt x="68" y="143"/>
                  </a:cubicBezTo>
                  <a:cubicBezTo>
                    <a:pt x="1" y="243"/>
                    <a:pt x="68" y="376"/>
                    <a:pt x="168" y="409"/>
                  </a:cubicBezTo>
                  <a:cubicBezTo>
                    <a:pt x="835" y="676"/>
                    <a:pt x="2803" y="2611"/>
                    <a:pt x="3503" y="3345"/>
                  </a:cubicBezTo>
                  <a:cubicBezTo>
                    <a:pt x="3537" y="3378"/>
                    <a:pt x="3603" y="3412"/>
                    <a:pt x="3670" y="3412"/>
                  </a:cubicBezTo>
                  <a:cubicBezTo>
                    <a:pt x="3703" y="3412"/>
                    <a:pt x="3770" y="3378"/>
                    <a:pt x="3804" y="3345"/>
                  </a:cubicBezTo>
                  <a:cubicBezTo>
                    <a:pt x="3870" y="3278"/>
                    <a:pt x="3904" y="3145"/>
                    <a:pt x="3804" y="3045"/>
                  </a:cubicBezTo>
                  <a:cubicBezTo>
                    <a:pt x="3703" y="2945"/>
                    <a:pt x="1202" y="376"/>
                    <a:pt x="334" y="9"/>
                  </a:cubicBezTo>
                  <a:cubicBezTo>
                    <a:pt x="317" y="3"/>
                    <a:pt x="298" y="1"/>
                    <a:pt x="2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969770" y="4223021"/>
              <a:ext cx="96847" cy="35564"/>
            </a:xfrm>
            <a:custGeom>
              <a:avLst/>
              <a:gdLst/>
              <a:ahLst/>
              <a:cxnLst/>
              <a:rect l="l" t="t" r="r" b="b"/>
              <a:pathLst>
                <a:path w="5272" h="1936" extrusionOk="0">
                  <a:moveTo>
                    <a:pt x="5038" y="1"/>
                  </a:moveTo>
                  <a:cubicBezTo>
                    <a:pt x="3970" y="67"/>
                    <a:pt x="334" y="1468"/>
                    <a:pt x="168" y="1535"/>
                  </a:cubicBezTo>
                  <a:cubicBezTo>
                    <a:pt x="68" y="1568"/>
                    <a:pt x="1" y="1702"/>
                    <a:pt x="68" y="1802"/>
                  </a:cubicBezTo>
                  <a:cubicBezTo>
                    <a:pt x="101" y="1902"/>
                    <a:pt x="168" y="1935"/>
                    <a:pt x="268" y="1935"/>
                  </a:cubicBezTo>
                  <a:lnTo>
                    <a:pt x="334" y="1935"/>
                  </a:lnTo>
                  <a:cubicBezTo>
                    <a:pt x="368" y="1902"/>
                    <a:pt x="4070" y="468"/>
                    <a:pt x="5071" y="401"/>
                  </a:cubicBezTo>
                  <a:cubicBezTo>
                    <a:pt x="5171" y="401"/>
                    <a:pt x="5271" y="301"/>
                    <a:pt x="5271" y="201"/>
                  </a:cubicBezTo>
                  <a:cubicBezTo>
                    <a:pt x="5238" y="67"/>
                    <a:pt x="5138" y="1"/>
                    <a:pt x="50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53236" y="4164161"/>
              <a:ext cx="57608" cy="65011"/>
            </a:xfrm>
            <a:custGeom>
              <a:avLst/>
              <a:gdLst/>
              <a:ahLst/>
              <a:cxnLst/>
              <a:rect l="l" t="t" r="r" b="b"/>
              <a:pathLst>
                <a:path w="3136" h="3539" extrusionOk="0">
                  <a:moveTo>
                    <a:pt x="2883" y="1"/>
                  </a:moveTo>
                  <a:cubicBezTo>
                    <a:pt x="2844" y="1"/>
                    <a:pt x="2804" y="12"/>
                    <a:pt x="2769" y="36"/>
                  </a:cubicBezTo>
                  <a:cubicBezTo>
                    <a:pt x="1635" y="736"/>
                    <a:pt x="134" y="3138"/>
                    <a:pt x="67" y="3238"/>
                  </a:cubicBezTo>
                  <a:cubicBezTo>
                    <a:pt x="0" y="3338"/>
                    <a:pt x="34" y="3438"/>
                    <a:pt x="134" y="3505"/>
                  </a:cubicBezTo>
                  <a:cubicBezTo>
                    <a:pt x="167" y="3538"/>
                    <a:pt x="200" y="3538"/>
                    <a:pt x="234" y="3538"/>
                  </a:cubicBezTo>
                  <a:cubicBezTo>
                    <a:pt x="300" y="3538"/>
                    <a:pt x="400" y="3505"/>
                    <a:pt x="434" y="3438"/>
                  </a:cubicBezTo>
                  <a:cubicBezTo>
                    <a:pt x="434" y="3438"/>
                    <a:pt x="1935" y="1036"/>
                    <a:pt x="3002" y="403"/>
                  </a:cubicBezTo>
                  <a:cubicBezTo>
                    <a:pt x="3102" y="336"/>
                    <a:pt x="3136" y="202"/>
                    <a:pt x="3069" y="102"/>
                  </a:cubicBezTo>
                  <a:cubicBezTo>
                    <a:pt x="3026" y="38"/>
                    <a:pt x="2955" y="1"/>
                    <a:pt x="288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66096" y="4271374"/>
              <a:ext cx="94385" cy="30715"/>
            </a:xfrm>
            <a:custGeom>
              <a:avLst/>
              <a:gdLst/>
              <a:ahLst/>
              <a:cxnLst/>
              <a:rect l="l" t="t" r="r" b="b"/>
              <a:pathLst>
                <a:path w="5138" h="1672" extrusionOk="0">
                  <a:moveTo>
                    <a:pt x="698" y="0"/>
                  </a:moveTo>
                  <a:cubicBezTo>
                    <a:pt x="497" y="0"/>
                    <a:pt x="318" y="22"/>
                    <a:pt x="167" y="70"/>
                  </a:cubicBezTo>
                  <a:cubicBezTo>
                    <a:pt x="67" y="137"/>
                    <a:pt x="1" y="237"/>
                    <a:pt x="34" y="337"/>
                  </a:cubicBezTo>
                  <a:cubicBezTo>
                    <a:pt x="85" y="439"/>
                    <a:pt x="155" y="483"/>
                    <a:pt x="230" y="483"/>
                  </a:cubicBezTo>
                  <a:cubicBezTo>
                    <a:pt x="254" y="483"/>
                    <a:pt x="277" y="479"/>
                    <a:pt x="301" y="471"/>
                  </a:cubicBezTo>
                  <a:cubicBezTo>
                    <a:pt x="412" y="434"/>
                    <a:pt x="550" y="417"/>
                    <a:pt x="709" y="417"/>
                  </a:cubicBezTo>
                  <a:cubicBezTo>
                    <a:pt x="1835" y="417"/>
                    <a:pt x="3986" y="1258"/>
                    <a:pt x="4804" y="1638"/>
                  </a:cubicBezTo>
                  <a:cubicBezTo>
                    <a:pt x="4837" y="1672"/>
                    <a:pt x="4871" y="1672"/>
                    <a:pt x="4904" y="1672"/>
                  </a:cubicBezTo>
                  <a:cubicBezTo>
                    <a:pt x="4971" y="1672"/>
                    <a:pt x="5071" y="1638"/>
                    <a:pt x="5104" y="1538"/>
                  </a:cubicBezTo>
                  <a:cubicBezTo>
                    <a:pt x="5138" y="1438"/>
                    <a:pt x="5104" y="1338"/>
                    <a:pt x="4971" y="1271"/>
                  </a:cubicBezTo>
                  <a:cubicBezTo>
                    <a:pt x="4678" y="1125"/>
                    <a:pt x="2146" y="0"/>
                    <a:pt x="69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849054" y="4199121"/>
              <a:ext cx="153830" cy="153830"/>
            </a:xfrm>
            <a:custGeom>
              <a:avLst/>
              <a:gdLst/>
              <a:ahLst/>
              <a:cxnLst/>
              <a:rect l="l" t="t" r="r" b="b"/>
              <a:pathLst>
                <a:path w="8374" h="8374" extrusionOk="0">
                  <a:moveTo>
                    <a:pt x="4170" y="1"/>
                  </a:moveTo>
                  <a:cubicBezTo>
                    <a:pt x="1868" y="1"/>
                    <a:pt x="0" y="1902"/>
                    <a:pt x="0" y="4204"/>
                  </a:cubicBezTo>
                  <a:cubicBezTo>
                    <a:pt x="0" y="6505"/>
                    <a:pt x="1868" y="8373"/>
                    <a:pt x="4170" y="8373"/>
                  </a:cubicBezTo>
                  <a:cubicBezTo>
                    <a:pt x="6505" y="8373"/>
                    <a:pt x="8373" y="6505"/>
                    <a:pt x="8373" y="4204"/>
                  </a:cubicBezTo>
                  <a:cubicBezTo>
                    <a:pt x="8373" y="1902"/>
                    <a:pt x="650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950774" y="4222176"/>
              <a:ext cx="22687" cy="22926"/>
            </a:xfrm>
            <a:custGeom>
              <a:avLst/>
              <a:gdLst/>
              <a:ahLst/>
              <a:cxnLst/>
              <a:rect l="l" t="t" r="r" b="b"/>
              <a:pathLst>
                <a:path w="1235" h="1248" extrusionOk="0">
                  <a:moveTo>
                    <a:pt x="240" y="1"/>
                  </a:moveTo>
                  <a:cubicBezTo>
                    <a:pt x="153" y="1"/>
                    <a:pt x="84" y="38"/>
                    <a:pt x="34" y="113"/>
                  </a:cubicBezTo>
                  <a:cubicBezTo>
                    <a:pt x="1" y="213"/>
                    <a:pt x="34" y="347"/>
                    <a:pt x="168" y="380"/>
                  </a:cubicBezTo>
                  <a:cubicBezTo>
                    <a:pt x="168" y="380"/>
                    <a:pt x="601" y="580"/>
                    <a:pt x="835" y="1114"/>
                  </a:cubicBezTo>
                  <a:cubicBezTo>
                    <a:pt x="868" y="1214"/>
                    <a:pt x="935" y="1247"/>
                    <a:pt x="1001" y="1247"/>
                  </a:cubicBezTo>
                  <a:lnTo>
                    <a:pt x="1102" y="1247"/>
                  </a:lnTo>
                  <a:cubicBezTo>
                    <a:pt x="1202" y="1181"/>
                    <a:pt x="1235" y="1081"/>
                    <a:pt x="1202" y="947"/>
                  </a:cubicBezTo>
                  <a:cubicBezTo>
                    <a:pt x="935" y="280"/>
                    <a:pt x="334" y="13"/>
                    <a:pt x="334" y="13"/>
                  </a:cubicBezTo>
                  <a:cubicBezTo>
                    <a:pt x="301" y="5"/>
                    <a:pt x="270" y="1"/>
                    <a:pt x="24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966096" y="4255355"/>
              <a:ext cx="15339" cy="27739"/>
            </a:xfrm>
            <a:custGeom>
              <a:avLst/>
              <a:gdLst/>
              <a:ahLst/>
              <a:cxnLst/>
              <a:rect l="l" t="t" r="r" b="b"/>
              <a:pathLst>
                <a:path w="835" h="1510" extrusionOk="0">
                  <a:moveTo>
                    <a:pt x="238" y="0"/>
                  </a:moveTo>
                  <a:cubicBezTo>
                    <a:pt x="184" y="0"/>
                    <a:pt x="134" y="25"/>
                    <a:pt x="101" y="75"/>
                  </a:cubicBezTo>
                  <a:cubicBezTo>
                    <a:pt x="1" y="142"/>
                    <a:pt x="1" y="275"/>
                    <a:pt x="101" y="375"/>
                  </a:cubicBezTo>
                  <a:cubicBezTo>
                    <a:pt x="101" y="375"/>
                    <a:pt x="434" y="709"/>
                    <a:pt x="434" y="1309"/>
                  </a:cubicBezTo>
                  <a:cubicBezTo>
                    <a:pt x="434" y="1409"/>
                    <a:pt x="534" y="1510"/>
                    <a:pt x="634" y="1510"/>
                  </a:cubicBezTo>
                  <a:cubicBezTo>
                    <a:pt x="735" y="1510"/>
                    <a:pt x="835" y="1409"/>
                    <a:pt x="835" y="1309"/>
                  </a:cubicBezTo>
                  <a:cubicBezTo>
                    <a:pt x="835" y="542"/>
                    <a:pt x="401" y="109"/>
                    <a:pt x="401" y="75"/>
                  </a:cubicBezTo>
                  <a:cubicBezTo>
                    <a:pt x="351" y="25"/>
                    <a:pt x="293" y="0"/>
                    <a:pt x="2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912783" y="4218723"/>
              <a:ext cx="28216" cy="15339"/>
            </a:xfrm>
            <a:custGeom>
              <a:avLst/>
              <a:gdLst/>
              <a:ahLst/>
              <a:cxnLst/>
              <a:rect l="l" t="t" r="r" b="b"/>
              <a:pathLst>
                <a:path w="1536" h="835" extrusionOk="0">
                  <a:moveTo>
                    <a:pt x="236" y="1"/>
                  </a:moveTo>
                  <a:cubicBezTo>
                    <a:pt x="217" y="1"/>
                    <a:pt x="205" y="1"/>
                    <a:pt x="201" y="1"/>
                  </a:cubicBezTo>
                  <a:cubicBezTo>
                    <a:pt x="101" y="1"/>
                    <a:pt x="1" y="101"/>
                    <a:pt x="1" y="235"/>
                  </a:cubicBezTo>
                  <a:cubicBezTo>
                    <a:pt x="34" y="335"/>
                    <a:pt x="134" y="435"/>
                    <a:pt x="234" y="435"/>
                  </a:cubicBezTo>
                  <a:cubicBezTo>
                    <a:pt x="234" y="435"/>
                    <a:pt x="245" y="434"/>
                    <a:pt x="266" y="434"/>
                  </a:cubicBezTo>
                  <a:cubicBezTo>
                    <a:pt x="378" y="434"/>
                    <a:pt x="773" y="458"/>
                    <a:pt x="1168" y="768"/>
                  </a:cubicBezTo>
                  <a:cubicBezTo>
                    <a:pt x="1201" y="802"/>
                    <a:pt x="1235" y="835"/>
                    <a:pt x="1302" y="835"/>
                  </a:cubicBezTo>
                  <a:cubicBezTo>
                    <a:pt x="1335" y="835"/>
                    <a:pt x="1402" y="802"/>
                    <a:pt x="1435" y="768"/>
                  </a:cubicBezTo>
                  <a:cubicBezTo>
                    <a:pt x="1535" y="668"/>
                    <a:pt x="1502" y="535"/>
                    <a:pt x="1435" y="468"/>
                  </a:cubicBezTo>
                  <a:cubicBezTo>
                    <a:pt x="935" y="27"/>
                    <a:pt x="382" y="1"/>
                    <a:pt x="23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933616" y="4242752"/>
              <a:ext cx="22687" cy="23183"/>
            </a:xfrm>
            <a:custGeom>
              <a:avLst/>
              <a:gdLst/>
              <a:ahLst/>
              <a:cxnLst/>
              <a:rect l="l" t="t" r="r" b="b"/>
              <a:pathLst>
                <a:path w="1235" h="1262" extrusionOk="0">
                  <a:moveTo>
                    <a:pt x="230" y="0"/>
                  </a:moveTo>
                  <a:cubicBezTo>
                    <a:pt x="148" y="0"/>
                    <a:pt x="82" y="55"/>
                    <a:pt x="34" y="127"/>
                  </a:cubicBezTo>
                  <a:cubicBezTo>
                    <a:pt x="1" y="227"/>
                    <a:pt x="34" y="361"/>
                    <a:pt x="134" y="394"/>
                  </a:cubicBezTo>
                  <a:cubicBezTo>
                    <a:pt x="168" y="394"/>
                    <a:pt x="601" y="594"/>
                    <a:pt x="835" y="1128"/>
                  </a:cubicBezTo>
                  <a:cubicBezTo>
                    <a:pt x="868" y="1228"/>
                    <a:pt x="935" y="1262"/>
                    <a:pt x="1001" y="1262"/>
                  </a:cubicBezTo>
                  <a:lnTo>
                    <a:pt x="1102" y="1262"/>
                  </a:lnTo>
                  <a:cubicBezTo>
                    <a:pt x="1202" y="1195"/>
                    <a:pt x="1235" y="1095"/>
                    <a:pt x="1202" y="961"/>
                  </a:cubicBezTo>
                  <a:cubicBezTo>
                    <a:pt x="901" y="294"/>
                    <a:pt x="334" y="27"/>
                    <a:pt x="334" y="27"/>
                  </a:cubicBezTo>
                  <a:cubicBezTo>
                    <a:pt x="297" y="9"/>
                    <a:pt x="262" y="0"/>
                    <a:pt x="23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91675" y="4651949"/>
              <a:ext cx="449183" cy="174791"/>
            </a:xfrm>
            <a:custGeom>
              <a:avLst/>
              <a:gdLst/>
              <a:ahLst/>
              <a:cxnLst/>
              <a:rect l="l" t="t" r="r" b="b"/>
              <a:pathLst>
                <a:path w="24452" h="9515" extrusionOk="0">
                  <a:moveTo>
                    <a:pt x="17550" y="0"/>
                  </a:moveTo>
                  <a:cubicBezTo>
                    <a:pt x="17538" y="0"/>
                    <a:pt x="17525" y="1"/>
                    <a:pt x="17513" y="3"/>
                  </a:cubicBezTo>
                  <a:cubicBezTo>
                    <a:pt x="16345" y="136"/>
                    <a:pt x="14044" y="6140"/>
                    <a:pt x="14044" y="6140"/>
                  </a:cubicBezTo>
                  <a:cubicBezTo>
                    <a:pt x="14044" y="6140"/>
                    <a:pt x="12394" y="159"/>
                    <a:pt x="11531" y="159"/>
                  </a:cubicBezTo>
                  <a:cubicBezTo>
                    <a:pt x="11475" y="159"/>
                    <a:pt x="11423" y="184"/>
                    <a:pt x="11375" y="236"/>
                  </a:cubicBezTo>
                  <a:cubicBezTo>
                    <a:pt x="10541" y="1103"/>
                    <a:pt x="8440" y="5607"/>
                    <a:pt x="8440" y="5607"/>
                  </a:cubicBezTo>
                  <a:cubicBezTo>
                    <a:pt x="8440" y="5607"/>
                    <a:pt x="5987" y="1192"/>
                    <a:pt x="4973" y="1192"/>
                  </a:cubicBezTo>
                  <a:cubicBezTo>
                    <a:pt x="4897" y="1192"/>
                    <a:pt x="4829" y="1217"/>
                    <a:pt x="4771" y="1270"/>
                  </a:cubicBezTo>
                  <a:cubicBezTo>
                    <a:pt x="3970" y="2004"/>
                    <a:pt x="4437" y="6407"/>
                    <a:pt x="4437" y="6407"/>
                  </a:cubicBezTo>
                  <a:cubicBezTo>
                    <a:pt x="4437" y="6407"/>
                    <a:pt x="1442" y="2740"/>
                    <a:pt x="606" y="2740"/>
                  </a:cubicBezTo>
                  <a:cubicBezTo>
                    <a:pt x="529" y="2740"/>
                    <a:pt x="470" y="2771"/>
                    <a:pt x="434" y="2838"/>
                  </a:cubicBezTo>
                  <a:cubicBezTo>
                    <a:pt x="0" y="3672"/>
                    <a:pt x="1035" y="8342"/>
                    <a:pt x="1768" y="8942"/>
                  </a:cubicBezTo>
                  <a:cubicBezTo>
                    <a:pt x="2108" y="9236"/>
                    <a:pt x="2914" y="9315"/>
                    <a:pt x="3681" y="9315"/>
                  </a:cubicBezTo>
                  <a:cubicBezTo>
                    <a:pt x="4569" y="9315"/>
                    <a:pt x="5404" y="9209"/>
                    <a:pt x="5404" y="9209"/>
                  </a:cubicBezTo>
                  <a:cubicBezTo>
                    <a:pt x="5404" y="9209"/>
                    <a:pt x="16832" y="9514"/>
                    <a:pt x="21325" y="9514"/>
                  </a:cubicBezTo>
                  <a:cubicBezTo>
                    <a:pt x="22189" y="9514"/>
                    <a:pt x="22796" y="9503"/>
                    <a:pt x="23017" y="9476"/>
                  </a:cubicBezTo>
                  <a:cubicBezTo>
                    <a:pt x="24385" y="9309"/>
                    <a:pt x="24451" y="2371"/>
                    <a:pt x="23517" y="2238"/>
                  </a:cubicBezTo>
                  <a:cubicBezTo>
                    <a:pt x="23501" y="2235"/>
                    <a:pt x="23485" y="2234"/>
                    <a:pt x="23468" y="2234"/>
                  </a:cubicBezTo>
                  <a:cubicBezTo>
                    <a:pt x="22459" y="2234"/>
                    <a:pt x="19781" y="6074"/>
                    <a:pt x="19781" y="6074"/>
                  </a:cubicBezTo>
                  <a:cubicBezTo>
                    <a:pt x="19781" y="6074"/>
                    <a:pt x="18704" y="0"/>
                    <a:pt x="175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711785" y="4740682"/>
              <a:ext cx="33103" cy="72488"/>
            </a:xfrm>
            <a:custGeom>
              <a:avLst/>
              <a:gdLst/>
              <a:ahLst/>
              <a:cxnLst/>
              <a:rect l="l" t="t" r="r" b="b"/>
              <a:pathLst>
                <a:path w="1802" h="3946" extrusionOk="0">
                  <a:moveTo>
                    <a:pt x="253" y="1"/>
                  </a:moveTo>
                  <a:cubicBezTo>
                    <a:pt x="236" y="1"/>
                    <a:pt x="218" y="3"/>
                    <a:pt x="201" y="9"/>
                  </a:cubicBezTo>
                  <a:cubicBezTo>
                    <a:pt x="67" y="9"/>
                    <a:pt x="0" y="143"/>
                    <a:pt x="34" y="243"/>
                  </a:cubicBezTo>
                  <a:cubicBezTo>
                    <a:pt x="67" y="343"/>
                    <a:pt x="634" y="2845"/>
                    <a:pt x="1401" y="3879"/>
                  </a:cubicBezTo>
                  <a:cubicBezTo>
                    <a:pt x="1435" y="3912"/>
                    <a:pt x="1502" y="3946"/>
                    <a:pt x="1568" y="3946"/>
                  </a:cubicBezTo>
                  <a:cubicBezTo>
                    <a:pt x="1602" y="3946"/>
                    <a:pt x="1668" y="3946"/>
                    <a:pt x="1702" y="3912"/>
                  </a:cubicBezTo>
                  <a:cubicBezTo>
                    <a:pt x="1802" y="3845"/>
                    <a:pt x="1802" y="3712"/>
                    <a:pt x="1735" y="3612"/>
                  </a:cubicBezTo>
                  <a:cubicBezTo>
                    <a:pt x="1001" y="2645"/>
                    <a:pt x="434" y="176"/>
                    <a:pt x="434" y="143"/>
                  </a:cubicBezTo>
                  <a:cubicBezTo>
                    <a:pt x="407" y="60"/>
                    <a:pt x="334" y="1"/>
                    <a:pt x="25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792067" y="4729034"/>
              <a:ext cx="29429" cy="79854"/>
            </a:xfrm>
            <a:custGeom>
              <a:avLst/>
              <a:gdLst/>
              <a:ahLst/>
              <a:cxnLst/>
              <a:rect l="l" t="t" r="r" b="b"/>
              <a:pathLst>
                <a:path w="1602" h="4347" extrusionOk="0">
                  <a:moveTo>
                    <a:pt x="702" y="1"/>
                  </a:moveTo>
                  <a:cubicBezTo>
                    <a:pt x="680" y="1"/>
                    <a:pt x="658" y="4"/>
                    <a:pt x="634" y="10"/>
                  </a:cubicBezTo>
                  <a:cubicBezTo>
                    <a:pt x="534" y="10"/>
                    <a:pt x="467" y="143"/>
                    <a:pt x="501" y="243"/>
                  </a:cubicBezTo>
                  <a:cubicBezTo>
                    <a:pt x="667" y="1044"/>
                    <a:pt x="968" y="3312"/>
                    <a:pt x="100" y="3979"/>
                  </a:cubicBezTo>
                  <a:cubicBezTo>
                    <a:pt x="34" y="4046"/>
                    <a:pt x="0" y="4179"/>
                    <a:pt x="67" y="4246"/>
                  </a:cubicBezTo>
                  <a:cubicBezTo>
                    <a:pt x="134" y="4313"/>
                    <a:pt x="167" y="4346"/>
                    <a:pt x="234" y="4346"/>
                  </a:cubicBezTo>
                  <a:cubicBezTo>
                    <a:pt x="300" y="4346"/>
                    <a:pt x="334" y="4313"/>
                    <a:pt x="367" y="4279"/>
                  </a:cubicBezTo>
                  <a:cubicBezTo>
                    <a:pt x="1601" y="3345"/>
                    <a:pt x="934" y="276"/>
                    <a:pt x="901" y="143"/>
                  </a:cubicBezTo>
                  <a:cubicBezTo>
                    <a:pt x="873" y="61"/>
                    <a:pt x="801" y="1"/>
                    <a:pt x="7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882765" y="4736934"/>
              <a:ext cx="36777" cy="73168"/>
            </a:xfrm>
            <a:custGeom>
              <a:avLst/>
              <a:gdLst/>
              <a:ahLst/>
              <a:cxnLst/>
              <a:rect l="l" t="t" r="r" b="b"/>
              <a:pathLst>
                <a:path w="2002" h="3983" extrusionOk="0">
                  <a:moveTo>
                    <a:pt x="952" y="0"/>
                  </a:moveTo>
                  <a:cubicBezTo>
                    <a:pt x="907" y="0"/>
                    <a:pt x="864" y="17"/>
                    <a:pt x="834" y="47"/>
                  </a:cubicBezTo>
                  <a:cubicBezTo>
                    <a:pt x="734" y="113"/>
                    <a:pt x="701" y="247"/>
                    <a:pt x="801" y="347"/>
                  </a:cubicBezTo>
                  <a:cubicBezTo>
                    <a:pt x="1401" y="1081"/>
                    <a:pt x="467" y="2982"/>
                    <a:pt x="67" y="3649"/>
                  </a:cubicBezTo>
                  <a:cubicBezTo>
                    <a:pt x="0" y="3749"/>
                    <a:pt x="33" y="3883"/>
                    <a:pt x="134" y="3949"/>
                  </a:cubicBezTo>
                  <a:cubicBezTo>
                    <a:pt x="167" y="3949"/>
                    <a:pt x="234" y="3983"/>
                    <a:pt x="267" y="3983"/>
                  </a:cubicBezTo>
                  <a:cubicBezTo>
                    <a:pt x="334" y="3983"/>
                    <a:pt x="400" y="3949"/>
                    <a:pt x="434" y="3883"/>
                  </a:cubicBezTo>
                  <a:cubicBezTo>
                    <a:pt x="601" y="3582"/>
                    <a:pt x="2002" y="1181"/>
                    <a:pt x="1101" y="80"/>
                  </a:cubicBezTo>
                  <a:cubicBezTo>
                    <a:pt x="1064" y="25"/>
                    <a:pt x="1007" y="0"/>
                    <a:pt x="9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971607" y="4748691"/>
              <a:ext cx="31890" cy="64479"/>
            </a:xfrm>
            <a:custGeom>
              <a:avLst/>
              <a:gdLst/>
              <a:ahLst/>
              <a:cxnLst/>
              <a:rect l="l" t="t" r="r" b="b"/>
              <a:pathLst>
                <a:path w="1736" h="3510" extrusionOk="0">
                  <a:moveTo>
                    <a:pt x="1463" y="1"/>
                  </a:moveTo>
                  <a:cubicBezTo>
                    <a:pt x="1377" y="1"/>
                    <a:pt x="1302" y="91"/>
                    <a:pt x="1302" y="207"/>
                  </a:cubicBezTo>
                  <a:cubicBezTo>
                    <a:pt x="1302" y="207"/>
                    <a:pt x="1168" y="2375"/>
                    <a:pt x="101" y="3143"/>
                  </a:cubicBezTo>
                  <a:cubicBezTo>
                    <a:pt x="34" y="3209"/>
                    <a:pt x="1" y="3343"/>
                    <a:pt x="68" y="3443"/>
                  </a:cubicBezTo>
                  <a:cubicBezTo>
                    <a:pt x="101" y="3476"/>
                    <a:pt x="168" y="3510"/>
                    <a:pt x="234" y="3510"/>
                  </a:cubicBezTo>
                  <a:cubicBezTo>
                    <a:pt x="268" y="3510"/>
                    <a:pt x="334" y="3510"/>
                    <a:pt x="368" y="3476"/>
                  </a:cubicBezTo>
                  <a:cubicBezTo>
                    <a:pt x="1569" y="2609"/>
                    <a:pt x="1702" y="307"/>
                    <a:pt x="1702" y="207"/>
                  </a:cubicBezTo>
                  <a:cubicBezTo>
                    <a:pt x="1735" y="107"/>
                    <a:pt x="1635" y="7"/>
                    <a:pt x="1502" y="7"/>
                  </a:cubicBezTo>
                  <a:cubicBezTo>
                    <a:pt x="1489" y="3"/>
                    <a:pt x="1476" y="1"/>
                    <a:pt x="14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248076" y="3937677"/>
            <a:ext cx="266050" cy="239350"/>
            <a:chOff x="-1536750" y="880250"/>
            <a:chExt cx="266050" cy="239350"/>
          </a:xfrm>
        </p:grpSpPr>
        <p:sp>
          <p:nvSpPr>
            <p:cNvPr id="152" name="Google Shape;152;p3"/>
            <p:cNvSpPr/>
            <p:nvPr/>
          </p:nvSpPr>
          <p:spPr>
            <a:xfrm>
              <a:off x="-1534200" y="884050"/>
              <a:ext cx="263500" cy="231500"/>
            </a:xfrm>
            <a:custGeom>
              <a:avLst/>
              <a:gdLst/>
              <a:ahLst/>
              <a:cxnLst/>
              <a:rect l="l" t="t" r="r" b="b"/>
              <a:pathLst>
                <a:path w="10540" h="9260" extrusionOk="0">
                  <a:moveTo>
                    <a:pt x="3696" y="0"/>
                  </a:moveTo>
                  <a:cubicBezTo>
                    <a:pt x="3612" y="0"/>
                    <a:pt x="3525" y="16"/>
                    <a:pt x="3434" y="48"/>
                  </a:cubicBezTo>
                  <a:cubicBezTo>
                    <a:pt x="2233" y="448"/>
                    <a:pt x="3501" y="3351"/>
                    <a:pt x="3501" y="3351"/>
                  </a:cubicBezTo>
                  <a:cubicBezTo>
                    <a:pt x="3501" y="3351"/>
                    <a:pt x="2314" y="2947"/>
                    <a:pt x="1335" y="2947"/>
                  </a:cubicBezTo>
                  <a:cubicBezTo>
                    <a:pt x="672" y="2947"/>
                    <a:pt x="105" y="3132"/>
                    <a:pt x="65" y="3751"/>
                  </a:cubicBezTo>
                  <a:cubicBezTo>
                    <a:pt x="1" y="4880"/>
                    <a:pt x="1270" y="5084"/>
                    <a:pt x="2196" y="5084"/>
                  </a:cubicBezTo>
                  <a:cubicBezTo>
                    <a:pt x="2720" y="5084"/>
                    <a:pt x="3134" y="5018"/>
                    <a:pt x="3134" y="5018"/>
                  </a:cubicBezTo>
                  <a:lnTo>
                    <a:pt x="3134" y="5018"/>
                  </a:lnTo>
                  <a:cubicBezTo>
                    <a:pt x="3134" y="5018"/>
                    <a:pt x="332" y="7320"/>
                    <a:pt x="1466" y="7787"/>
                  </a:cubicBezTo>
                  <a:cubicBezTo>
                    <a:pt x="1586" y="7835"/>
                    <a:pt x="1709" y="7857"/>
                    <a:pt x="1833" y="7857"/>
                  </a:cubicBezTo>
                  <a:cubicBezTo>
                    <a:pt x="2914" y="7857"/>
                    <a:pt x="4068" y="6219"/>
                    <a:pt x="4068" y="6219"/>
                  </a:cubicBezTo>
                  <a:cubicBezTo>
                    <a:pt x="4068" y="6219"/>
                    <a:pt x="4304" y="9259"/>
                    <a:pt x="5109" y="9259"/>
                  </a:cubicBezTo>
                  <a:cubicBezTo>
                    <a:pt x="5160" y="9259"/>
                    <a:pt x="5213" y="9247"/>
                    <a:pt x="5269" y="9221"/>
                  </a:cubicBezTo>
                  <a:cubicBezTo>
                    <a:pt x="6203" y="8788"/>
                    <a:pt x="6103" y="6253"/>
                    <a:pt x="6103" y="6253"/>
                  </a:cubicBezTo>
                  <a:lnTo>
                    <a:pt x="6103" y="6253"/>
                  </a:lnTo>
                  <a:cubicBezTo>
                    <a:pt x="6103" y="6253"/>
                    <a:pt x="6787" y="8276"/>
                    <a:pt x="8071" y="8276"/>
                  </a:cubicBezTo>
                  <a:cubicBezTo>
                    <a:pt x="8147" y="8276"/>
                    <a:pt x="8224" y="8269"/>
                    <a:pt x="8304" y="8254"/>
                  </a:cubicBezTo>
                  <a:cubicBezTo>
                    <a:pt x="9738" y="7987"/>
                    <a:pt x="7403" y="5352"/>
                    <a:pt x="6903" y="5352"/>
                  </a:cubicBezTo>
                  <a:cubicBezTo>
                    <a:pt x="6403" y="5352"/>
                    <a:pt x="10539" y="5285"/>
                    <a:pt x="10139" y="3918"/>
                  </a:cubicBezTo>
                  <a:cubicBezTo>
                    <a:pt x="9983" y="3366"/>
                    <a:pt x="9508" y="3190"/>
                    <a:pt x="8964" y="3190"/>
                  </a:cubicBezTo>
                  <a:cubicBezTo>
                    <a:pt x="7994" y="3190"/>
                    <a:pt x="6803" y="3751"/>
                    <a:pt x="6803" y="3751"/>
                  </a:cubicBezTo>
                  <a:cubicBezTo>
                    <a:pt x="6803" y="3751"/>
                    <a:pt x="9005" y="949"/>
                    <a:pt x="7670" y="415"/>
                  </a:cubicBezTo>
                  <a:cubicBezTo>
                    <a:pt x="7549" y="364"/>
                    <a:pt x="7430" y="340"/>
                    <a:pt x="7314" y="340"/>
                  </a:cubicBezTo>
                  <a:cubicBezTo>
                    <a:pt x="6151" y="340"/>
                    <a:pt x="5269" y="2683"/>
                    <a:pt x="5269" y="2683"/>
                  </a:cubicBezTo>
                  <a:cubicBezTo>
                    <a:pt x="5269" y="2683"/>
                    <a:pt x="4807" y="0"/>
                    <a:pt x="3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-1536750" y="880250"/>
              <a:ext cx="261025" cy="239350"/>
            </a:xfrm>
            <a:custGeom>
              <a:avLst/>
              <a:gdLst/>
              <a:ahLst/>
              <a:cxnLst/>
              <a:rect l="l" t="t" r="r" b="b"/>
              <a:pathLst>
                <a:path w="10441" h="9574" extrusionOk="0">
                  <a:moveTo>
                    <a:pt x="3803" y="300"/>
                  </a:moveTo>
                  <a:cubicBezTo>
                    <a:pt x="4603" y="300"/>
                    <a:pt x="5104" y="2135"/>
                    <a:pt x="5237" y="2835"/>
                  </a:cubicBezTo>
                  <a:cubicBezTo>
                    <a:pt x="5237" y="2935"/>
                    <a:pt x="5304" y="2969"/>
                    <a:pt x="5371" y="2969"/>
                  </a:cubicBezTo>
                  <a:cubicBezTo>
                    <a:pt x="5437" y="2969"/>
                    <a:pt x="5504" y="2935"/>
                    <a:pt x="5537" y="2869"/>
                  </a:cubicBezTo>
                  <a:cubicBezTo>
                    <a:pt x="5771" y="2268"/>
                    <a:pt x="6571" y="634"/>
                    <a:pt x="7405" y="634"/>
                  </a:cubicBezTo>
                  <a:cubicBezTo>
                    <a:pt x="7505" y="634"/>
                    <a:pt x="7606" y="667"/>
                    <a:pt x="7706" y="701"/>
                  </a:cubicBezTo>
                  <a:cubicBezTo>
                    <a:pt x="7872" y="767"/>
                    <a:pt x="7972" y="867"/>
                    <a:pt x="8006" y="1034"/>
                  </a:cubicBezTo>
                  <a:cubicBezTo>
                    <a:pt x="8206" y="1768"/>
                    <a:pt x="7172" y="3269"/>
                    <a:pt x="6772" y="3803"/>
                  </a:cubicBezTo>
                  <a:cubicBezTo>
                    <a:pt x="6738" y="3869"/>
                    <a:pt x="6738" y="3936"/>
                    <a:pt x="6772" y="4003"/>
                  </a:cubicBezTo>
                  <a:cubicBezTo>
                    <a:pt x="6795" y="4027"/>
                    <a:pt x="6852" y="4050"/>
                    <a:pt x="6907" y="4050"/>
                  </a:cubicBezTo>
                  <a:cubicBezTo>
                    <a:pt x="6930" y="4050"/>
                    <a:pt x="6952" y="4046"/>
                    <a:pt x="6972" y="4036"/>
                  </a:cubicBezTo>
                  <a:cubicBezTo>
                    <a:pt x="6972" y="4036"/>
                    <a:pt x="8139" y="3503"/>
                    <a:pt x="9040" y="3503"/>
                  </a:cubicBezTo>
                  <a:cubicBezTo>
                    <a:pt x="9640" y="3503"/>
                    <a:pt x="9974" y="3703"/>
                    <a:pt x="10074" y="4103"/>
                  </a:cubicBezTo>
                  <a:cubicBezTo>
                    <a:pt x="10107" y="4270"/>
                    <a:pt x="10107" y="4370"/>
                    <a:pt x="10007" y="4503"/>
                  </a:cubicBezTo>
                  <a:cubicBezTo>
                    <a:pt x="9707" y="4937"/>
                    <a:pt x="8640" y="5237"/>
                    <a:pt x="7038" y="5371"/>
                  </a:cubicBezTo>
                  <a:cubicBezTo>
                    <a:pt x="6938" y="5371"/>
                    <a:pt x="6805" y="5371"/>
                    <a:pt x="6805" y="5537"/>
                  </a:cubicBezTo>
                  <a:cubicBezTo>
                    <a:pt x="6805" y="5571"/>
                    <a:pt x="6838" y="5671"/>
                    <a:pt x="7005" y="5671"/>
                  </a:cubicBezTo>
                  <a:cubicBezTo>
                    <a:pt x="7272" y="5704"/>
                    <a:pt x="8640" y="7105"/>
                    <a:pt x="8706" y="7872"/>
                  </a:cubicBezTo>
                  <a:cubicBezTo>
                    <a:pt x="8706" y="8106"/>
                    <a:pt x="8606" y="8206"/>
                    <a:pt x="8373" y="8239"/>
                  </a:cubicBezTo>
                  <a:cubicBezTo>
                    <a:pt x="8306" y="8252"/>
                    <a:pt x="8241" y="8257"/>
                    <a:pt x="8177" y="8257"/>
                  </a:cubicBezTo>
                  <a:cubicBezTo>
                    <a:pt x="7027" y="8257"/>
                    <a:pt x="6338" y="6371"/>
                    <a:pt x="6338" y="6371"/>
                  </a:cubicBezTo>
                  <a:cubicBezTo>
                    <a:pt x="6338" y="6271"/>
                    <a:pt x="6238" y="6238"/>
                    <a:pt x="6171" y="6238"/>
                  </a:cubicBezTo>
                  <a:cubicBezTo>
                    <a:pt x="6104" y="6271"/>
                    <a:pt x="6038" y="6338"/>
                    <a:pt x="6038" y="6405"/>
                  </a:cubicBezTo>
                  <a:cubicBezTo>
                    <a:pt x="6071" y="7072"/>
                    <a:pt x="6004" y="8906"/>
                    <a:pt x="5304" y="9240"/>
                  </a:cubicBezTo>
                  <a:lnTo>
                    <a:pt x="5237" y="9240"/>
                  </a:lnTo>
                  <a:cubicBezTo>
                    <a:pt x="4770" y="9240"/>
                    <a:pt x="4403" y="7505"/>
                    <a:pt x="4303" y="6338"/>
                  </a:cubicBezTo>
                  <a:cubicBezTo>
                    <a:pt x="4303" y="6271"/>
                    <a:pt x="4270" y="6238"/>
                    <a:pt x="4203" y="6204"/>
                  </a:cubicBezTo>
                  <a:lnTo>
                    <a:pt x="4170" y="6204"/>
                  </a:lnTo>
                  <a:cubicBezTo>
                    <a:pt x="4103" y="6204"/>
                    <a:pt x="4070" y="6238"/>
                    <a:pt x="4036" y="6271"/>
                  </a:cubicBezTo>
                  <a:cubicBezTo>
                    <a:pt x="4036" y="6305"/>
                    <a:pt x="2902" y="7872"/>
                    <a:pt x="1935" y="7872"/>
                  </a:cubicBezTo>
                  <a:cubicBezTo>
                    <a:pt x="1835" y="7872"/>
                    <a:pt x="1735" y="7839"/>
                    <a:pt x="1635" y="7806"/>
                  </a:cubicBezTo>
                  <a:cubicBezTo>
                    <a:pt x="1501" y="7739"/>
                    <a:pt x="1468" y="7672"/>
                    <a:pt x="1468" y="7605"/>
                  </a:cubicBezTo>
                  <a:cubicBezTo>
                    <a:pt x="1401" y="7105"/>
                    <a:pt x="2569" y="5938"/>
                    <a:pt x="3336" y="5304"/>
                  </a:cubicBezTo>
                  <a:cubicBezTo>
                    <a:pt x="3403" y="5237"/>
                    <a:pt x="3403" y="5170"/>
                    <a:pt x="3369" y="5104"/>
                  </a:cubicBezTo>
                  <a:cubicBezTo>
                    <a:pt x="3369" y="5055"/>
                    <a:pt x="3316" y="5024"/>
                    <a:pt x="3261" y="5024"/>
                  </a:cubicBezTo>
                  <a:cubicBezTo>
                    <a:pt x="3241" y="5024"/>
                    <a:pt x="3220" y="5028"/>
                    <a:pt x="3202" y="5037"/>
                  </a:cubicBezTo>
                  <a:cubicBezTo>
                    <a:pt x="3202" y="5037"/>
                    <a:pt x="2802" y="5070"/>
                    <a:pt x="2302" y="5070"/>
                  </a:cubicBezTo>
                  <a:cubicBezTo>
                    <a:pt x="1701" y="5070"/>
                    <a:pt x="934" y="5004"/>
                    <a:pt x="534" y="4603"/>
                  </a:cubicBezTo>
                  <a:cubicBezTo>
                    <a:pt x="367" y="4403"/>
                    <a:pt x="300" y="4203"/>
                    <a:pt x="334" y="3903"/>
                  </a:cubicBezTo>
                  <a:cubicBezTo>
                    <a:pt x="334" y="3736"/>
                    <a:pt x="367" y="3269"/>
                    <a:pt x="1434" y="3269"/>
                  </a:cubicBezTo>
                  <a:cubicBezTo>
                    <a:pt x="2368" y="3269"/>
                    <a:pt x="3536" y="3669"/>
                    <a:pt x="3569" y="3669"/>
                  </a:cubicBezTo>
                  <a:cubicBezTo>
                    <a:pt x="3603" y="3669"/>
                    <a:pt x="3669" y="3669"/>
                    <a:pt x="3736" y="3603"/>
                  </a:cubicBezTo>
                  <a:cubicBezTo>
                    <a:pt x="3769" y="3569"/>
                    <a:pt x="3769" y="3503"/>
                    <a:pt x="3736" y="3436"/>
                  </a:cubicBezTo>
                  <a:cubicBezTo>
                    <a:pt x="3736" y="3436"/>
                    <a:pt x="2902" y="1501"/>
                    <a:pt x="3269" y="667"/>
                  </a:cubicBezTo>
                  <a:cubicBezTo>
                    <a:pt x="3336" y="500"/>
                    <a:pt x="3436" y="400"/>
                    <a:pt x="3603" y="334"/>
                  </a:cubicBezTo>
                  <a:cubicBezTo>
                    <a:pt x="3669" y="300"/>
                    <a:pt x="3736" y="300"/>
                    <a:pt x="3803" y="300"/>
                  </a:cubicBezTo>
                  <a:close/>
                  <a:moveTo>
                    <a:pt x="3803" y="0"/>
                  </a:moveTo>
                  <a:cubicBezTo>
                    <a:pt x="3703" y="0"/>
                    <a:pt x="3603" y="0"/>
                    <a:pt x="3503" y="33"/>
                  </a:cubicBezTo>
                  <a:cubicBezTo>
                    <a:pt x="3269" y="133"/>
                    <a:pt x="3102" y="300"/>
                    <a:pt x="3002" y="534"/>
                  </a:cubicBezTo>
                  <a:cubicBezTo>
                    <a:pt x="2669" y="1268"/>
                    <a:pt x="3102" y="2635"/>
                    <a:pt x="3336" y="3269"/>
                  </a:cubicBezTo>
                  <a:cubicBezTo>
                    <a:pt x="2902" y="3136"/>
                    <a:pt x="2135" y="2935"/>
                    <a:pt x="1434" y="2935"/>
                  </a:cubicBezTo>
                  <a:cubicBezTo>
                    <a:pt x="300" y="2935"/>
                    <a:pt x="33" y="3469"/>
                    <a:pt x="0" y="3903"/>
                  </a:cubicBezTo>
                  <a:cubicBezTo>
                    <a:pt x="0" y="4270"/>
                    <a:pt x="100" y="4570"/>
                    <a:pt x="334" y="4803"/>
                  </a:cubicBezTo>
                  <a:cubicBezTo>
                    <a:pt x="776" y="5272"/>
                    <a:pt x="1603" y="5395"/>
                    <a:pt x="2263" y="5395"/>
                  </a:cubicBezTo>
                  <a:cubicBezTo>
                    <a:pt x="2449" y="5395"/>
                    <a:pt x="2622" y="5385"/>
                    <a:pt x="2769" y="5371"/>
                  </a:cubicBezTo>
                  <a:lnTo>
                    <a:pt x="2769" y="5371"/>
                  </a:lnTo>
                  <a:cubicBezTo>
                    <a:pt x="2135" y="5938"/>
                    <a:pt x="1068" y="7005"/>
                    <a:pt x="1168" y="7672"/>
                  </a:cubicBezTo>
                  <a:cubicBezTo>
                    <a:pt x="1168" y="7806"/>
                    <a:pt x="1268" y="7972"/>
                    <a:pt x="1535" y="8106"/>
                  </a:cubicBezTo>
                  <a:cubicBezTo>
                    <a:pt x="1668" y="8139"/>
                    <a:pt x="1801" y="8173"/>
                    <a:pt x="1935" y="8173"/>
                  </a:cubicBezTo>
                  <a:cubicBezTo>
                    <a:pt x="2769" y="8173"/>
                    <a:pt x="3636" y="7272"/>
                    <a:pt x="4036" y="6772"/>
                  </a:cubicBezTo>
                  <a:cubicBezTo>
                    <a:pt x="4136" y="7672"/>
                    <a:pt x="4470" y="9574"/>
                    <a:pt x="5237" y="9574"/>
                  </a:cubicBezTo>
                  <a:cubicBezTo>
                    <a:pt x="5304" y="9574"/>
                    <a:pt x="5371" y="9540"/>
                    <a:pt x="5437" y="9507"/>
                  </a:cubicBezTo>
                  <a:cubicBezTo>
                    <a:pt x="6138" y="9173"/>
                    <a:pt x="6305" y="7939"/>
                    <a:pt x="6338" y="7138"/>
                  </a:cubicBezTo>
                  <a:cubicBezTo>
                    <a:pt x="6676" y="7752"/>
                    <a:pt x="7296" y="8592"/>
                    <a:pt x="8199" y="8592"/>
                  </a:cubicBezTo>
                  <a:cubicBezTo>
                    <a:pt x="8277" y="8592"/>
                    <a:pt x="8357" y="8586"/>
                    <a:pt x="8439" y="8573"/>
                  </a:cubicBezTo>
                  <a:cubicBezTo>
                    <a:pt x="8840" y="8473"/>
                    <a:pt x="9040" y="8239"/>
                    <a:pt x="9007" y="7839"/>
                  </a:cubicBezTo>
                  <a:cubicBezTo>
                    <a:pt x="8940" y="7138"/>
                    <a:pt x="8139" y="6104"/>
                    <a:pt x="7505" y="5637"/>
                  </a:cubicBezTo>
                  <a:cubicBezTo>
                    <a:pt x="8640" y="5504"/>
                    <a:pt x="9874" y="5270"/>
                    <a:pt x="10274" y="4670"/>
                  </a:cubicBezTo>
                  <a:cubicBezTo>
                    <a:pt x="10408" y="4470"/>
                    <a:pt x="10441" y="4270"/>
                    <a:pt x="10374" y="4036"/>
                  </a:cubicBezTo>
                  <a:cubicBezTo>
                    <a:pt x="10274" y="3636"/>
                    <a:pt x="9941" y="3169"/>
                    <a:pt x="9040" y="3169"/>
                  </a:cubicBezTo>
                  <a:cubicBezTo>
                    <a:pt x="8439" y="3169"/>
                    <a:pt x="7806" y="3369"/>
                    <a:pt x="7339" y="3536"/>
                  </a:cubicBezTo>
                  <a:cubicBezTo>
                    <a:pt x="7806" y="2902"/>
                    <a:pt x="8506" y="1701"/>
                    <a:pt x="8306" y="967"/>
                  </a:cubicBezTo>
                  <a:cubicBezTo>
                    <a:pt x="8239" y="701"/>
                    <a:pt x="8106" y="500"/>
                    <a:pt x="7839" y="400"/>
                  </a:cubicBezTo>
                  <a:cubicBezTo>
                    <a:pt x="7706" y="367"/>
                    <a:pt x="7572" y="334"/>
                    <a:pt x="7405" y="334"/>
                  </a:cubicBezTo>
                  <a:cubicBezTo>
                    <a:pt x="6505" y="334"/>
                    <a:pt x="5771" y="1601"/>
                    <a:pt x="5437" y="2302"/>
                  </a:cubicBezTo>
                  <a:cubicBezTo>
                    <a:pt x="5237" y="1501"/>
                    <a:pt x="4737" y="0"/>
                    <a:pt x="3803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-1468375" y="1019800"/>
              <a:ext cx="31700" cy="36425"/>
            </a:xfrm>
            <a:custGeom>
              <a:avLst/>
              <a:gdLst/>
              <a:ahLst/>
              <a:cxnLst/>
              <a:rect l="l" t="t" r="r" b="b"/>
              <a:pathLst>
                <a:path w="1268" h="1457" extrusionOk="0">
                  <a:moveTo>
                    <a:pt x="1106" y="0"/>
                  </a:moveTo>
                  <a:cubicBezTo>
                    <a:pt x="1057" y="0"/>
                    <a:pt x="1007" y="16"/>
                    <a:pt x="968" y="55"/>
                  </a:cubicBezTo>
                  <a:lnTo>
                    <a:pt x="67" y="1223"/>
                  </a:lnTo>
                  <a:cubicBezTo>
                    <a:pt x="0" y="1290"/>
                    <a:pt x="34" y="1390"/>
                    <a:pt x="100" y="1423"/>
                  </a:cubicBezTo>
                  <a:cubicBezTo>
                    <a:pt x="100" y="1456"/>
                    <a:pt x="134" y="1456"/>
                    <a:pt x="167" y="1456"/>
                  </a:cubicBezTo>
                  <a:cubicBezTo>
                    <a:pt x="234" y="1456"/>
                    <a:pt x="267" y="1456"/>
                    <a:pt x="301" y="1390"/>
                  </a:cubicBezTo>
                  <a:lnTo>
                    <a:pt x="1235" y="256"/>
                  </a:lnTo>
                  <a:cubicBezTo>
                    <a:pt x="1268" y="189"/>
                    <a:pt x="1268" y="89"/>
                    <a:pt x="1201" y="22"/>
                  </a:cubicBezTo>
                  <a:cubicBezTo>
                    <a:pt x="1174" y="8"/>
                    <a:pt x="1140" y="0"/>
                    <a:pt x="1106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-1495075" y="977575"/>
              <a:ext cx="55075" cy="17775"/>
            </a:xfrm>
            <a:custGeom>
              <a:avLst/>
              <a:gdLst/>
              <a:ahLst/>
              <a:cxnLst/>
              <a:rect l="l" t="t" r="r" b="b"/>
              <a:pathLst>
                <a:path w="2203" h="711" extrusionOk="0">
                  <a:moveTo>
                    <a:pt x="162" y="1"/>
                  </a:moveTo>
                  <a:cubicBezTo>
                    <a:pt x="101" y="1"/>
                    <a:pt x="34" y="55"/>
                    <a:pt x="34" y="110"/>
                  </a:cubicBezTo>
                  <a:cubicBezTo>
                    <a:pt x="1" y="210"/>
                    <a:pt x="68" y="277"/>
                    <a:pt x="134" y="310"/>
                  </a:cubicBezTo>
                  <a:lnTo>
                    <a:pt x="2002" y="677"/>
                  </a:lnTo>
                  <a:cubicBezTo>
                    <a:pt x="2002" y="677"/>
                    <a:pt x="2036" y="710"/>
                    <a:pt x="2036" y="710"/>
                  </a:cubicBezTo>
                  <a:cubicBezTo>
                    <a:pt x="2102" y="710"/>
                    <a:pt x="2169" y="644"/>
                    <a:pt x="2203" y="577"/>
                  </a:cubicBezTo>
                  <a:cubicBezTo>
                    <a:pt x="2203" y="477"/>
                    <a:pt x="2136" y="410"/>
                    <a:pt x="2069" y="377"/>
                  </a:cubicBezTo>
                  <a:lnTo>
                    <a:pt x="201" y="10"/>
                  </a:lnTo>
                  <a:cubicBezTo>
                    <a:pt x="189" y="4"/>
                    <a:pt x="176" y="1"/>
                    <a:pt x="162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-1437525" y="927775"/>
              <a:ext cx="19200" cy="42550"/>
            </a:xfrm>
            <a:custGeom>
              <a:avLst/>
              <a:gdLst/>
              <a:ahLst/>
              <a:cxnLst/>
              <a:rect l="l" t="t" r="r" b="b"/>
              <a:pathLst>
                <a:path w="768" h="1702" extrusionOk="0">
                  <a:moveTo>
                    <a:pt x="134" y="0"/>
                  </a:moveTo>
                  <a:cubicBezTo>
                    <a:pt x="67" y="34"/>
                    <a:pt x="1" y="134"/>
                    <a:pt x="34" y="201"/>
                  </a:cubicBezTo>
                  <a:lnTo>
                    <a:pt x="434" y="1602"/>
                  </a:lnTo>
                  <a:cubicBezTo>
                    <a:pt x="468" y="1668"/>
                    <a:pt x="534" y="1702"/>
                    <a:pt x="601" y="1702"/>
                  </a:cubicBezTo>
                  <a:lnTo>
                    <a:pt x="634" y="1702"/>
                  </a:lnTo>
                  <a:cubicBezTo>
                    <a:pt x="734" y="1668"/>
                    <a:pt x="768" y="1602"/>
                    <a:pt x="734" y="1501"/>
                  </a:cubicBezTo>
                  <a:lnTo>
                    <a:pt x="334" y="134"/>
                  </a:lnTo>
                  <a:cubicBezTo>
                    <a:pt x="301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-1388325" y="931625"/>
              <a:ext cx="26725" cy="42050"/>
            </a:xfrm>
            <a:custGeom>
              <a:avLst/>
              <a:gdLst/>
              <a:ahLst/>
              <a:cxnLst/>
              <a:rect l="l" t="t" r="r" b="b"/>
              <a:pathLst>
                <a:path w="1069" h="1682" extrusionOk="0">
                  <a:moveTo>
                    <a:pt x="909" y="0"/>
                  </a:moveTo>
                  <a:cubicBezTo>
                    <a:pt x="852" y="0"/>
                    <a:pt x="792" y="31"/>
                    <a:pt x="768" y="80"/>
                  </a:cubicBezTo>
                  <a:lnTo>
                    <a:pt x="34" y="1448"/>
                  </a:lnTo>
                  <a:cubicBezTo>
                    <a:pt x="1" y="1514"/>
                    <a:pt x="34" y="1614"/>
                    <a:pt x="101" y="1648"/>
                  </a:cubicBezTo>
                  <a:cubicBezTo>
                    <a:pt x="134" y="1681"/>
                    <a:pt x="134" y="1681"/>
                    <a:pt x="167" y="1681"/>
                  </a:cubicBezTo>
                  <a:cubicBezTo>
                    <a:pt x="234" y="1681"/>
                    <a:pt x="268" y="1648"/>
                    <a:pt x="301" y="1581"/>
                  </a:cubicBezTo>
                  <a:lnTo>
                    <a:pt x="1035" y="247"/>
                  </a:lnTo>
                  <a:cubicBezTo>
                    <a:pt x="1068" y="147"/>
                    <a:pt x="1035" y="47"/>
                    <a:pt x="968" y="13"/>
                  </a:cubicBezTo>
                  <a:cubicBezTo>
                    <a:pt x="950" y="4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1376650" y="986975"/>
              <a:ext cx="59250" cy="15050"/>
            </a:xfrm>
            <a:custGeom>
              <a:avLst/>
              <a:gdLst/>
              <a:ahLst/>
              <a:cxnLst/>
              <a:rect l="l" t="t" r="r" b="b"/>
              <a:pathLst>
                <a:path w="2370" h="602" extrusionOk="0">
                  <a:moveTo>
                    <a:pt x="2169" y="1"/>
                  </a:moveTo>
                  <a:lnTo>
                    <a:pt x="134" y="301"/>
                  </a:lnTo>
                  <a:cubicBezTo>
                    <a:pt x="67" y="301"/>
                    <a:pt x="1" y="368"/>
                    <a:pt x="1" y="468"/>
                  </a:cubicBezTo>
                  <a:cubicBezTo>
                    <a:pt x="34" y="534"/>
                    <a:pt x="101" y="601"/>
                    <a:pt x="167" y="601"/>
                  </a:cubicBezTo>
                  <a:lnTo>
                    <a:pt x="201" y="601"/>
                  </a:lnTo>
                  <a:lnTo>
                    <a:pt x="2202" y="301"/>
                  </a:lnTo>
                  <a:cubicBezTo>
                    <a:pt x="2302" y="301"/>
                    <a:pt x="2369" y="234"/>
                    <a:pt x="2336" y="134"/>
                  </a:cubicBezTo>
                  <a:cubicBezTo>
                    <a:pt x="2336" y="67"/>
                    <a:pt x="2269" y="1"/>
                    <a:pt x="216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1379150" y="1022425"/>
              <a:ext cx="31725" cy="33800"/>
            </a:xfrm>
            <a:custGeom>
              <a:avLst/>
              <a:gdLst/>
              <a:ahLst/>
              <a:cxnLst/>
              <a:rect l="l" t="t" r="r" b="b"/>
              <a:pathLst>
                <a:path w="1269" h="1352" extrusionOk="0">
                  <a:moveTo>
                    <a:pt x="180" y="0"/>
                  </a:moveTo>
                  <a:cubicBezTo>
                    <a:pt x="142" y="0"/>
                    <a:pt x="101" y="17"/>
                    <a:pt x="67" y="50"/>
                  </a:cubicBezTo>
                  <a:cubicBezTo>
                    <a:pt x="1" y="84"/>
                    <a:pt x="1" y="184"/>
                    <a:pt x="34" y="251"/>
                  </a:cubicBezTo>
                  <a:lnTo>
                    <a:pt x="968" y="1318"/>
                  </a:lnTo>
                  <a:cubicBezTo>
                    <a:pt x="1001" y="1351"/>
                    <a:pt x="1068" y="1351"/>
                    <a:pt x="1101" y="1351"/>
                  </a:cubicBezTo>
                  <a:cubicBezTo>
                    <a:pt x="1135" y="1351"/>
                    <a:pt x="1168" y="1351"/>
                    <a:pt x="1201" y="1318"/>
                  </a:cubicBezTo>
                  <a:cubicBezTo>
                    <a:pt x="1268" y="1251"/>
                    <a:pt x="1268" y="1151"/>
                    <a:pt x="1201" y="1085"/>
                  </a:cubicBezTo>
                  <a:lnTo>
                    <a:pt x="267" y="50"/>
                  </a:lnTo>
                  <a:cubicBezTo>
                    <a:pt x="251" y="17"/>
                    <a:pt x="217" y="0"/>
                    <a:pt x="180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1414175" y="1031175"/>
              <a:ext cx="11700" cy="45050"/>
            </a:xfrm>
            <a:custGeom>
              <a:avLst/>
              <a:gdLst/>
              <a:ahLst/>
              <a:cxnLst/>
              <a:rect l="l" t="t" r="r" b="b"/>
              <a:pathLst>
                <a:path w="468" h="1802" extrusionOk="0">
                  <a:moveTo>
                    <a:pt x="167" y="1"/>
                  </a:moveTo>
                  <a:cubicBezTo>
                    <a:pt x="67" y="34"/>
                    <a:pt x="1" y="101"/>
                    <a:pt x="34" y="201"/>
                  </a:cubicBezTo>
                  <a:lnTo>
                    <a:pt x="167" y="1669"/>
                  </a:lnTo>
                  <a:cubicBezTo>
                    <a:pt x="167" y="1735"/>
                    <a:pt x="234" y="1802"/>
                    <a:pt x="301" y="1802"/>
                  </a:cubicBezTo>
                  <a:lnTo>
                    <a:pt x="334" y="1802"/>
                  </a:lnTo>
                  <a:cubicBezTo>
                    <a:pt x="401" y="1802"/>
                    <a:pt x="468" y="1702"/>
                    <a:pt x="468" y="1635"/>
                  </a:cubicBezTo>
                  <a:lnTo>
                    <a:pt x="334" y="167"/>
                  </a:lnTo>
                  <a:cubicBezTo>
                    <a:pt x="334" y="67"/>
                    <a:pt x="267" y="1"/>
                    <a:pt x="16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-1455025" y="952800"/>
              <a:ext cx="94250" cy="94250"/>
            </a:xfrm>
            <a:custGeom>
              <a:avLst/>
              <a:gdLst/>
              <a:ahLst/>
              <a:cxnLst/>
              <a:rect l="l" t="t" r="r" b="b"/>
              <a:pathLst>
                <a:path w="3770" h="3770" extrusionOk="0">
                  <a:moveTo>
                    <a:pt x="1868" y="0"/>
                  </a:moveTo>
                  <a:cubicBezTo>
                    <a:pt x="834" y="0"/>
                    <a:pt x="0" y="834"/>
                    <a:pt x="0" y="1868"/>
                  </a:cubicBezTo>
                  <a:cubicBezTo>
                    <a:pt x="0" y="2902"/>
                    <a:pt x="834" y="3769"/>
                    <a:pt x="1868" y="3769"/>
                  </a:cubicBezTo>
                  <a:cubicBezTo>
                    <a:pt x="2902" y="3769"/>
                    <a:pt x="3769" y="2902"/>
                    <a:pt x="3769" y="1868"/>
                  </a:cubicBezTo>
                  <a:cubicBezTo>
                    <a:pt x="3769" y="834"/>
                    <a:pt x="2902" y="0"/>
                    <a:pt x="1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2" name="Google Shape;162;p3"/>
          <p:cNvSpPr/>
          <p:nvPr/>
        </p:nvSpPr>
        <p:spPr>
          <a:xfrm>
            <a:off x="1485750" y="246859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 flipH="1">
            <a:off x="2777661" y="970676"/>
            <a:ext cx="507736" cy="130449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7559175" y="1352072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5" name="Google Shape;165;p3"/>
          <p:cNvGrpSpPr/>
          <p:nvPr/>
        </p:nvGrpSpPr>
        <p:grpSpPr>
          <a:xfrm>
            <a:off x="237060" y="1069627"/>
            <a:ext cx="664025" cy="297950"/>
            <a:chOff x="237050" y="1069625"/>
            <a:chExt cx="664025" cy="297950"/>
          </a:xfrm>
        </p:grpSpPr>
        <p:sp>
          <p:nvSpPr>
            <p:cNvPr id="166" name="Google Shape;166;p3"/>
            <p:cNvSpPr/>
            <p:nvPr/>
          </p:nvSpPr>
          <p:spPr>
            <a:xfrm flipH="1">
              <a:off x="744575" y="1149200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 flipH="1">
              <a:off x="687700" y="1089525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 flipH="1">
              <a:off x="807450" y="1111325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 flipH="1">
              <a:off x="788275" y="1069625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 flipH="1">
              <a:off x="237050" y="1183750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9172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08ED9-D9D5-44B0-B533-F414DAA41F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83674-C5D0-47BE-B4E6-6CDEC6D17F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8716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23FD0-9491-4F30-ABAC-1D4831FCD9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FF26-90A1-4FFF-B34C-8629BF0DB4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5362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2E384-AAD1-4AAB-AB9A-7068821319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D1E78-C74E-41DD-A1BB-409A79571B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36350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43091-8776-4D30-B4EC-A6CAD48C77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14078-E586-4702-B1B1-F9B6153E5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391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2" name="Google Shape;2962;p31"/>
          <p:cNvGrpSpPr/>
          <p:nvPr/>
        </p:nvGrpSpPr>
        <p:grpSpPr>
          <a:xfrm>
            <a:off x="-31332" y="834133"/>
            <a:ext cx="9175031" cy="4538153"/>
            <a:chOff x="131" y="-474086"/>
            <a:chExt cx="9143942" cy="5236733"/>
          </a:xfrm>
        </p:grpSpPr>
        <p:sp>
          <p:nvSpPr>
            <p:cNvPr id="2963" name="Google Shape;2963;p31"/>
            <p:cNvSpPr/>
            <p:nvPr/>
          </p:nvSpPr>
          <p:spPr>
            <a:xfrm>
              <a:off x="131" y="-474086"/>
              <a:ext cx="4276328" cy="4653499"/>
            </a:xfrm>
            <a:custGeom>
              <a:avLst/>
              <a:gdLst/>
              <a:ahLst/>
              <a:cxnLst/>
              <a:rect l="l" t="t" r="r" b="b"/>
              <a:pathLst>
                <a:path w="107540" h="117025" extrusionOk="0">
                  <a:moveTo>
                    <a:pt x="4246" y="1"/>
                  </a:moveTo>
                  <a:cubicBezTo>
                    <a:pt x="2825" y="1"/>
                    <a:pt x="1403" y="102"/>
                    <a:pt x="0" y="306"/>
                  </a:cubicBezTo>
                  <a:lnTo>
                    <a:pt x="0" y="117025"/>
                  </a:lnTo>
                  <a:cubicBezTo>
                    <a:pt x="1155" y="117025"/>
                    <a:pt x="2280" y="116934"/>
                    <a:pt x="3374" y="116812"/>
                  </a:cubicBezTo>
                  <a:cubicBezTo>
                    <a:pt x="36262" y="113621"/>
                    <a:pt x="69241" y="111554"/>
                    <a:pt x="102282" y="110642"/>
                  </a:cubicBezTo>
                  <a:cubicBezTo>
                    <a:pt x="104896" y="102283"/>
                    <a:pt x="107540" y="93286"/>
                    <a:pt x="104318" y="85140"/>
                  </a:cubicBezTo>
                  <a:cubicBezTo>
                    <a:pt x="103589" y="83073"/>
                    <a:pt x="102403" y="81097"/>
                    <a:pt x="100488" y="79790"/>
                  </a:cubicBezTo>
                  <a:cubicBezTo>
                    <a:pt x="99242" y="78891"/>
                    <a:pt x="97639" y="78336"/>
                    <a:pt x="96047" y="78336"/>
                  </a:cubicBezTo>
                  <a:cubicBezTo>
                    <a:pt x="95271" y="78336"/>
                    <a:pt x="94498" y="78468"/>
                    <a:pt x="93771" y="78757"/>
                  </a:cubicBezTo>
                  <a:cubicBezTo>
                    <a:pt x="95139" y="72526"/>
                    <a:pt x="92859" y="65717"/>
                    <a:pt x="87935" y="61158"/>
                  </a:cubicBezTo>
                  <a:cubicBezTo>
                    <a:pt x="83779" y="57334"/>
                    <a:pt x="77849" y="55135"/>
                    <a:pt x="71919" y="55135"/>
                  </a:cubicBezTo>
                  <a:cubicBezTo>
                    <a:pt x="70779" y="55135"/>
                    <a:pt x="69639" y="55216"/>
                    <a:pt x="68512" y="55383"/>
                  </a:cubicBezTo>
                  <a:cubicBezTo>
                    <a:pt x="68056" y="51766"/>
                    <a:pt x="68330" y="48392"/>
                    <a:pt x="65989" y="45383"/>
                  </a:cubicBezTo>
                  <a:cubicBezTo>
                    <a:pt x="64621" y="43650"/>
                    <a:pt x="62706" y="42100"/>
                    <a:pt x="60457" y="41370"/>
                  </a:cubicBezTo>
                  <a:cubicBezTo>
                    <a:pt x="59743" y="41151"/>
                    <a:pt x="58824" y="41037"/>
                    <a:pt x="57858" y="41037"/>
                  </a:cubicBezTo>
                  <a:cubicBezTo>
                    <a:pt x="55740" y="41037"/>
                    <a:pt x="53401" y="41588"/>
                    <a:pt x="52524" y="42799"/>
                  </a:cubicBezTo>
                  <a:lnTo>
                    <a:pt x="52524" y="42799"/>
                  </a:lnTo>
                  <a:cubicBezTo>
                    <a:pt x="53679" y="37905"/>
                    <a:pt x="52463" y="32008"/>
                    <a:pt x="49636" y="27723"/>
                  </a:cubicBezTo>
                  <a:cubicBezTo>
                    <a:pt x="47752" y="24866"/>
                    <a:pt x="44195" y="23042"/>
                    <a:pt x="40761" y="21887"/>
                  </a:cubicBezTo>
                  <a:cubicBezTo>
                    <a:pt x="39531" y="21447"/>
                    <a:pt x="38185" y="21218"/>
                    <a:pt x="36850" y="21218"/>
                  </a:cubicBezTo>
                  <a:cubicBezTo>
                    <a:pt x="34489" y="21218"/>
                    <a:pt x="32159" y="21934"/>
                    <a:pt x="30548" y="23467"/>
                  </a:cubicBezTo>
                  <a:cubicBezTo>
                    <a:pt x="30548" y="15960"/>
                    <a:pt x="26231" y="8543"/>
                    <a:pt x="19332" y="4197"/>
                  </a:cubicBezTo>
                  <a:cubicBezTo>
                    <a:pt x="14960" y="1434"/>
                    <a:pt x="9602" y="1"/>
                    <a:pt x="4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4" name="Google Shape;2964;p31"/>
            <p:cNvSpPr/>
            <p:nvPr/>
          </p:nvSpPr>
          <p:spPr>
            <a:xfrm>
              <a:off x="3307783" y="754708"/>
              <a:ext cx="5836289" cy="4007940"/>
            </a:xfrm>
            <a:custGeom>
              <a:avLst/>
              <a:gdLst/>
              <a:ahLst/>
              <a:cxnLst/>
              <a:rect l="l" t="t" r="r" b="b"/>
              <a:pathLst>
                <a:path w="209731" h="142644" extrusionOk="0">
                  <a:moveTo>
                    <a:pt x="112119" y="1"/>
                  </a:moveTo>
                  <a:cubicBezTo>
                    <a:pt x="110126" y="1"/>
                    <a:pt x="108130" y="129"/>
                    <a:pt x="106142" y="392"/>
                  </a:cubicBezTo>
                  <a:cubicBezTo>
                    <a:pt x="88057" y="2763"/>
                    <a:pt x="71765" y="16897"/>
                    <a:pt x="67935" y="34769"/>
                  </a:cubicBezTo>
                  <a:cubicBezTo>
                    <a:pt x="64597" y="33280"/>
                    <a:pt x="60944" y="32544"/>
                    <a:pt x="57288" y="32544"/>
                  </a:cubicBezTo>
                  <a:cubicBezTo>
                    <a:pt x="52289" y="32544"/>
                    <a:pt x="47285" y="33920"/>
                    <a:pt x="43071" y="36623"/>
                  </a:cubicBezTo>
                  <a:cubicBezTo>
                    <a:pt x="35776" y="41304"/>
                    <a:pt x="31126" y="49785"/>
                    <a:pt x="31004" y="58447"/>
                  </a:cubicBezTo>
                  <a:cubicBezTo>
                    <a:pt x="28635" y="58002"/>
                    <a:pt x="26218" y="57780"/>
                    <a:pt x="23800" y="57780"/>
                  </a:cubicBezTo>
                  <a:cubicBezTo>
                    <a:pt x="15172" y="57780"/>
                    <a:pt x="6529" y="60599"/>
                    <a:pt x="0" y="66107"/>
                  </a:cubicBezTo>
                  <a:cubicBezTo>
                    <a:pt x="791" y="66685"/>
                    <a:pt x="1551" y="67262"/>
                    <a:pt x="2280" y="67931"/>
                  </a:cubicBezTo>
                  <a:cubicBezTo>
                    <a:pt x="7204" y="72490"/>
                    <a:pt x="9454" y="79299"/>
                    <a:pt x="8116" y="85530"/>
                  </a:cubicBezTo>
                  <a:cubicBezTo>
                    <a:pt x="8834" y="85241"/>
                    <a:pt x="9600" y="85109"/>
                    <a:pt x="10374" y="85109"/>
                  </a:cubicBezTo>
                  <a:cubicBezTo>
                    <a:pt x="11960" y="85109"/>
                    <a:pt x="13577" y="85664"/>
                    <a:pt x="14864" y="86563"/>
                  </a:cubicBezTo>
                  <a:cubicBezTo>
                    <a:pt x="16718" y="87870"/>
                    <a:pt x="17904" y="89846"/>
                    <a:pt x="18694" y="91883"/>
                  </a:cubicBezTo>
                  <a:cubicBezTo>
                    <a:pt x="21885" y="100029"/>
                    <a:pt x="19271" y="109056"/>
                    <a:pt x="16627" y="117354"/>
                  </a:cubicBezTo>
                  <a:lnTo>
                    <a:pt x="16445" y="117354"/>
                  </a:lnTo>
                  <a:lnTo>
                    <a:pt x="53649" y="142643"/>
                  </a:lnTo>
                  <a:cubicBezTo>
                    <a:pt x="104562" y="126260"/>
                    <a:pt x="154836" y="107779"/>
                    <a:pt x="204229" y="87262"/>
                  </a:cubicBezTo>
                  <a:cubicBezTo>
                    <a:pt x="206205" y="86472"/>
                    <a:pt x="208181" y="85591"/>
                    <a:pt x="209731" y="84162"/>
                  </a:cubicBezTo>
                  <a:lnTo>
                    <a:pt x="209731" y="37626"/>
                  </a:lnTo>
                  <a:cubicBezTo>
                    <a:pt x="206077" y="34248"/>
                    <a:pt x="201502" y="32086"/>
                    <a:pt x="196834" y="32086"/>
                  </a:cubicBezTo>
                  <a:cubicBezTo>
                    <a:pt x="195328" y="32086"/>
                    <a:pt x="193812" y="32312"/>
                    <a:pt x="192314" y="32794"/>
                  </a:cubicBezTo>
                  <a:cubicBezTo>
                    <a:pt x="191007" y="24556"/>
                    <a:pt x="184563" y="17322"/>
                    <a:pt x="176569" y="15012"/>
                  </a:cubicBezTo>
                  <a:cubicBezTo>
                    <a:pt x="174657" y="14464"/>
                    <a:pt x="172678" y="14200"/>
                    <a:pt x="170698" y="14200"/>
                  </a:cubicBezTo>
                  <a:cubicBezTo>
                    <a:pt x="164338" y="14200"/>
                    <a:pt x="157968" y="16924"/>
                    <a:pt x="153772" y="21699"/>
                  </a:cubicBezTo>
                  <a:cubicBezTo>
                    <a:pt x="144299" y="8464"/>
                    <a:pt x="128319" y="1"/>
                    <a:pt x="112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5" name="Google Shape;2965;p31"/>
          <p:cNvGrpSpPr/>
          <p:nvPr/>
        </p:nvGrpSpPr>
        <p:grpSpPr>
          <a:xfrm>
            <a:off x="-65449" y="3592910"/>
            <a:ext cx="9236161" cy="1590441"/>
            <a:chOff x="-65450" y="4543325"/>
            <a:chExt cx="9236161" cy="639168"/>
          </a:xfrm>
        </p:grpSpPr>
        <p:sp>
          <p:nvSpPr>
            <p:cNvPr id="2966" name="Google Shape;2966;p31"/>
            <p:cNvSpPr/>
            <p:nvPr/>
          </p:nvSpPr>
          <p:spPr>
            <a:xfrm>
              <a:off x="-38725" y="4543325"/>
              <a:ext cx="9209436" cy="639168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7" name="Google Shape;2967;p31"/>
            <p:cNvSpPr/>
            <p:nvPr/>
          </p:nvSpPr>
          <p:spPr>
            <a:xfrm>
              <a:off x="-65450" y="4670975"/>
              <a:ext cx="9209483" cy="5113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8" name="Google Shape;2968;p31"/>
          <p:cNvGrpSpPr/>
          <p:nvPr/>
        </p:nvGrpSpPr>
        <p:grpSpPr>
          <a:xfrm>
            <a:off x="6869308" y="3288570"/>
            <a:ext cx="402839" cy="477041"/>
            <a:chOff x="4572005" y="4329235"/>
            <a:chExt cx="402839" cy="477041"/>
          </a:xfrm>
        </p:grpSpPr>
        <p:sp>
          <p:nvSpPr>
            <p:cNvPr id="2969" name="Google Shape;2969;p31"/>
            <p:cNvSpPr/>
            <p:nvPr/>
          </p:nvSpPr>
          <p:spPr>
            <a:xfrm rot="-860518">
              <a:off x="4618306" y="4361226"/>
              <a:ext cx="310239" cy="412860"/>
            </a:xfrm>
            <a:custGeom>
              <a:avLst/>
              <a:gdLst/>
              <a:ahLst/>
              <a:cxnLst/>
              <a:rect l="l" t="t" r="r" b="b"/>
              <a:pathLst>
                <a:path w="12410" h="16515" extrusionOk="0">
                  <a:moveTo>
                    <a:pt x="9018" y="1"/>
                  </a:moveTo>
                  <a:cubicBezTo>
                    <a:pt x="7913" y="1"/>
                    <a:pt x="2736" y="5740"/>
                    <a:pt x="2736" y="5740"/>
                  </a:cubicBezTo>
                  <a:cubicBezTo>
                    <a:pt x="1371" y="6968"/>
                    <a:pt x="3088" y="7080"/>
                    <a:pt x="3758" y="7080"/>
                  </a:cubicBezTo>
                  <a:cubicBezTo>
                    <a:pt x="3906" y="7080"/>
                    <a:pt x="4003" y="7074"/>
                    <a:pt x="4004" y="7074"/>
                  </a:cubicBezTo>
                  <a:lnTo>
                    <a:pt x="4004" y="7074"/>
                  </a:lnTo>
                  <a:cubicBezTo>
                    <a:pt x="4003" y="7074"/>
                    <a:pt x="67" y="11144"/>
                    <a:pt x="268" y="11611"/>
                  </a:cubicBezTo>
                  <a:cubicBezTo>
                    <a:pt x="501" y="12078"/>
                    <a:pt x="1669" y="12612"/>
                    <a:pt x="1669" y="12612"/>
                  </a:cubicBezTo>
                  <a:cubicBezTo>
                    <a:pt x="1669" y="12612"/>
                    <a:pt x="1" y="14480"/>
                    <a:pt x="401" y="14947"/>
                  </a:cubicBezTo>
                  <a:cubicBezTo>
                    <a:pt x="835" y="15414"/>
                    <a:pt x="5938" y="16281"/>
                    <a:pt x="10075" y="16514"/>
                  </a:cubicBezTo>
                  <a:cubicBezTo>
                    <a:pt x="10308" y="16514"/>
                    <a:pt x="9474" y="13612"/>
                    <a:pt x="9474" y="13612"/>
                  </a:cubicBezTo>
                  <a:cubicBezTo>
                    <a:pt x="9474" y="13612"/>
                    <a:pt x="12109" y="13612"/>
                    <a:pt x="11776" y="12645"/>
                  </a:cubicBezTo>
                  <a:cubicBezTo>
                    <a:pt x="11442" y="11678"/>
                    <a:pt x="10208" y="8642"/>
                    <a:pt x="10208" y="8642"/>
                  </a:cubicBezTo>
                  <a:cubicBezTo>
                    <a:pt x="10208" y="8642"/>
                    <a:pt x="12410" y="8609"/>
                    <a:pt x="11909" y="7775"/>
                  </a:cubicBezTo>
                  <a:cubicBezTo>
                    <a:pt x="11442" y="6941"/>
                    <a:pt x="9741" y="836"/>
                    <a:pt x="9174" y="69"/>
                  </a:cubicBezTo>
                  <a:cubicBezTo>
                    <a:pt x="9139" y="23"/>
                    <a:pt x="9086" y="1"/>
                    <a:pt x="9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0" name="Google Shape;2970;p31"/>
            <p:cNvSpPr/>
            <p:nvPr/>
          </p:nvSpPr>
          <p:spPr>
            <a:xfrm rot="-860518">
              <a:off x="4754826" y="4508283"/>
              <a:ext cx="70073" cy="287715"/>
            </a:xfrm>
            <a:custGeom>
              <a:avLst/>
              <a:gdLst/>
              <a:ahLst/>
              <a:cxnLst/>
              <a:rect l="l" t="t" r="r" b="b"/>
              <a:pathLst>
                <a:path w="2803" h="11509" extrusionOk="0">
                  <a:moveTo>
                    <a:pt x="2803" y="0"/>
                  </a:moveTo>
                  <a:lnTo>
                    <a:pt x="1" y="115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1" name="Google Shape;2971;p31"/>
            <p:cNvSpPr/>
            <p:nvPr/>
          </p:nvSpPr>
          <p:spPr>
            <a:xfrm rot="-860518">
              <a:off x="4749822" y="4503256"/>
              <a:ext cx="80097" cy="297739"/>
            </a:xfrm>
            <a:custGeom>
              <a:avLst/>
              <a:gdLst/>
              <a:ahLst/>
              <a:cxnLst/>
              <a:rect l="l" t="t" r="r" b="b"/>
              <a:pathLst>
                <a:path w="3204" h="11910" extrusionOk="0">
                  <a:moveTo>
                    <a:pt x="3036" y="1"/>
                  </a:moveTo>
                  <a:cubicBezTo>
                    <a:pt x="2936" y="1"/>
                    <a:pt x="2836" y="34"/>
                    <a:pt x="2803" y="168"/>
                  </a:cubicBezTo>
                  <a:lnTo>
                    <a:pt x="1" y="11676"/>
                  </a:lnTo>
                  <a:cubicBezTo>
                    <a:pt x="1" y="11809"/>
                    <a:pt x="34" y="11876"/>
                    <a:pt x="168" y="11909"/>
                  </a:cubicBezTo>
                  <a:lnTo>
                    <a:pt x="201" y="11909"/>
                  </a:lnTo>
                  <a:cubicBezTo>
                    <a:pt x="334" y="11909"/>
                    <a:pt x="434" y="11876"/>
                    <a:pt x="434" y="11743"/>
                  </a:cubicBezTo>
                  <a:lnTo>
                    <a:pt x="3203" y="234"/>
                  </a:lnTo>
                  <a:cubicBezTo>
                    <a:pt x="3203" y="134"/>
                    <a:pt x="3170" y="34"/>
                    <a:pt x="303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2" name="Google Shape;2972;p31"/>
            <p:cNvSpPr/>
            <p:nvPr/>
          </p:nvSpPr>
          <p:spPr>
            <a:xfrm rot="-860518">
              <a:off x="4748177" y="4542535"/>
              <a:ext cx="90922" cy="83622"/>
            </a:xfrm>
            <a:custGeom>
              <a:avLst/>
              <a:gdLst/>
              <a:ahLst/>
              <a:cxnLst/>
              <a:rect l="l" t="t" r="r" b="b"/>
              <a:pathLst>
                <a:path w="3637" h="3345" extrusionOk="0">
                  <a:moveTo>
                    <a:pt x="220" y="1"/>
                  </a:moveTo>
                  <a:cubicBezTo>
                    <a:pt x="202" y="1"/>
                    <a:pt x="185" y="3"/>
                    <a:pt x="167" y="9"/>
                  </a:cubicBezTo>
                  <a:cubicBezTo>
                    <a:pt x="67" y="43"/>
                    <a:pt x="0" y="143"/>
                    <a:pt x="34" y="276"/>
                  </a:cubicBezTo>
                  <a:cubicBezTo>
                    <a:pt x="1034" y="3211"/>
                    <a:pt x="1301" y="3312"/>
                    <a:pt x="1401" y="3345"/>
                  </a:cubicBezTo>
                  <a:lnTo>
                    <a:pt x="1601" y="3345"/>
                  </a:lnTo>
                  <a:cubicBezTo>
                    <a:pt x="1868" y="3211"/>
                    <a:pt x="3069" y="1610"/>
                    <a:pt x="3569" y="943"/>
                  </a:cubicBezTo>
                  <a:cubicBezTo>
                    <a:pt x="3636" y="843"/>
                    <a:pt x="3603" y="710"/>
                    <a:pt x="3536" y="643"/>
                  </a:cubicBezTo>
                  <a:cubicBezTo>
                    <a:pt x="3499" y="606"/>
                    <a:pt x="3463" y="592"/>
                    <a:pt x="3426" y="592"/>
                  </a:cubicBezTo>
                  <a:cubicBezTo>
                    <a:pt x="3362" y="592"/>
                    <a:pt x="3299" y="634"/>
                    <a:pt x="3236" y="676"/>
                  </a:cubicBezTo>
                  <a:cubicBezTo>
                    <a:pt x="2535" y="1544"/>
                    <a:pt x="1768" y="2544"/>
                    <a:pt x="1501" y="2878"/>
                  </a:cubicBezTo>
                  <a:cubicBezTo>
                    <a:pt x="1234" y="2511"/>
                    <a:pt x="767" y="1277"/>
                    <a:pt x="401" y="143"/>
                  </a:cubicBezTo>
                  <a:cubicBezTo>
                    <a:pt x="373" y="60"/>
                    <a:pt x="300" y="1"/>
                    <a:pt x="2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3" name="Google Shape;2973;p31"/>
            <p:cNvSpPr/>
            <p:nvPr/>
          </p:nvSpPr>
          <p:spPr>
            <a:xfrm rot="-860518">
              <a:off x="4743447" y="4632910"/>
              <a:ext cx="100096" cy="80272"/>
            </a:xfrm>
            <a:custGeom>
              <a:avLst/>
              <a:gdLst/>
              <a:ahLst/>
              <a:cxnLst/>
              <a:rect l="l" t="t" r="r" b="b"/>
              <a:pathLst>
                <a:path w="4004" h="3211" extrusionOk="0">
                  <a:moveTo>
                    <a:pt x="285" y="0"/>
                  </a:moveTo>
                  <a:cubicBezTo>
                    <a:pt x="269" y="0"/>
                    <a:pt x="251" y="3"/>
                    <a:pt x="234" y="9"/>
                  </a:cubicBezTo>
                  <a:cubicBezTo>
                    <a:pt x="101" y="42"/>
                    <a:pt x="1" y="142"/>
                    <a:pt x="68" y="276"/>
                  </a:cubicBezTo>
                  <a:cubicBezTo>
                    <a:pt x="401" y="1643"/>
                    <a:pt x="935" y="3211"/>
                    <a:pt x="1502" y="3211"/>
                  </a:cubicBezTo>
                  <a:cubicBezTo>
                    <a:pt x="2102" y="3211"/>
                    <a:pt x="3603" y="1943"/>
                    <a:pt x="3937" y="1643"/>
                  </a:cubicBezTo>
                  <a:cubicBezTo>
                    <a:pt x="4004" y="1543"/>
                    <a:pt x="4004" y="1443"/>
                    <a:pt x="3937" y="1343"/>
                  </a:cubicBezTo>
                  <a:cubicBezTo>
                    <a:pt x="3887" y="1293"/>
                    <a:pt x="3837" y="1268"/>
                    <a:pt x="3787" y="1268"/>
                  </a:cubicBezTo>
                  <a:cubicBezTo>
                    <a:pt x="3737" y="1268"/>
                    <a:pt x="3687" y="1293"/>
                    <a:pt x="3637" y="1343"/>
                  </a:cubicBezTo>
                  <a:cubicBezTo>
                    <a:pt x="2936" y="1910"/>
                    <a:pt x="1835" y="2811"/>
                    <a:pt x="1569" y="2811"/>
                  </a:cubicBezTo>
                  <a:cubicBezTo>
                    <a:pt x="1302" y="2711"/>
                    <a:pt x="801" y="1510"/>
                    <a:pt x="468" y="175"/>
                  </a:cubicBezTo>
                  <a:cubicBezTo>
                    <a:pt x="440" y="65"/>
                    <a:pt x="367" y="0"/>
                    <a:pt x="28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74" name="Google Shape;2974;p31"/>
          <p:cNvGrpSpPr/>
          <p:nvPr/>
        </p:nvGrpSpPr>
        <p:grpSpPr>
          <a:xfrm>
            <a:off x="6623670" y="3366514"/>
            <a:ext cx="337015" cy="399092"/>
            <a:chOff x="4572005" y="4329235"/>
            <a:chExt cx="402839" cy="477041"/>
          </a:xfrm>
        </p:grpSpPr>
        <p:sp>
          <p:nvSpPr>
            <p:cNvPr id="2975" name="Google Shape;2975;p31"/>
            <p:cNvSpPr/>
            <p:nvPr/>
          </p:nvSpPr>
          <p:spPr>
            <a:xfrm rot="-860518">
              <a:off x="4618306" y="4361226"/>
              <a:ext cx="310239" cy="412860"/>
            </a:xfrm>
            <a:custGeom>
              <a:avLst/>
              <a:gdLst/>
              <a:ahLst/>
              <a:cxnLst/>
              <a:rect l="l" t="t" r="r" b="b"/>
              <a:pathLst>
                <a:path w="12410" h="16515" extrusionOk="0">
                  <a:moveTo>
                    <a:pt x="9018" y="1"/>
                  </a:moveTo>
                  <a:cubicBezTo>
                    <a:pt x="7913" y="1"/>
                    <a:pt x="2736" y="5740"/>
                    <a:pt x="2736" y="5740"/>
                  </a:cubicBezTo>
                  <a:cubicBezTo>
                    <a:pt x="1371" y="6968"/>
                    <a:pt x="3088" y="7080"/>
                    <a:pt x="3758" y="7080"/>
                  </a:cubicBezTo>
                  <a:cubicBezTo>
                    <a:pt x="3906" y="7080"/>
                    <a:pt x="4003" y="7074"/>
                    <a:pt x="4004" y="7074"/>
                  </a:cubicBezTo>
                  <a:lnTo>
                    <a:pt x="4004" y="7074"/>
                  </a:lnTo>
                  <a:cubicBezTo>
                    <a:pt x="4003" y="7074"/>
                    <a:pt x="67" y="11144"/>
                    <a:pt x="268" y="11611"/>
                  </a:cubicBezTo>
                  <a:cubicBezTo>
                    <a:pt x="501" y="12078"/>
                    <a:pt x="1669" y="12612"/>
                    <a:pt x="1669" y="12612"/>
                  </a:cubicBezTo>
                  <a:cubicBezTo>
                    <a:pt x="1669" y="12612"/>
                    <a:pt x="1" y="14480"/>
                    <a:pt x="401" y="14947"/>
                  </a:cubicBezTo>
                  <a:cubicBezTo>
                    <a:pt x="835" y="15414"/>
                    <a:pt x="5938" y="16281"/>
                    <a:pt x="10075" y="16514"/>
                  </a:cubicBezTo>
                  <a:cubicBezTo>
                    <a:pt x="10308" y="16514"/>
                    <a:pt x="9474" y="13612"/>
                    <a:pt x="9474" y="13612"/>
                  </a:cubicBezTo>
                  <a:cubicBezTo>
                    <a:pt x="9474" y="13612"/>
                    <a:pt x="12109" y="13612"/>
                    <a:pt x="11776" y="12645"/>
                  </a:cubicBezTo>
                  <a:cubicBezTo>
                    <a:pt x="11442" y="11678"/>
                    <a:pt x="10208" y="8642"/>
                    <a:pt x="10208" y="8642"/>
                  </a:cubicBezTo>
                  <a:cubicBezTo>
                    <a:pt x="10208" y="8642"/>
                    <a:pt x="12410" y="8609"/>
                    <a:pt x="11909" y="7775"/>
                  </a:cubicBezTo>
                  <a:cubicBezTo>
                    <a:pt x="11442" y="6941"/>
                    <a:pt x="9741" y="836"/>
                    <a:pt x="9174" y="69"/>
                  </a:cubicBezTo>
                  <a:cubicBezTo>
                    <a:pt x="9139" y="23"/>
                    <a:pt x="9086" y="1"/>
                    <a:pt x="9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6" name="Google Shape;2976;p31"/>
            <p:cNvSpPr/>
            <p:nvPr/>
          </p:nvSpPr>
          <p:spPr>
            <a:xfrm rot="-860518">
              <a:off x="4754826" y="4508283"/>
              <a:ext cx="70073" cy="287715"/>
            </a:xfrm>
            <a:custGeom>
              <a:avLst/>
              <a:gdLst/>
              <a:ahLst/>
              <a:cxnLst/>
              <a:rect l="l" t="t" r="r" b="b"/>
              <a:pathLst>
                <a:path w="2803" h="11509" extrusionOk="0">
                  <a:moveTo>
                    <a:pt x="2803" y="0"/>
                  </a:moveTo>
                  <a:lnTo>
                    <a:pt x="1" y="115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7" name="Google Shape;2977;p31"/>
            <p:cNvSpPr/>
            <p:nvPr/>
          </p:nvSpPr>
          <p:spPr>
            <a:xfrm rot="-860518">
              <a:off x="4749822" y="4503256"/>
              <a:ext cx="80097" cy="297739"/>
            </a:xfrm>
            <a:custGeom>
              <a:avLst/>
              <a:gdLst/>
              <a:ahLst/>
              <a:cxnLst/>
              <a:rect l="l" t="t" r="r" b="b"/>
              <a:pathLst>
                <a:path w="3204" h="11910" extrusionOk="0">
                  <a:moveTo>
                    <a:pt x="3036" y="1"/>
                  </a:moveTo>
                  <a:cubicBezTo>
                    <a:pt x="2936" y="1"/>
                    <a:pt x="2836" y="34"/>
                    <a:pt x="2803" y="168"/>
                  </a:cubicBezTo>
                  <a:lnTo>
                    <a:pt x="1" y="11676"/>
                  </a:lnTo>
                  <a:cubicBezTo>
                    <a:pt x="1" y="11809"/>
                    <a:pt x="34" y="11876"/>
                    <a:pt x="168" y="11909"/>
                  </a:cubicBezTo>
                  <a:lnTo>
                    <a:pt x="201" y="11909"/>
                  </a:lnTo>
                  <a:cubicBezTo>
                    <a:pt x="334" y="11909"/>
                    <a:pt x="434" y="11876"/>
                    <a:pt x="434" y="11743"/>
                  </a:cubicBezTo>
                  <a:lnTo>
                    <a:pt x="3203" y="234"/>
                  </a:lnTo>
                  <a:cubicBezTo>
                    <a:pt x="3203" y="134"/>
                    <a:pt x="3170" y="34"/>
                    <a:pt x="303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8" name="Google Shape;2978;p31"/>
            <p:cNvSpPr/>
            <p:nvPr/>
          </p:nvSpPr>
          <p:spPr>
            <a:xfrm rot="-860518">
              <a:off x="4748177" y="4542535"/>
              <a:ext cx="90922" cy="83622"/>
            </a:xfrm>
            <a:custGeom>
              <a:avLst/>
              <a:gdLst/>
              <a:ahLst/>
              <a:cxnLst/>
              <a:rect l="l" t="t" r="r" b="b"/>
              <a:pathLst>
                <a:path w="3637" h="3345" extrusionOk="0">
                  <a:moveTo>
                    <a:pt x="220" y="1"/>
                  </a:moveTo>
                  <a:cubicBezTo>
                    <a:pt x="202" y="1"/>
                    <a:pt x="185" y="3"/>
                    <a:pt x="167" y="9"/>
                  </a:cubicBezTo>
                  <a:cubicBezTo>
                    <a:pt x="67" y="43"/>
                    <a:pt x="0" y="143"/>
                    <a:pt x="34" y="276"/>
                  </a:cubicBezTo>
                  <a:cubicBezTo>
                    <a:pt x="1034" y="3211"/>
                    <a:pt x="1301" y="3312"/>
                    <a:pt x="1401" y="3345"/>
                  </a:cubicBezTo>
                  <a:lnTo>
                    <a:pt x="1601" y="3345"/>
                  </a:lnTo>
                  <a:cubicBezTo>
                    <a:pt x="1868" y="3211"/>
                    <a:pt x="3069" y="1610"/>
                    <a:pt x="3569" y="943"/>
                  </a:cubicBezTo>
                  <a:cubicBezTo>
                    <a:pt x="3636" y="843"/>
                    <a:pt x="3603" y="710"/>
                    <a:pt x="3536" y="643"/>
                  </a:cubicBezTo>
                  <a:cubicBezTo>
                    <a:pt x="3499" y="606"/>
                    <a:pt x="3463" y="592"/>
                    <a:pt x="3426" y="592"/>
                  </a:cubicBezTo>
                  <a:cubicBezTo>
                    <a:pt x="3362" y="592"/>
                    <a:pt x="3299" y="634"/>
                    <a:pt x="3236" y="676"/>
                  </a:cubicBezTo>
                  <a:cubicBezTo>
                    <a:pt x="2535" y="1544"/>
                    <a:pt x="1768" y="2544"/>
                    <a:pt x="1501" y="2878"/>
                  </a:cubicBezTo>
                  <a:cubicBezTo>
                    <a:pt x="1234" y="2511"/>
                    <a:pt x="767" y="1277"/>
                    <a:pt x="401" y="143"/>
                  </a:cubicBezTo>
                  <a:cubicBezTo>
                    <a:pt x="373" y="60"/>
                    <a:pt x="300" y="1"/>
                    <a:pt x="2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9" name="Google Shape;2979;p31"/>
            <p:cNvSpPr/>
            <p:nvPr/>
          </p:nvSpPr>
          <p:spPr>
            <a:xfrm rot="-860518">
              <a:off x="4743447" y="4632910"/>
              <a:ext cx="100096" cy="80272"/>
            </a:xfrm>
            <a:custGeom>
              <a:avLst/>
              <a:gdLst/>
              <a:ahLst/>
              <a:cxnLst/>
              <a:rect l="l" t="t" r="r" b="b"/>
              <a:pathLst>
                <a:path w="4004" h="3211" extrusionOk="0">
                  <a:moveTo>
                    <a:pt x="285" y="0"/>
                  </a:moveTo>
                  <a:cubicBezTo>
                    <a:pt x="269" y="0"/>
                    <a:pt x="251" y="3"/>
                    <a:pt x="234" y="9"/>
                  </a:cubicBezTo>
                  <a:cubicBezTo>
                    <a:pt x="101" y="42"/>
                    <a:pt x="1" y="142"/>
                    <a:pt x="68" y="276"/>
                  </a:cubicBezTo>
                  <a:cubicBezTo>
                    <a:pt x="401" y="1643"/>
                    <a:pt x="935" y="3211"/>
                    <a:pt x="1502" y="3211"/>
                  </a:cubicBezTo>
                  <a:cubicBezTo>
                    <a:pt x="2102" y="3211"/>
                    <a:pt x="3603" y="1943"/>
                    <a:pt x="3937" y="1643"/>
                  </a:cubicBezTo>
                  <a:cubicBezTo>
                    <a:pt x="4004" y="1543"/>
                    <a:pt x="4004" y="1443"/>
                    <a:pt x="3937" y="1343"/>
                  </a:cubicBezTo>
                  <a:cubicBezTo>
                    <a:pt x="3887" y="1293"/>
                    <a:pt x="3837" y="1268"/>
                    <a:pt x="3787" y="1268"/>
                  </a:cubicBezTo>
                  <a:cubicBezTo>
                    <a:pt x="3737" y="1268"/>
                    <a:pt x="3687" y="1293"/>
                    <a:pt x="3637" y="1343"/>
                  </a:cubicBezTo>
                  <a:cubicBezTo>
                    <a:pt x="2936" y="1910"/>
                    <a:pt x="1835" y="2811"/>
                    <a:pt x="1569" y="2811"/>
                  </a:cubicBezTo>
                  <a:cubicBezTo>
                    <a:pt x="1302" y="2711"/>
                    <a:pt x="801" y="1510"/>
                    <a:pt x="468" y="175"/>
                  </a:cubicBezTo>
                  <a:cubicBezTo>
                    <a:pt x="440" y="65"/>
                    <a:pt x="367" y="0"/>
                    <a:pt x="28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80" name="Google Shape;2980;p31"/>
          <p:cNvGrpSpPr/>
          <p:nvPr/>
        </p:nvGrpSpPr>
        <p:grpSpPr>
          <a:xfrm flipH="1">
            <a:off x="8121976" y="718351"/>
            <a:ext cx="664025" cy="297950"/>
            <a:chOff x="6561950" y="201375"/>
            <a:chExt cx="664025" cy="297950"/>
          </a:xfrm>
        </p:grpSpPr>
        <p:sp>
          <p:nvSpPr>
            <p:cNvPr id="2981" name="Google Shape;2981;p31"/>
            <p:cNvSpPr/>
            <p:nvPr/>
          </p:nvSpPr>
          <p:spPr>
            <a:xfrm>
              <a:off x="6561950" y="280950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2" name="Google Shape;2982;p31"/>
            <p:cNvSpPr/>
            <p:nvPr/>
          </p:nvSpPr>
          <p:spPr>
            <a:xfrm>
              <a:off x="6662700" y="221275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3" name="Google Shape;2983;p31"/>
            <p:cNvSpPr/>
            <p:nvPr/>
          </p:nvSpPr>
          <p:spPr>
            <a:xfrm>
              <a:off x="6583825" y="243075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4" name="Google Shape;2984;p31"/>
            <p:cNvSpPr/>
            <p:nvPr/>
          </p:nvSpPr>
          <p:spPr>
            <a:xfrm>
              <a:off x="6643875" y="201375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5" name="Google Shape;2985;p31"/>
            <p:cNvSpPr/>
            <p:nvPr/>
          </p:nvSpPr>
          <p:spPr>
            <a:xfrm>
              <a:off x="6757275" y="315500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86" name="Google Shape;2986;p31"/>
          <p:cNvGrpSpPr/>
          <p:nvPr/>
        </p:nvGrpSpPr>
        <p:grpSpPr>
          <a:xfrm>
            <a:off x="6785274" y="3454810"/>
            <a:ext cx="337015" cy="399092"/>
            <a:chOff x="4572005" y="4329235"/>
            <a:chExt cx="402839" cy="477041"/>
          </a:xfrm>
        </p:grpSpPr>
        <p:sp>
          <p:nvSpPr>
            <p:cNvPr id="2987" name="Google Shape;2987;p31"/>
            <p:cNvSpPr/>
            <p:nvPr/>
          </p:nvSpPr>
          <p:spPr>
            <a:xfrm rot="-860518">
              <a:off x="4618306" y="4361226"/>
              <a:ext cx="310239" cy="412860"/>
            </a:xfrm>
            <a:custGeom>
              <a:avLst/>
              <a:gdLst/>
              <a:ahLst/>
              <a:cxnLst/>
              <a:rect l="l" t="t" r="r" b="b"/>
              <a:pathLst>
                <a:path w="12410" h="16515" extrusionOk="0">
                  <a:moveTo>
                    <a:pt x="9018" y="1"/>
                  </a:moveTo>
                  <a:cubicBezTo>
                    <a:pt x="7913" y="1"/>
                    <a:pt x="2736" y="5740"/>
                    <a:pt x="2736" y="5740"/>
                  </a:cubicBezTo>
                  <a:cubicBezTo>
                    <a:pt x="1371" y="6968"/>
                    <a:pt x="3088" y="7080"/>
                    <a:pt x="3758" y="7080"/>
                  </a:cubicBezTo>
                  <a:cubicBezTo>
                    <a:pt x="3906" y="7080"/>
                    <a:pt x="4003" y="7074"/>
                    <a:pt x="4004" y="7074"/>
                  </a:cubicBezTo>
                  <a:lnTo>
                    <a:pt x="4004" y="7074"/>
                  </a:lnTo>
                  <a:cubicBezTo>
                    <a:pt x="4003" y="7074"/>
                    <a:pt x="67" y="11144"/>
                    <a:pt x="268" y="11611"/>
                  </a:cubicBezTo>
                  <a:cubicBezTo>
                    <a:pt x="501" y="12078"/>
                    <a:pt x="1669" y="12612"/>
                    <a:pt x="1669" y="12612"/>
                  </a:cubicBezTo>
                  <a:cubicBezTo>
                    <a:pt x="1669" y="12612"/>
                    <a:pt x="1" y="14480"/>
                    <a:pt x="401" y="14947"/>
                  </a:cubicBezTo>
                  <a:cubicBezTo>
                    <a:pt x="835" y="15414"/>
                    <a:pt x="5938" y="16281"/>
                    <a:pt x="10075" y="16514"/>
                  </a:cubicBezTo>
                  <a:cubicBezTo>
                    <a:pt x="10308" y="16514"/>
                    <a:pt x="9474" y="13612"/>
                    <a:pt x="9474" y="13612"/>
                  </a:cubicBezTo>
                  <a:cubicBezTo>
                    <a:pt x="9474" y="13612"/>
                    <a:pt x="12109" y="13612"/>
                    <a:pt x="11776" y="12645"/>
                  </a:cubicBezTo>
                  <a:cubicBezTo>
                    <a:pt x="11442" y="11678"/>
                    <a:pt x="10208" y="8642"/>
                    <a:pt x="10208" y="8642"/>
                  </a:cubicBezTo>
                  <a:cubicBezTo>
                    <a:pt x="10208" y="8642"/>
                    <a:pt x="12410" y="8609"/>
                    <a:pt x="11909" y="7775"/>
                  </a:cubicBezTo>
                  <a:cubicBezTo>
                    <a:pt x="11442" y="6941"/>
                    <a:pt x="9741" y="836"/>
                    <a:pt x="9174" y="69"/>
                  </a:cubicBezTo>
                  <a:cubicBezTo>
                    <a:pt x="9139" y="23"/>
                    <a:pt x="9086" y="1"/>
                    <a:pt x="90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8" name="Google Shape;2988;p31"/>
            <p:cNvSpPr/>
            <p:nvPr/>
          </p:nvSpPr>
          <p:spPr>
            <a:xfrm rot="-860518">
              <a:off x="4754826" y="4508283"/>
              <a:ext cx="70073" cy="287715"/>
            </a:xfrm>
            <a:custGeom>
              <a:avLst/>
              <a:gdLst/>
              <a:ahLst/>
              <a:cxnLst/>
              <a:rect l="l" t="t" r="r" b="b"/>
              <a:pathLst>
                <a:path w="2803" h="11509" extrusionOk="0">
                  <a:moveTo>
                    <a:pt x="2803" y="0"/>
                  </a:moveTo>
                  <a:lnTo>
                    <a:pt x="1" y="115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9" name="Google Shape;2989;p31"/>
            <p:cNvSpPr/>
            <p:nvPr/>
          </p:nvSpPr>
          <p:spPr>
            <a:xfrm rot="-860518">
              <a:off x="4749822" y="4503256"/>
              <a:ext cx="80097" cy="297739"/>
            </a:xfrm>
            <a:custGeom>
              <a:avLst/>
              <a:gdLst/>
              <a:ahLst/>
              <a:cxnLst/>
              <a:rect l="l" t="t" r="r" b="b"/>
              <a:pathLst>
                <a:path w="3204" h="11910" extrusionOk="0">
                  <a:moveTo>
                    <a:pt x="3036" y="1"/>
                  </a:moveTo>
                  <a:cubicBezTo>
                    <a:pt x="2936" y="1"/>
                    <a:pt x="2836" y="34"/>
                    <a:pt x="2803" y="168"/>
                  </a:cubicBezTo>
                  <a:lnTo>
                    <a:pt x="1" y="11676"/>
                  </a:lnTo>
                  <a:cubicBezTo>
                    <a:pt x="1" y="11809"/>
                    <a:pt x="34" y="11876"/>
                    <a:pt x="168" y="11909"/>
                  </a:cubicBezTo>
                  <a:lnTo>
                    <a:pt x="201" y="11909"/>
                  </a:lnTo>
                  <a:cubicBezTo>
                    <a:pt x="334" y="11909"/>
                    <a:pt x="434" y="11876"/>
                    <a:pt x="434" y="11743"/>
                  </a:cubicBezTo>
                  <a:lnTo>
                    <a:pt x="3203" y="234"/>
                  </a:lnTo>
                  <a:cubicBezTo>
                    <a:pt x="3203" y="134"/>
                    <a:pt x="3170" y="34"/>
                    <a:pt x="303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0" name="Google Shape;2990;p31"/>
            <p:cNvSpPr/>
            <p:nvPr/>
          </p:nvSpPr>
          <p:spPr>
            <a:xfrm rot="-860518">
              <a:off x="4748177" y="4542535"/>
              <a:ext cx="90922" cy="83622"/>
            </a:xfrm>
            <a:custGeom>
              <a:avLst/>
              <a:gdLst/>
              <a:ahLst/>
              <a:cxnLst/>
              <a:rect l="l" t="t" r="r" b="b"/>
              <a:pathLst>
                <a:path w="3637" h="3345" extrusionOk="0">
                  <a:moveTo>
                    <a:pt x="220" y="1"/>
                  </a:moveTo>
                  <a:cubicBezTo>
                    <a:pt x="202" y="1"/>
                    <a:pt x="185" y="3"/>
                    <a:pt x="167" y="9"/>
                  </a:cubicBezTo>
                  <a:cubicBezTo>
                    <a:pt x="67" y="43"/>
                    <a:pt x="0" y="143"/>
                    <a:pt x="34" y="276"/>
                  </a:cubicBezTo>
                  <a:cubicBezTo>
                    <a:pt x="1034" y="3211"/>
                    <a:pt x="1301" y="3312"/>
                    <a:pt x="1401" y="3345"/>
                  </a:cubicBezTo>
                  <a:lnTo>
                    <a:pt x="1601" y="3345"/>
                  </a:lnTo>
                  <a:cubicBezTo>
                    <a:pt x="1868" y="3211"/>
                    <a:pt x="3069" y="1610"/>
                    <a:pt x="3569" y="943"/>
                  </a:cubicBezTo>
                  <a:cubicBezTo>
                    <a:pt x="3636" y="843"/>
                    <a:pt x="3603" y="710"/>
                    <a:pt x="3536" y="643"/>
                  </a:cubicBezTo>
                  <a:cubicBezTo>
                    <a:pt x="3499" y="606"/>
                    <a:pt x="3463" y="592"/>
                    <a:pt x="3426" y="592"/>
                  </a:cubicBezTo>
                  <a:cubicBezTo>
                    <a:pt x="3362" y="592"/>
                    <a:pt x="3299" y="634"/>
                    <a:pt x="3236" y="676"/>
                  </a:cubicBezTo>
                  <a:cubicBezTo>
                    <a:pt x="2535" y="1544"/>
                    <a:pt x="1768" y="2544"/>
                    <a:pt x="1501" y="2878"/>
                  </a:cubicBezTo>
                  <a:cubicBezTo>
                    <a:pt x="1234" y="2511"/>
                    <a:pt x="767" y="1277"/>
                    <a:pt x="401" y="143"/>
                  </a:cubicBezTo>
                  <a:cubicBezTo>
                    <a:pt x="373" y="60"/>
                    <a:pt x="300" y="1"/>
                    <a:pt x="2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1" name="Google Shape;2991;p31"/>
            <p:cNvSpPr/>
            <p:nvPr/>
          </p:nvSpPr>
          <p:spPr>
            <a:xfrm rot="-860518">
              <a:off x="4743447" y="4632910"/>
              <a:ext cx="100096" cy="80272"/>
            </a:xfrm>
            <a:custGeom>
              <a:avLst/>
              <a:gdLst/>
              <a:ahLst/>
              <a:cxnLst/>
              <a:rect l="l" t="t" r="r" b="b"/>
              <a:pathLst>
                <a:path w="4004" h="3211" extrusionOk="0">
                  <a:moveTo>
                    <a:pt x="285" y="0"/>
                  </a:moveTo>
                  <a:cubicBezTo>
                    <a:pt x="269" y="0"/>
                    <a:pt x="251" y="3"/>
                    <a:pt x="234" y="9"/>
                  </a:cubicBezTo>
                  <a:cubicBezTo>
                    <a:pt x="101" y="42"/>
                    <a:pt x="1" y="142"/>
                    <a:pt x="68" y="276"/>
                  </a:cubicBezTo>
                  <a:cubicBezTo>
                    <a:pt x="401" y="1643"/>
                    <a:pt x="935" y="3211"/>
                    <a:pt x="1502" y="3211"/>
                  </a:cubicBezTo>
                  <a:cubicBezTo>
                    <a:pt x="2102" y="3211"/>
                    <a:pt x="3603" y="1943"/>
                    <a:pt x="3937" y="1643"/>
                  </a:cubicBezTo>
                  <a:cubicBezTo>
                    <a:pt x="4004" y="1543"/>
                    <a:pt x="4004" y="1443"/>
                    <a:pt x="3937" y="1343"/>
                  </a:cubicBezTo>
                  <a:cubicBezTo>
                    <a:pt x="3887" y="1293"/>
                    <a:pt x="3837" y="1268"/>
                    <a:pt x="3787" y="1268"/>
                  </a:cubicBezTo>
                  <a:cubicBezTo>
                    <a:pt x="3737" y="1268"/>
                    <a:pt x="3687" y="1293"/>
                    <a:pt x="3637" y="1343"/>
                  </a:cubicBezTo>
                  <a:cubicBezTo>
                    <a:pt x="2936" y="1910"/>
                    <a:pt x="1835" y="2811"/>
                    <a:pt x="1569" y="2811"/>
                  </a:cubicBezTo>
                  <a:cubicBezTo>
                    <a:pt x="1302" y="2711"/>
                    <a:pt x="801" y="1510"/>
                    <a:pt x="468" y="175"/>
                  </a:cubicBezTo>
                  <a:cubicBezTo>
                    <a:pt x="440" y="65"/>
                    <a:pt x="367" y="0"/>
                    <a:pt x="28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92" name="Google Shape;2992;p31"/>
          <p:cNvGrpSpPr/>
          <p:nvPr/>
        </p:nvGrpSpPr>
        <p:grpSpPr>
          <a:xfrm>
            <a:off x="7537584" y="3674004"/>
            <a:ext cx="1567300" cy="1413960"/>
            <a:chOff x="2485333" y="3736351"/>
            <a:chExt cx="1383319" cy="1247869"/>
          </a:xfrm>
        </p:grpSpPr>
        <p:sp>
          <p:nvSpPr>
            <p:cNvPr id="2993" name="Google Shape;2993;p31"/>
            <p:cNvSpPr/>
            <p:nvPr/>
          </p:nvSpPr>
          <p:spPr>
            <a:xfrm>
              <a:off x="3143197" y="3806603"/>
              <a:ext cx="114274" cy="55573"/>
            </a:xfrm>
            <a:custGeom>
              <a:avLst/>
              <a:gdLst/>
              <a:ahLst/>
              <a:cxnLst/>
              <a:rect l="l" t="t" r="r" b="b"/>
              <a:pathLst>
                <a:path w="7598" h="3695" extrusionOk="0">
                  <a:moveTo>
                    <a:pt x="4687" y="0"/>
                  </a:moveTo>
                  <a:cubicBezTo>
                    <a:pt x="4616" y="0"/>
                    <a:pt x="4544" y="3"/>
                    <a:pt x="4470" y="9"/>
                  </a:cubicBezTo>
                  <a:cubicBezTo>
                    <a:pt x="4470" y="9"/>
                    <a:pt x="0" y="343"/>
                    <a:pt x="1735" y="3078"/>
                  </a:cubicBezTo>
                  <a:cubicBezTo>
                    <a:pt x="1947" y="3412"/>
                    <a:pt x="2251" y="3544"/>
                    <a:pt x="2590" y="3544"/>
                  </a:cubicBezTo>
                  <a:cubicBezTo>
                    <a:pt x="3373" y="3544"/>
                    <a:pt x="4344" y="2840"/>
                    <a:pt x="4814" y="2292"/>
                  </a:cubicBezTo>
                  <a:lnTo>
                    <a:pt x="4814" y="2292"/>
                  </a:lnTo>
                  <a:cubicBezTo>
                    <a:pt x="4848" y="2821"/>
                    <a:pt x="5144" y="3514"/>
                    <a:pt x="6038" y="3679"/>
                  </a:cubicBezTo>
                  <a:cubicBezTo>
                    <a:pt x="6094" y="3689"/>
                    <a:pt x="6148" y="3694"/>
                    <a:pt x="6200" y="3694"/>
                  </a:cubicBezTo>
                  <a:cubicBezTo>
                    <a:pt x="7597" y="3694"/>
                    <a:pt x="7139" y="0"/>
                    <a:pt x="4687" y="0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4" name="Google Shape;2994;p31"/>
            <p:cNvSpPr/>
            <p:nvPr/>
          </p:nvSpPr>
          <p:spPr>
            <a:xfrm>
              <a:off x="3157245" y="3736351"/>
              <a:ext cx="122456" cy="69349"/>
            </a:xfrm>
            <a:custGeom>
              <a:avLst/>
              <a:gdLst/>
              <a:ahLst/>
              <a:cxnLst/>
              <a:rect l="l" t="t" r="r" b="b"/>
              <a:pathLst>
                <a:path w="8142" h="4611" extrusionOk="0">
                  <a:moveTo>
                    <a:pt x="3340" y="1"/>
                  </a:moveTo>
                  <a:cubicBezTo>
                    <a:pt x="3199" y="1"/>
                    <a:pt x="3053" y="35"/>
                    <a:pt x="2902" y="110"/>
                  </a:cubicBezTo>
                  <a:cubicBezTo>
                    <a:pt x="0" y="1545"/>
                    <a:pt x="3603" y="4180"/>
                    <a:pt x="3603" y="4180"/>
                  </a:cubicBezTo>
                  <a:cubicBezTo>
                    <a:pt x="4028" y="4485"/>
                    <a:pt x="4467" y="4611"/>
                    <a:pt x="4887" y="4611"/>
                  </a:cubicBezTo>
                  <a:cubicBezTo>
                    <a:pt x="6677" y="4611"/>
                    <a:pt x="8141" y="2331"/>
                    <a:pt x="6872" y="1845"/>
                  </a:cubicBezTo>
                  <a:cubicBezTo>
                    <a:pt x="6663" y="1765"/>
                    <a:pt x="6469" y="1731"/>
                    <a:pt x="6291" y="1731"/>
                  </a:cubicBezTo>
                  <a:cubicBezTo>
                    <a:pt x="5727" y="1731"/>
                    <a:pt x="5319" y="2075"/>
                    <a:pt x="5091" y="2412"/>
                  </a:cubicBezTo>
                  <a:lnTo>
                    <a:pt x="5091" y="2412"/>
                  </a:lnTo>
                  <a:cubicBezTo>
                    <a:pt x="4953" y="1516"/>
                    <a:pt x="4275" y="1"/>
                    <a:pt x="3340" y="1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5" name="Google Shape;2995;p31"/>
            <p:cNvSpPr/>
            <p:nvPr/>
          </p:nvSpPr>
          <p:spPr>
            <a:xfrm>
              <a:off x="3167773" y="3760460"/>
              <a:ext cx="35133" cy="40773"/>
            </a:xfrm>
            <a:custGeom>
              <a:avLst/>
              <a:gdLst/>
              <a:ahLst/>
              <a:cxnLst/>
              <a:rect l="l" t="t" r="r" b="b"/>
              <a:pathLst>
                <a:path w="2336" h="2711" extrusionOk="0">
                  <a:moveTo>
                    <a:pt x="314" y="0"/>
                  </a:moveTo>
                  <a:cubicBezTo>
                    <a:pt x="225" y="0"/>
                    <a:pt x="128" y="65"/>
                    <a:pt x="101" y="175"/>
                  </a:cubicBezTo>
                  <a:cubicBezTo>
                    <a:pt x="1" y="742"/>
                    <a:pt x="67" y="1243"/>
                    <a:pt x="334" y="1643"/>
                  </a:cubicBezTo>
                  <a:cubicBezTo>
                    <a:pt x="901" y="2477"/>
                    <a:pt x="2035" y="2677"/>
                    <a:pt x="2102" y="2710"/>
                  </a:cubicBezTo>
                  <a:lnTo>
                    <a:pt x="2136" y="2710"/>
                  </a:lnTo>
                  <a:cubicBezTo>
                    <a:pt x="2236" y="2710"/>
                    <a:pt x="2302" y="2644"/>
                    <a:pt x="2336" y="2544"/>
                  </a:cubicBezTo>
                  <a:cubicBezTo>
                    <a:pt x="2336" y="2410"/>
                    <a:pt x="2269" y="2310"/>
                    <a:pt x="2169" y="2277"/>
                  </a:cubicBezTo>
                  <a:cubicBezTo>
                    <a:pt x="2136" y="2277"/>
                    <a:pt x="1135" y="2110"/>
                    <a:pt x="701" y="1410"/>
                  </a:cubicBezTo>
                  <a:cubicBezTo>
                    <a:pt x="468" y="1109"/>
                    <a:pt x="434" y="709"/>
                    <a:pt x="534" y="242"/>
                  </a:cubicBezTo>
                  <a:cubicBezTo>
                    <a:pt x="534" y="142"/>
                    <a:pt x="468" y="42"/>
                    <a:pt x="368" y="9"/>
                  </a:cubicBezTo>
                  <a:cubicBezTo>
                    <a:pt x="350" y="3"/>
                    <a:pt x="332" y="0"/>
                    <a:pt x="31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6" name="Google Shape;2996;p31"/>
            <p:cNvSpPr/>
            <p:nvPr/>
          </p:nvSpPr>
          <p:spPr>
            <a:xfrm>
              <a:off x="3154237" y="3797519"/>
              <a:ext cx="47165" cy="24786"/>
            </a:xfrm>
            <a:custGeom>
              <a:avLst/>
              <a:gdLst/>
              <a:ahLst/>
              <a:cxnLst/>
              <a:rect l="l" t="t" r="r" b="b"/>
              <a:pathLst>
                <a:path w="3136" h="1648" extrusionOk="0">
                  <a:moveTo>
                    <a:pt x="1641" y="0"/>
                  </a:moveTo>
                  <a:cubicBezTo>
                    <a:pt x="1241" y="0"/>
                    <a:pt x="907" y="92"/>
                    <a:pt x="634" y="280"/>
                  </a:cubicBezTo>
                  <a:cubicBezTo>
                    <a:pt x="33" y="713"/>
                    <a:pt x="0" y="1414"/>
                    <a:pt x="0" y="1447"/>
                  </a:cubicBezTo>
                  <a:cubicBezTo>
                    <a:pt x="0" y="1547"/>
                    <a:pt x="100" y="1647"/>
                    <a:pt x="234" y="1647"/>
                  </a:cubicBezTo>
                  <a:cubicBezTo>
                    <a:pt x="334" y="1647"/>
                    <a:pt x="434" y="1547"/>
                    <a:pt x="434" y="1447"/>
                  </a:cubicBezTo>
                  <a:cubicBezTo>
                    <a:pt x="434" y="1447"/>
                    <a:pt x="467" y="914"/>
                    <a:pt x="867" y="647"/>
                  </a:cubicBezTo>
                  <a:cubicBezTo>
                    <a:pt x="1067" y="497"/>
                    <a:pt x="1343" y="422"/>
                    <a:pt x="1676" y="422"/>
                  </a:cubicBezTo>
                  <a:cubicBezTo>
                    <a:pt x="2010" y="422"/>
                    <a:pt x="2402" y="497"/>
                    <a:pt x="2835" y="647"/>
                  </a:cubicBezTo>
                  <a:cubicBezTo>
                    <a:pt x="2853" y="653"/>
                    <a:pt x="2872" y="655"/>
                    <a:pt x="2891" y="655"/>
                  </a:cubicBezTo>
                  <a:cubicBezTo>
                    <a:pt x="2980" y="655"/>
                    <a:pt x="3075" y="596"/>
                    <a:pt x="3102" y="513"/>
                  </a:cubicBezTo>
                  <a:cubicBezTo>
                    <a:pt x="3136" y="380"/>
                    <a:pt x="3069" y="280"/>
                    <a:pt x="2969" y="246"/>
                  </a:cubicBezTo>
                  <a:cubicBezTo>
                    <a:pt x="2464" y="84"/>
                    <a:pt x="2023" y="0"/>
                    <a:pt x="16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7" name="Google Shape;2997;p31"/>
            <p:cNvSpPr/>
            <p:nvPr/>
          </p:nvSpPr>
          <p:spPr>
            <a:xfrm>
              <a:off x="3193867" y="3809220"/>
              <a:ext cx="48669" cy="38668"/>
            </a:xfrm>
            <a:custGeom>
              <a:avLst/>
              <a:gdLst/>
              <a:ahLst/>
              <a:cxnLst/>
              <a:rect l="l" t="t" r="r" b="b"/>
              <a:pathLst>
                <a:path w="3236" h="2571" extrusionOk="0">
                  <a:moveTo>
                    <a:pt x="1249" y="1"/>
                  </a:moveTo>
                  <a:cubicBezTo>
                    <a:pt x="1209" y="1"/>
                    <a:pt x="1170" y="12"/>
                    <a:pt x="1134" y="36"/>
                  </a:cubicBezTo>
                  <a:cubicBezTo>
                    <a:pt x="801" y="269"/>
                    <a:pt x="0" y="869"/>
                    <a:pt x="34" y="1336"/>
                  </a:cubicBezTo>
                  <a:cubicBezTo>
                    <a:pt x="34" y="1437"/>
                    <a:pt x="100" y="1537"/>
                    <a:pt x="200" y="1603"/>
                  </a:cubicBezTo>
                  <a:cubicBezTo>
                    <a:pt x="265" y="1644"/>
                    <a:pt x="353" y="1661"/>
                    <a:pt x="457" y="1661"/>
                  </a:cubicBezTo>
                  <a:cubicBezTo>
                    <a:pt x="779" y="1661"/>
                    <a:pt x="1248" y="1496"/>
                    <a:pt x="1601" y="1370"/>
                  </a:cubicBezTo>
                  <a:cubicBezTo>
                    <a:pt x="1802" y="1870"/>
                    <a:pt x="2135" y="2537"/>
                    <a:pt x="2502" y="2571"/>
                  </a:cubicBezTo>
                  <a:lnTo>
                    <a:pt x="2535" y="2571"/>
                  </a:lnTo>
                  <a:cubicBezTo>
                    <a:pt x="2635" y="2571"/>
                    <a:pt x="2736" y="2537"/>
                    <a:pt x="2836" y="2404"/>
                  </a:cubicBezTo>
                  <a:cubicBezTo>
                    <a:pt x="3236" y="1870"/>
                    <a:pt x="2869" y="936"/>
                    <a:pt x="2802" y="836"/>
                  </a:cubicBezTo>
                  <a:cubicBezTo>
                    <a:pt x="2778" y="764"/>
                    <a:pt x="2702" y="709"/>
                    <a:pt x="2624" y="709"/>
                  </a:cubicBezTo>
                  <a:cubicBezTo>
                    <a:pt x="2594" y="709"/>
                    <a:pt x="2563" y="717"/>
                    <a:pt x="2535" y="736"/>
                  </a:cubicBezTo>
                  <a:cubicBezTo>
                    <a:pt x="2435" y="769"/>
                    <a:pt x="2369" y="903"/>
                    <a:pt x="2435" y="1003"/>
                  </a:cubicBezTo>
                  <a:cubicBezTo>
                    <a:pt x="2502" y="1203"/>
                    <a:pt x="2702" y="1837"/>
                    <a:pt x="2502" y="2137"/>
                  </a:cubicBezTo>
                  <a:cubicBezTo>
                    <a:pt x="2369" y="2037"/>
                    <a:pt x="2102" y="1537"/>
                    <a:pt x="1902" y="1003"/>
                  </a:cubicBezTo>
                  <a:cubicBezTo>
                    <a:pt x="1902" y="970"/>
                    <a:pt x="1835" y="936"/>
                    <a:pt x="1802" y="903"/>
                  </a:cubicBezTo>
                  <a:cubicBezTo>
                    <a:pt x="1768" y="886"/>
                    <a:pt x="1735" y="878"/>
                    <a:pt x="1706" y="878"/>
                  </a:cubicBezTo>
                  <a:cubicBezTo>
                    <a:pt x="1676" y="878"/>
                    <a:pt x="1651" y="886"/>
                    <a:pt x="1635" y="903"/>
                  </a:cubicBezTo>
                  <a:cubicBezTo>
                    <a:pt x="1168" y="1103"/>
                    <a:pt x="667" y="1236"/>
                    <a:pt x="467" y="1236"/>
                  </a:cubicBezTo>
                  <a:cubicBezTo>
                    <a:pt x="534" y="1070"/>
                    <a:pt x="934" y="669"/>
                    <a:pt x="1368" y="402"/>
                  </a:cubicBezTo>
                  <a:cubicBezTo>
                    <a:pt x="1468" y="336"/>
                    <a:pt x="1468" y="202"/>
                    <a:pt x="1435" y="102"/>
                  </a:cubicBezTo>
                  <a:cubicBezTo>
                    <a:pt x="1392" y="38"/>
                    <a:pt x="1321" y="1"/>
                    <a:pt x="12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8" name="Google Shape;2998;p31"/>
            <p:cNvSpPr/>
            <p:nvPr/>
          </p:nvSpPr>
          <p:spPr>
            <a:xfrm>
              <a:off x="3199883" y="3764867"/>
              <a:ext cx="53196" cy="40382"/>
            </a:xfrm>
            <a:custGeom>
              <a:avLst/>
              <a:gdLst/>
              <a:ahLst/>
              <a:cxnLst/>
              <a:rect l="l" t="t" r="r" b="b"/>
              <a:pathLst>
                <a:path w="3537" h="2685" extrusionOk="0">
                  <a:moveTo>
                    <a:pt x="505" y="1"/>
                  </a:moveTo>
                  <a:cubicBezTo>
                    <a:pt x="469" y="1"/>
                    <a:pt x="434" y="5"/>
                    <a:pt x="401" y="16"/>
                  </a:cubicBezTo>
                  <a:cubicBezTo>
                    <a:pt x="301" y="49"/>
                    <a:pt x="234" y="116"/>
                    <a:pt x="201" y="216"/>
                  </a:cubicBezTo>
                  <a:cubicBezTo>
                    <a:pt x="1" y="616"/>
                    <a:pt x="434" y="1717"/>
                    <a:pt x="568" y="2051"/>
                  </a:cubicBezTo>
                  <a:cubicBezTo>
                    <a:pt x="618" y="2126"/>
                    <a:pt x="686" y="2163"/>
                    <a:pt x="774" y="2163"/>
                  </a:cubicBezTo>
                  <a:cubicBezTo>
                    <a:pt x="803" y="2163"/>
                    <a:pt x="834" y="2159"/>
                    <a:pt x="868" y="2151"/>
                  </a:cubicBezTo>
                  <a:cubicBezTo>
                    <a:pt x="968" y="2084"/>
                    <a:pt x="1001" y="1984"/>
                    <a:pt x="968" y="1884"/>
                  </a:cubicBezTo>
                  <a:cubicBezTo>
                    <a:pt x="701" y="1250"/>
                    <a:pt x="534" y="616"/>
                    <a:pt x="568" y="416"/>
                  </a:cubicBezTo>
                  <a:lnTo>
                    <a:pt x="568" y="416"/>
                  </a:lnTo>
                  <a:cubicBezTo>
                    <a:pt x="768" y="516"/>
                    <a:pt x="1268" y="1117"/>
                    <a:pt x="1702" y="1750"/>
                  </a:cubicBezTo>
                  <a:cubicBezTo>
                    <a:pt x="1752" y="1825"/>
                    <a:pt x="1821" y="1863"/>
                    <a:pt x="1894" y="1863"/>
                  </a:cubicBezTo>
                  <a:cubicBezTo>
                    <a:pt x="1919" y="1863"/>
                    <a:pt x="1944" y="1859"/>
                    <a:pt x="1969" y="1850"/>
                  </a:cubicBezTo>
                  <a:cubicBezTo>
                    <a:pt x="2302" y="1684"/>
                    <a:pt x="2702" y="1517"/>
                    <a:pt x="2936" y="1450"/>
                  </a:cubicBezTo>
                  <a:lnTo>
                    <a:pt x="2936" y="1450"/>
                  </a:lnTo>
                  <a:cubicBezTo>
                    <a:pt x="2803" y="1684"/>
                    <a:pt x="2536" y="2051"/>
                    <a:pt x="2269" y="2351"/>
                  </a:cubicBezTo>
                  <a:cubicBezTo>
                    <a:pt x="2202" y="2451"/>
                    <a:pt x="2202" y="2584"/>
                    <a:pt x="2302" y="2651"/>
                  </a:cubicBezTo>
                  <a:cubicBezTo>
                    <a:pt x="2336" y="2684"/>
                    <a:pt x="2369" y="2684"/>
                    <a:pt x="2436" y="2684"/>
                  </a:cubicBezTo>
                  <a:cubicBezTo>
                    <a:pt x="2502" y="2684"/>
                    <a:pt x="2536" y="2684"/>
                    <a:pt x="2602" y="2618"/>
                  </a:cubicBezTo>
                  <a:cubicBezTo>
                    <a:pt x="3536" y="1517"/>
                    <a:pt x="3470" y="1283"/>
                    <a:pt x="3436" y="1183"/>
                  </a:cubicBezTo>
                  <a:cubicBezTo>
                    <a:pt x="3436" y="1117"/>
                    <a:pt x="3370" y="1050"/>
                    <a:pt x="3303" y="1016"/>
                  </a:cubicBezTo>
                  <a:cubicBezTo>
                    <a:pt x="3269" y="1005"/>
                    <a:pt x="3229" y="1000"/>
                    <a:pt x="3181" y="1000"/>
                  </a:cubicBezTo>
                  <a:cubicBezTo>
                    <a:pt x="2948" y="1000"/>
                    <a:pt x="2551" y="1134"/>
                    <a:pt x="1969" y="1383"/>
                  </a:cubicBezTo>
                  <a:cubicBezTo>
                    <a:pt x="1507" y="706"/>
                    <a:pt x="931" y="1"/>
                    <a:pt x="5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9" name="Google Shape;2999;p31"/>
            <p:cNvSpPr/>
            <p:nvPr/>
          </p:nvSpPr>
          <p:spPr>
            <a:xfrm>
              <a:off x="2485333" y="4460031"/>
              <a:ext cx="91714" cy="80915"/>
            </a:xfrm>
            <a:custGeom>
              <a:avLst/>
              <a:gdLst/>
              <a:ahLst/>
              <a:cxnLst/>
              <a:rect l="l" t="t" r="r" b="b"/>
              <a:pathLst>
                <a:path w="6098" h="5380" extrusionOk="0">
                  <a:moveTo>
                    <a:pt x="1838" y="0"/>
                  </a:moveTo>
                  <a:cubicBezTo>
                    <a:pt x="1236" y="0"/>
                    <a:pt x="684" y="343"/>
                    <a:pt x="377" y="1362"/>
                  </a:cubicBezTo>
                  <a:cubicBezTo>
                    <a:pt x="1" y="2591"/>
                    <a:pt x="1943" y="3160"/>
                    <a:pt x="2987" y="3168"/>
                  </a:cubicBezTo>
                  <a:lnTo>
                    <a:pt x="2987" y="3168"/>
                  </a:lnTo>
                  <a:cubicBezTo>
                    <a:pt x="2599" y="3536"/>
                    <a:pt x="2255" y="4212"/>
                    <a:pt x="2712" y="4998"/>
                  </a:cubicBezTo>
                  <a:cubicBezTo>
                    <a:pt x="2863" y="5264"/>
                    <a:pt x="3082" y="5380"/>
                    <a:pt x="3328" y="5380"/>
                  </a:cubicBezTo>
                  <a:cubicBezTo>
                    <a:pt x="4439" y="5380"/>
                    <a:pt x="6097" y="3013"/>
                    <a:pt x="4513" y="1429"/>
                  </a:cubicBezTo>
                  <a:cubicBezTo>
                    <a:pt x="4513" y="1429"/>
                    <a:pt x="3070" y="0"/>
                    <a:pt x="1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0" name="Google Shape;3000;p31"/>
            <p:cNvSpPr/>
            <p:nvPr/>
          </p:nvSpPr>
          <p:spPr>
            <a:xfrm>
              <a:off x="2555374" y="4425935"/>
              <a:ext cx="66447" cy="83322"/>
            </a:xfrm>
            <a:custGeom>
              <a:avLst/>
              <a:gdLst/>
              <a:ahLst/>
              <a:cxnLst/>
              <a:rect l="l" t="t" r="r" b="b"/>
              <a:pathLst>
                <a:path w="4418" h="5540" extrusionOk="0">
                  <a:moveTo>
                    <a:pt x="1931" y="0"/>
                  </a:moveTo>
                  <a:cubicBezTo>
                    <a:pt x="1" y="0"/>
                    <a:pt x="256" y="3429"/>
                    <a:pt x="256" y="3429"/>
                  </a:cubicBezTo>
                  <a:cubicBezTo>
                    <a:pt x="384" y="4921"/>
                    <a:pt x="1701" y="5539"/>
                    <a:pt x="2781" y="5539"/>
                  </a:cubicBezTo>
                  <a:cubicBezTo>
                    <a:pt x="3682" y="5539"/>
                    <a:pt x="4417" y="5109"/>
                    <a:pt x="4159" y="4396"/>
                  </a:cubicBezTo>
                  <a:cubicBezTo>
                    <a:pt x="3881" y="3610"/>
                    <a:pt x="3257" y="3387"/>
                    <a:pt x="2749" y="3387"/>
                  </a:cubicBezTo>
                  <a:cubicBezTo>
                    <a:pt x="2690" y="3387"/>
                    <a:pt x="2632" y="3390"/>
                    <a:pt x="2577" y="3396"/>
                  </a:cubicBezTo>
                  <a:lnTo>
                    <a:pt x="2577" y="3396"/>
                  </a:lnTo>
                  <a:cubicBezTo>
                    <a:pt x="3243" y="2617"/>
                    <a:pt x="4076" y="756"/>
                    <a:pt x="2892" y="227"/>
                  </a:cubicBezTo>
                  <a:cubicBezTo>
                    <a:pt x="2523" y="69"/>
                    <a:pt x="2205" y="0"/>
                    <a:pt x="1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1" name="Google Shape;3001;p31"/>
            <p:cNvSpPr/>
            <p:nvPr/>
          </p:nvSpPr>
          <p:spPr>
            <a:xfrm>
              <a:off x="2540665" y="4421619"/>
              <a:ext cx="24094" cy="49376"/>
            </a:xfrm>
            <a:custGeom>
              <a:avLst/>
              <a:gdLst/>
              <a:ahLst/>
              <a:cxnLst/>
              <a:rect l="l" t="t" r="r" b="b"/>
              <a:pathLst>
                <a:path w="1602" h="3283" extrusionOk="0">
                  <a:moveTo>
                    <a:pt x="1342" y="1"/>
                  </a:moveTo>
                  <a:cubicBezTo>
                    <a:pt x="1318" y="1"/>
                    <a:pt x="1293" y="5"/>
                    <a:pt x="1268" y="13"/>
                  </a:cubicBezTo>
                  <a:cubicBezTo>
                    <a:pt x="734" y="280"/>
                    <a:pt x="401" y="680"/>
                    <a:pt x="267" y="1147"/>
                  </a:cubicBezTo>
                  <a:cubicBezTo>
                    <a:pt x="0" y="2115"/>
                    <a:pt x="601" y="3116"/>
                    <a:pt x="601" y="3149"/>
                  </a:cubicBezTo>
                  <a:cubicBezTo>
                    <a:pt x="667" y="3216"/>
                    <a:pt x="734" y="3282"/>
                    <a:pt x="801" y="3282"/>
                  </a:cubicBezTo>
                  <a:cubicBezTo>
                    <a:pt x="834" y="3282"/>
                    <a:pt x="868" y="3249"/>
                    <a:pt x="901" y="3249"/>
                  </a:cubicBezTo>
                  <a:cubicBezTo>
                    <a:pt x="1001" y="3182"/>
                    <a:pt x="1034" y="3049"/>
                    <a:pt x="968" y="2949"/>
                  </a:cubicBezTo>
                  <a:cubicBezTo>
                    <a:pt x="968" y="2949"/>
                    <a:pt x="467" y="2048"/>
                    <a:pt x="667" y="1281"/>
                  </a:cubicBezTo>
                  <a:cubicBezTo>
                    <a:pt x="767" y="914"/>
                    <a:pt x="1034" y="614"/>
                    <a:pt x="1435" y="380"/>
                  </a:cubicBezTo>
                  <a:cubicBezTo>
                    <a:pt x="1568" y="347"/>
                    <a:pt x="1601" y="213"/>
                    <a:pt x="1535" y="113"/>
                  </a:cubicBezTo>
                  <a:cubicBezTo>
                    <a:pt x="1485" y="38"/>
                    <a:pt x="1416" y="1"/>
                    <a:pt x="134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2" name="Google Shape;3002;p31"/>
            <p:cNvSpPr/>
            <p:nvPr/>
          </p:nvSpPr>
          <p:spPr>
            <a:xfrm>
              <a:off x="2505546" y="4442314"/>
              <a:ext cx="44669" cy="31193"/>
            </a:xfrm>
            <a:custGeom>
              <a:avLst/>
              <a:gdLst/>
              <a:ahLst/>
              <a:cxnLst/>
              <a:rect l="l" t="t" r="r" b="b"/>
              <a:pathLst>
                <a:path w="2970" h="2074" extrusionOk="0">
                  <a:moveTo>
                    <a:pt x="1043" y="0"/>
                  </a:moveTo>
                  <a:cubicBezTo>
                    <a:pt x="508" y="0"/>
                    <a:pt x="128" y="305"/>
                    <a:pt x="100" y="305"/>
                  </a:cubicBezTo>
                  <a:cubicBezTo>
                    <a:pt x="0" y="372"/>
                    <a:pt x="0" y="505"/>
                    <a:pt x="67" y="605"/>
                  </a:cubicBezTo>
                  <a:cubicBezTo>
                    <a:pt x="104" y="661"/>
                    <a:pt x="161" y="685"/>
                    <a:pt x="221" y="685"/>
                  </a:cubicBezTo>
                  <a:cubicBezTo>
                    <a:pt x="270" y="685"/>
                    <a:pt x="322" y="669"/>
                    <a:pt x="367" y="639"/>
                  </a:cubicBezTo>
                  <a:cubicBezTo>
                    <a:pt x="367" y="639"/>
                    <a:pt x="645" y="407"/>
                    <a:pt x="1027" y="407"/>
                  </a:cubicBezTo>
                  <a:cubicBezTo>
                    <a:pt x="1104" y="407"/>
                    <a:pt x="1184" y="416"/>
                    <a:pt x="1268" y="439"/>
                  </a:cubicBezTo>
                  <a:cubicBezTo>
                    <a:pt x="1735" y="572"/>
                    <a:pt x="2202" y="1072"/>
                    <a:pt x="2535" y="1940"/>
                  </a:cubicBezTo>
                  <a:cubicBezTo>
                    <a:pt x="2569" y="2006"/>
                    <a:pt x="2669" y="2073"/>
                    <a:pt x="2736" y="2073"/>
                  </a:cubicBezTo>
                  <a:cubicBezTo>
                    <a:pt x="2769" y="2073"/>
                    <a:pt x="2802" y="2073"/>
                    <a:pt x="2802" y="2040"/>
                  </a:cubicBezTo>
                  <a:cubicBezTo>
                    <a:pt x="2936" y="2006"/>
                    <a:pt x="2969" y="1873"/>
                    <a:pt x="2936" y="1773"/>
                  </a:cubicBezTo>
                  <a:cubicBezTo>
                    <a:pt x="2535" y="772"/>
                    <a:pt x="2002" y="205"/>
                    <a:pt x="1368" y="38"/>
                  </a:cubicBezTo>
                  <a:cubicBezTo>
                    <a:pt x="1255" y="11"/>
                    <a:pt x="1146" y="0"/>
                    <a:pt x="104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3" name="Google Shape;3003;p31"/>
            <p:cNvSpPr/>
            <p:nvPr/>
          </p:nvSpPr>
          <p:spPr>
            <a:xfrm>
              <a:off x="2523609" y="4481283"/>
              <a:ext cx="35133" cy="45391"/>
            </a:xfrm>
            <a:custGeom>
              <a:avLst/>
              <a:gdLst/>
              <a:ahLst/>
              <a:cxnLst/>
              <a:rect l="l" t="t" r="r" b="b"/>
              <a:pathLst>
                <a:path w="2336" h="3018" extrusionOk="0">
                  <a:moveTo>
                    <a:pt x="737" y="0"/>
                  </a:moveTo>
                  <a:cubicBezTo>
                    <a:pt x="474" y="0"/>
                    <a:pt x="235" y="48"/>
                    <a:pt x="100" y="183"/>
                  </a:cubicBezTo>
                  <a:cubicBezTo>
                    <a:pt x="33" y="249"/>
                    <a:pt x="0" y="349"/>
                    <a:pt x="33" y="483"/>
                  </a:cubicBezTo>
                  <a:cubicBezTo>
                    <a:pt x="67" y="783"/>
                    <a:pt x="667" y="1150"/>
                    <a:pt x="1101" y="1383"/>
                  </a:cubicBezTo>
                  <a:cubicBezTo>
                    <a:pt x="867" y="1850"/>
                    <a:pt x="567" y="2551"/>
                    <a:pt x="767" y="2851"/>
                  </a:cubicBezTo>
                  <a:cubicBezTo>
                    <a:pt x="801" y="2918"/>
                    <a:pt x="901" y="3018"/>
                    <a:pt x="1068" y="3018"/>
                  </a:cubicBezTo>
                  <a:lnTo>
                    <a:pt x="1134" y="3018"/>
                  </a:lnTo>
                  <a:cubicBezTo>
                    <a:pt x="1801" y="2951"/>
                    <a:pt x="2235" y="2051"/>
                    <a:pt x="2302" y="1951"/>
                  </a:cubicBezTo>
                  <a:cubicBezTo>
                    <a:pt x="2335" y="1850"/>
                    <a:pt x="2302" y="1750"/>
                    <a:pt x="2202" y="1684"/>
                  </a:cubicBezTo>
                  <a:cubicBezTo>
                    <a:pt x="2177" y="1675"/>
                    <a:pt x="2150" y="1671"/>
                    <a:pt x="2122" y="1671"/>
                  </a:cubicBezTo>
                  <a:cubicBezTo>
                    <a:pt x="2041" y="1671"/>
                    <a:pt x="1960" y="1709"/>
                    <a:pt x="1935" y="1784"/>
                  </a:cubicBezTo>
                  <a:cubicBezTo>
                    <a:pt x="1835" y="1984"/>
                    <a:pt x="1468" y="2518"/>
                    <a:pt x="1101" y="2584"/>
                  </a:cubicBezTo>
                  <a:cubicBezTo>
                    <a:pt x="1101" y="2418"/>
                    <a:pt x="1301" y="1884"/>
                    <a:pt x="1568" y="1383"/>
                  </a:cubicBezTo>
                  <a:cubicBezTo>
                    <a:pt x="1601" y="1350"/>
                    <a:pt x="1601" y="1283"/>
                    <a:pt x="1601" y="1217"/>
                  </a:cubicBezTo>
                  <a:cubicBezTo>
                    <a:pt x="1568" y="1183"/>
                    <a:pt x="1535" y="1117"/>
                    <a:pt x="1468" y="1117"/>
                  </a:cubicBezTo>
                  <a:cubicBezTo>
                    <a:pt x="1034" y="883"/>
                    <a:pt x="601" y="583"/>
                    <a:pt x="467" y="449"/>
                  </a:cubicBezTo>
                  <a:cubicBezTo>
                    <a:pt x="521" y="432"/>
                    <a:pt x="598" y="423"/>
                    <a:pt x="693" y="423"/>
                  </a:cubicBezTo>
                  <a:cubicBezTo>
                    <a:pt x="951" y="423"/>
                    <a:pt x="1335" y="485"/>
                    <a:pt x="1701" y="583"/>
                  </a:cubicBezTo>
                  <a:cubicBezTo>
                    <a:pt x="1718" y="589"/>
                    <a:pt x="1737" y="591"/>
                    <a:pt x="1755" y="591"/>
                  </a:cubicBezTo>
                  <a:cubicBezTo>
                    <a:pt x="1843" y="591"/>
                    <a:pt x="1935" y="527"/>
                    <a:pt x="1935" y="416"/>
                  </a:cubicBezTo>
                  <a:cubicBezTo>
                    <a:pt x="1968" y="316"/>
                    <a:pt x="1901" y="216"/>
                    <a:pt x="1801" y="183"/>
                  </a:cubicBezTo>
                  <a:cubicBezTo>
                    <a:pt x="1563" y="103"/>
                    <a:pt x="1124" y="0"/>
                    <a:pt x="7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4" name="Google Shape;3004;p31"/>
            <p:cNvSpPr/>
            <p:nvPr/>
          </p:nvSpPr>
          <p:spPr>
            <a:xfrm>
              <a:off x="2559720" y="4450075"/>
              <a:ext cx="39149" cy="51527"/>
            </a:xfrm>
            <a:custGeom>
              <a:avLst/>
              <a:gdLst/>
              <a:ahLst/>
              <a:cxnLst/>
              <a:rect l="l" t="t" r="r" b="b"/>
              <a:pathLst>
                <a:path w="2603" h="3426" extrusionOk="0">
                  <a:moveTo>
                    <a:pt x="1293" y="1"/>
                  </a:moveTo>
                  <a:cubicBezTo>
                    <a:pt x="1251" y="1"/>
                    <a:pt x="1210" y="9"/>
                    <a:pt x="1168" y="23"/>
                  </a:cubicBezTo>
                  <a:cubicBezTo>
                    <a:pt x="735" y="156"/>
                    <a:pt x="201" y="1190"/>
                    <a:pt x="34" y="1490"/>
                  </a:cubicBezTo>
                  <a:cubicBezTo>
                    <a:pt x="1" y="1624"/>
                    <a:pt x="34" y="1724"/>
                    <a:pt x="134" y="1791"/>
                  </a:cubicBezTo>
                  <a:cubicBezTo>
                    <a:pt x="159" y="1799"/>
                    <a:pt x="186" y="1803"/>
                    <a:pt x="213" y="1803"/>
                  </a:cubicBezTo>
                  <a:cubicBezTo>
                    <a:pt x="295" y="1803"/>
                    <a:pt x="376" y="1766"/>
                    <a:pt x="401" y="1691"/>
                  </a:cubicBezTo>
                  <a:cubicBezTo>
                    <a:pt x="701" y="1090"/>
                    <a:pt x="1068" y="556"/>
                    <a:pt x="1235" y="423"/>
                  </a:cubicBezTo>
                  <a:lnTo>
                    <a:pt x="1235" y="423"/>
                  </a:lnTo>
                  <a:cubicBezTo>
                    <a:pt x="1302" y="656"/>
                    <a:pt x="1202" y="1424"/>
                    <a:pt x="968" y="2191"/>
                  </a:cubicBezTo>
                  <a:cubicBezTo>
                    <a:pt x="935" y="2291"/>
                    <a:pt x="1002" y="2391"/>
                    <a:pt x="1102" y="2458"/>
                  </a:cubicBezTo>
                  <a:cubicBezTo>
                    <a:pt x="1435" y="2591"/>
                    <a:pt x="1802" y="2791"/>
                    <a:pt x="2036" y="2925"/>
                  </a:cubicBezTo>
                  <a:cubicBezTo>
                    <a:pt x="1769" y="2958"/>
                    <a:pt x="1302" y="2991"/>
                    <a:pt x="901" y="2991"/>
                  </a:cubicBezTo>
                  <a:cubicBezTo>
                    <a:pt x="768" y="2991"/>
                    <a:pt x="668" y="3092"/>
                    <a:pt x="701" y="3225"/>
                  </a:cubicBezTo>
                  <a:cubicBezTo>
                    <a:pt x="701" y="3325"/>
                    <a:pt x="768" y="3425"/>
                    <a:pt x="901" y="3425"/>
                  </a:cubicBezTo>
                  <a:cubicBezTo>
                    <a:pt x="2336" y="3392"/>
                    <a:pt x="2503" y="3225"/>
                    <a:pt x="2536" y="3125"/>
                  </a:cubicBezTo>
                  <a:cubicBezTo>
                    <a:pt x="2603" y="3058"/>
                    <a:pt x="2603" y="2991"/>
                    <a:pt x="2569" y="2925"/>
                  </a:cubicBezTo>
                  <a:cubicBezTo>
                    <a:pt x="2503" y="2725"/>
                    <a:pt x="2136" y="2458"/>
                    <a:pt x="1435" y="2124"/>
                  </a:cubicBezTo>
                  <a:cubicBezTo>
                    <a:pt x="1669" y="1290"/>
                    <a:pt x="1835" y="290"/>
                    <a:pt x="1469" y="56"/>
                  </a:cubicBezTo>
                  <a:cubicBezTo>
                    <a:pt x="1410" y="17"/>
                    <a:pt x="1351" y="1"/>
                    <a:pt x="129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5" name="Google Shape;3005;p31"/>
            <p:cNvSpPr/>
            <p:nvPr/>
          </p:nvSpPr>
          <p:spPr>
            <a:xfrm>
              <a:off x="3600925" y="4699197"/>
              <a:ext cx="97730" cy="78103"/>
            </a:xfrm>
            <a:custGeom>
              <a:avLst/>
              <a:gdLst/>
              <a:ahLst/>
              <a:cxnLst/>
              <a:rect l="l" t="t" r="r" b="b"/>
              <a:pathLst>
                <a:path w="6498" h="5193" extrusionOk="0">
                  <a:moveTo>
                    <a:pt x="3477" y="1"/>
                  </a:moveTo>
                  <a:cubicBezTo>
                    <a:pt x="3427" y="1"/>
                    <a:pt x="3376" y="2"/>
                    <a:pt x="3324" y="4"/>
                  </a:cubicBezTo>
                  <a:cubicBezTo>
                    <a:pt x="2043" y="79"/>
                    <a:pt x="2161" y="2102"/>
                    <a:pt x="2511" y="3083"/>
                  </a:cubicBezTo>
                  <a:lnTo>
                    <a:pt x="2511" y="3083"/>
                  </a:lnTo>
                  <a:cubicBezTo>
                    <a:pt x="2306" y="2980"/>
                    <a:pt x="2050" y="2903"/>
                    <a:pt x="1779" y="2903"/>
                  </a:cubicBezTo>
                  <a:cubicBezTo>
                    <a:pt x="1415" y="2903"/>
                    <a:pt x="1024" y="3041"/>
                    <a:pt x="688" y="3440"/>
                  </a:cubicBezTo>
                  <a:cubicBezTo>
                    <a:pt x="1" y="4231"/>
                    <a:pt x="1266" y="5193"/>
                    <a:pt x="2597" y="5193"/>
                  </a:cubicBezTo>
                  <a:cubicBezTo>
                    <a:pt x="3396" y="5193"/>
                    <a:pt x="4220" y="4846"/>
                    <a:pt x="4658" y="3907"/>
                  </a:cubicBezTo>
                  <a:cubicBezTo>
                    <a:pt x="4658" y="3907"/>
                    <a:pt x="6498" y="1"/>
                    <a:pt x="3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6" name="Google Shape;3006;p31"/>
            <p:cNvSpPr/>
            <p:nvPr/>
          </p:nvSpPr>
          <p:spPr>
            <a:xfrm>
              <a:off x="3643819" y="4755176"/>
              <a:ext cx="92797" cy="70252"/>
            </a:xfrm>
            <a:custGeom>
              <a:avLst/>
              <a:gdLst/>
              <a:ahLst/>
              <a:cxnLst/>
              <a:rect l="l" t="t" r="r" b="b"/>
              <a:pathLst>
                <a:path w="6170" h="4671" extrusionOk="0">
                  <a:moveTo>
                    <a:pt x="4402" y="0"/>
                  </a:moveTo>
                  <a:cubicBezTo>
                    <a:pt x="3355" y="0"/>
                    <a:pt x="2206" y="518"/>
                    <a:pt x="2206" y="518"/>
                  </a:cubicBezTo>
                  <a:cubicBezTo>
                    <a:pt x="0" y="1518"/>
                    <a:pt x="984" y="4671"/>
                    <a:pt x="2140" y="4671"/>
                  </a:cubicBezTo>
                  <a:cubicBezTo>
                    <a:pt x="2295" y="4671"/>
                    <a:pt x="2453" y="4614"/>
                    <a:pt x="2606" y="4488"/>
                  </a:cubicBezTo>
                  <a:cubicBezTo>
                    <a:pt x="3299" y="3904"/>
                    <a:pt x="3215" y="3152"/>
                    <a:pt x="2985" y="2671"/>
                  </a:cubicBezTo>
                  <a:lnTo>
                    <a:pt x="2985" y="2671"/>
                  </a:lnTo>
                  <a:cubicBezTo>
                    <a:pt x="3380" y="2821"/>
                    <a:pt x="3948" y="2937"/>
                    <a:pt x="4491" y="2937"/>
                  </a:cubicBezTo>
                  <a:cubicBezTo>
                    <a:pt x="5289" y="2937"/>
                    <a:pt x="6031" y="2685"/>
                    <a:pt x="6076" y="1919"/>
                  </a:cubicBezTo>
                  <a:cubicBezTo>
                    <a:pt x="6169" y="403"/>
                    <a:pt x="5326" y="0"/>
                    <a:pt x="4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7" name="Google Shape;3007;p31"/>
            <p:cNvSpPr/>
            <p:nvPr/>
          </p:nvSpPr>
          <p:spPr>
            <a:xfrm>
              <a:off x="3680005" y="4736316"/>
              <a:ext cx="50685" cy="20139"/>
            </a:xfrm>
            <a:custGeom>
              <a:avLst/>
              <a:gdLst/>
              <a:ahLst/>
              <a:cxnLst/>
              <a:rect l="l" t="t" r="r" b="b"/>
              <a:pathLst>
                <a:path w="3370" h="1339" extrusionOk="0">
                  <a:moveTo>
                    <a:pt x="1992" y="0"/>
                  </a:moveTo>
                  <a:cubicBezTo>
                    <a:pt x="1951" y="0"/>
                    <a:pt x="1910" y="2"/>
                    <a:pt x="1868" y="4"/>
                  </a:cubicBezTo>
                  <a:cubicBezTo>
                    <a:pt x="868" y="71"/>
                    <a:pt x="134" y="938"/>
                    <a:pt x="100" y="972"/>
                  </a:cubicBezTo>
                  <a:cubicBezTo>
                    <a:pt x="0" y="1072"/>
                    <a:pt x="34" y="1205"/>
                    <a:pt x="100" y="1272"/>
                  </a:cubicBezTo>
                  <a:cubicBezTo>
                    <a:pt x="167" y="1305"/>
                    <a:pt x="200" y="1339"/>
                    <a:pt x="234" y="1339"/>
                  </a:cubicBezTo>
                  <a:cubicBezTo>
                    <a:pt x="301" y="1339"/>
                    <a:pt x="367" y="1305"/>
                    <a:pt x="401" y="1239"/>
                  </a:cubicBezTo>
                  <a:cubicBezTo>
                    <a:pt x="401" y="1239"/>
                    <a:pt x="1068" y="471"/>
                    <a:pt x="1902" y="405"/>
                  </a:cubicBezTo>
                  <a:cubicBezTo>
                    <a:pt x="1933" y="402"/>
                    <a:pt x="1964" y="400"/>
                    <a:pt x="1995" y="400"/>
                  </a:cubicBezTo>
                  <a:cubicBezTo>
                    <a:pt x="2331" y="400"/>
                    <a:pt x="2667" y="563"/>
                    <a:pt x="3002" y="838"/>
                  </a:cubicBezTo>
                  <a:cubicBezTo>
                    <a:pt x="3036" y="872"/>
                    <a:pt x="3086" y="888"/>
                    <a:pt x="3136" y="888"/>
                  </a:cubicBezTo>
                  <a:cubicBezTo>
                    <a:pt x="3186" y="888"/>
                    <a:pt x="3236" y="872"/>
                    <a:pt x="3269" y="838"/>
                  </a:cubicBezTo>
                  <a:cubicBezTo>
                    <a:pt x="3369" y="738"/>
                    <a:pt x="3369" y="605"/>
                    <a:pt x="3269" y="538"/>
                  </a:cubicBezTo>
                  <a:cubicBezTo>
                    <a:pt x="2872" y="171"/>
                    <a:pt x="2446" y="0"/>
                    <a:pt x="199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8" name="Google Shape;3008;p31"/>
            <p:cNvSpPr/>
            <p:nvPr/>
          </p:nvSpPr>
          <p:spPr>
            <a:xfrm>
              <a:off x="3675989" y="4702747"/>
              <a:ext cx="23086" cy="48700"/>
            </a:xfrm>
            <a:custGeom>
              <a:avLst/>
              <a:gdLst/>
              <a:ahLst/>
              <a:cxnLst/>
              <a:rect l="l" t="t" r="r" b="b"/>
              <a:pathLst>
                <a:path w="1535" h="3238" extrusionOk="0">
                  <a:moveTo>
                    <a:pt x="687" y="0"/>
                  </a:moveTo>
                  <a:cubicBezTo>
                    <a:pt x="615" y="0"/>
                    <a:pt x="544" y="37"/>
                    <a:pt x="501" y="101"/>
                  </a:cubicBezTo>
                  <a:cubicBezTo>
                    <a:pt x="434" y="202"/>
                    <a:pt x="467" y="335"/>
                    <a:pt x="568" y="402"/>
                  </a:cubicBezTo>
                  <a:cubicBezTo>
                    <a:pt x="568" y="402"/>
                    <a:pt x="1001" y="669"/>
                    <a:pt x="1068" y="1169"/>
                  </a:cubicBezTo>
                  <a:cubicBezTo>
                    <a:pt x="1101" y="1669"/>
                    <a:pt x="768" y="2270"/>
                    <a:pt x="67" y="2870"/>
                  </a:cubicBezTo>
                  <a:cubicBezTo>
                    <a:pt x="0" y="2970"/>
                    <a:pt x="0" y="3104"/>
                    <a:pt x="67" y="3170"/>
                  </a:cubicBezTo>
                  <a:cubicBezTo>
                    <a:pt x="101" y="3237"/>
                    <a:pt x="167" y="3237"/>
                    <a:pt x="234" y="3237"/>
                  </a:cubicBezTo>
                  <a:cubicBezTo>
                    <a:pt x="267" y="3237"/>
                    <a:pt x="334" y="3237"/>
                    <a:pt x="367" y="3204"/>
                  </a:cubicBezTo>
                  <a:cubicBezTo>
                    <a:pt x="1168" y="2470"/>
                    <a:pt x="1535" y="1769"/>
                    <a:pt x="1468" y="1136"/>
                  </a:cubicBezTo>
                  <a:cubicBezTo>
                    <a:pt x="1401" y="402"/>
                    <a:pt x="834" y="68"/>
                    <a:pt x="801" y="35"/>
                  </a:cubicBezTo>
                  <a:cubicBezTo>
                    <a:pt x="766" y="11"/>
                    <a:pt x="726" y="0"/>
                    <a:pt x="68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9" name="Google Shape;3009;p31"/>
            <p:cNvSpPr/>
            <p:nvPr/>
          </p:nvSpPr>
          <p:spPr>
            <a:xfrm>
              <a:off x="3622808" y="4732481"/>
              <a:ext cx="45165" cy="40533"/>
            </a:xfrm>
            <a:custGeom>
              <a:avLst/>
              <a:gdLst/>
              <a:ahLst/>
              <a:cxnLst/>
              <a:rect l="l" t="t" r="r" b="b"/>
              <a:pathLst>
                <a:path w="3003" h="2695" extrusionOk="0">
                  <a:moveTo>
                    <a:pt x="2265" y="1"/>
                  </a:moveTo>
                  <a:cubicBezTo>
                    <a:pt x="2211" y="1"/>
                    <a:pt x="2152" y="9"/>
                    <a:pt x="2102" y="26"/>
                  </a:cubicBezTo>
                  <a:cubicBezTo>
                    <a:pt x="1835" y="193"/>
                    <a:pt x="1702" y="860"/>
                    <a:pt x="1635" y="1360"/>
                  </a:cubicBezTo>
                  <a:cubicBezTo>
                    <a:pt x="1427" y="1334"/>
                    <a:pt x="1183" y="1313"/>
                    <a:pt x="951" y="1313"/>
                  </a:cubicBezTo>
                  <a:cubicBezTo>
                    <a:pt x="589" y="1313"/>
                    <a:pt x="256" y="1364"/>
                    <a:pt x="134" y="1527"/>
                  </a:cubicBezTo>
                  <a:cubicBezTo>
                    <a:pt x="67" y="1594"/>
                    <a:pt x="1" y="1727"/>
                    <a:pt x="101" y="1927"/>
                  </a:cubicBezTo>
                  <a:cubicBezTo>
                    <a:pt x="368" y="2528"/>
                    <a:pt x="1368" y="2661"/>
                    <a:pt x="1468" y="2694"/>
                  </a:cubicBezTo>
                  <a:lnTo>
                    <a:pt x="1502" y="2694"/>
                  </a:lnTo>
                  <a:cubicBezTo>
                    <a:pt x="1602" y="2694"/>
                    <a:pt x="1702" y="2594"/>
                    <a:pt x="1702" y="2494"/>
                  </a:cubicBezTo>
                  <a:cubicBezTo>
                    <a:pt x="1702" y="2394"/>
                    <a:pt x="1635" y="2294"/>
                    <a:pt x="1502" y="2261"/>
                  </a:cubicBezTo>
                  <a:cubicBezTo>
                    <a:pt x="1302" y="2227"/>
                    <a:pt x="668" y="2094"/>
                    <a:pt x="501" y="1794"/>
                  </a:cubicBezTo>
                  <a:cubicBezTo>
                    <a:pt x="584" y="1760"/>
                    <a:pt x="768" y="1744"/>
                    <a:pt x="997" y="1744"/>
                  </a:cubicBezTo>
                  <a:cubicBezTo>
                    <a:pt x="1226" y="1744"/>
                    <a:pt x="1502" y="1760"/>
                    <a:pt x="1769" y="1794"/>
                  </a:cubicBezTo>
                  <a:cubicBezTo>
                    <a:pt x="1788" y="1804"/>
                    <a:pt x="1805" y="1808"/>
                    <a:pt x="1820" y="1808"/>
                  </a:cubicBezTo>
                  <a:cubicBezTo>
                    <a:pt x="1858" y="1808"/>
                    <a:pt x="1888" y="1784"/>
                    <a:pt x="1935" y="1760"/>
                  </a:cubicBezTo>
                  <a:cubicBezTo>
                    <a:pt x="1969" y="1727"/>
                    <a:pt x="2002" y="1694"/>
                    <a:pt x="2002" y="1627"/>
                  </a:cubicBezTo>
                  <a:cubicBezTo>
                    <a:pt x="2069" y="1127"/>
                    <a:pt x="2202" y="626"/>
                    <a:pt x="2302" y="459"/>
                  </a:cubicBezTo>
                  <a:cubicBezTo>
                    <a:pt x="2402" y="593"/>
                    <a:pt x="2536" y="1127"/>
                    <a:pt x="2569" y="1660"/>
                  </a:cubicBezTo>
                  <a:cubicBezTo>
                    <a:pt x="2598" y="1747"/>
                    <a:pt x="2677" y="1834"/>
                    <a:pt x="2763" y="1834"/>
                  </a:cubicBezTo>
                  <a:cubicBezTo>
                    <a:pt x="2776" y="1834"/>
                    <a:pt x="2789" y="1832"/>
                    <a:pt x="2803" y="1827"/>
                  </a:cubicBezTo>
                  <a:cubicBezTo>
                    <a:pt x="2903" y="1827"/>
                    <a:pt x="3003" y="1727"/>
                    <a:pt x="3003" y="1627"/>
                  </a:cubicBezTo>
                  <a:cubicBezTo>
                    <a:pt x="2969" y="1193"/>
                    <a:pt x="2836" y="226"/>
                    <a:pt x="2402" y="26"/>
                  </a:cubicBezTo>
                  <a:cubicBezTo>
                    <a:pt x="2369" y="9"/>
                    <a:pt x="2319" y="1"/>
                    <a:pt x="226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0" name="Google Shape;3010;p31"/>
            <p:cNvSpPr/>
            <p:nvPr/>
          </p:nvSpPr>
          <p:spPr>
            <a:xfrm>
              <a:off x="3658422" y="4761959"/>
              <a:ext cx="51196" cy="44157"/>
            </a:xfrm>
            <a:custGeom>
              <a:avLst/>
              <a:gdLst/>
              <a:ahLst/>
              <a:cxnLst/>
              <a:rect l="l" t="t" r="r" b="b"/>
              <a:pathLst>
                <a:path w="3404" h="2936" extrusionOk="0">
                  <a:moveTo>
                    <a:pt x="1535" y="1"/>
                  </a:moveTo>
                  <a:cubicBezTo>
                    <a:pt x="1435" y="1"/>
                    <a:pt x="1302" y="67"/>
                    <a:pt x="1302" y="201"/>
                  </a:cubicBezTo>
                  <a:cubicBezTo>
                    <a:pt x="1302" y="301"/>
                    <a:pt x="1369" y="401"/>
                    <a:pt x="1502" y="434"/>
                  </a:cubicBezTo>
                  <a:cubicBezTo>
                    <a:pt x="2136" y="501"/>
                    <a:pt x="2770" y="668"/>
                    <a:pt x="2936" y="801"/>
                  </a:cubicBezTo>
                  <a:cubicBezTo>
                    <a:pt x="2770" y="935"/>
                    <a:pt x="2002" y="1068"/>
                    <a:pt x="1202" y="1135"/>
                  </a:cubicBezTo>
                  <a:cubicBezTo>
                    <a:pt x="1102" y="1135"/>
                    <a:pt x="1002" y="1201"/>
                    <a:pt x="1002" y="1301"/>
                  </a:cubicBezTo>
                  <a:cubicBezTo>
                    <a:pt x="968" y="1668"/>
                    <a:pt x="935" y="2102"/>
                    <a:pt x="868" y="2336"/>
                  </a:cubicBezTo>
                  <a:cubicBezTo>
                    <a:pt x="735" y="2102"/>
                    <a:pt x="568" y="1702"/>
                    <a:pt x="401" y="1301"/>
                  </a:cubicBezTo>
                  <a:cubicBezTo>
                    <a:pt x="377" y="1229"/>
                    <a:pt x="319" y="1175"/>
                    <a:pt x="238" y="1175"/>
                  </a:cubicBezTo>
                  <a:cubicBezTo>
                    <a:pt x="206" y="1175"/>
                    <a:pt x="172" y="1183"/>
                    <a:pt x="134" y="1201"/>
                  </a:cubicBezTo>
                  <a:cubicBezTo>
                    <a:pt x="34" y="1235"/>
                    <a:pt x="1" y="1335"/>
                    <a:pt x="34" y="1468"/>
                  </a:cubicBezTo>
                  <a:cubicBezTo>
                    <a:pt x="535" y="2836"/>
                    <a:pt x="735" y="2903"/>
                    <a:pt x="835" y="2903"/>
                  </a:cubicBezTo>
                  <a:cubicBezTo>
                    <a:pt x="868" y="2903"/>
                    <a:pt x="868" y="2936"/>
                    <a:pt x="902" y="2936"/>
                  </a:cubicBezTo>
                  <a:cubicBezTo>
                    <a:pt x="968" y="2936"/>
                    <a:pt x="1035" y="2903"/>
                    <a:pt x="1068" y="2869"/>
                  </a:cubicBezTo>
                  <a:cubicBezTo>
                    <a:pt x="1235" y="2736"/>
                    <a:pt x="1335" y="2302"/>
                    <a:pt x="1402" y="1535"/>
                  </a:cubicBezTo>
                  <a:cubicBezTo>
                    <a:pt x="2303" y="1468"/>
                    <a:pt x="3270" y="1301"/>
                    <a:pt x="3370" y="868"/>
                  </a:cubicBezTo>
                  <a:cubicBezTo>
                    <a:pt x="3403" y="768"/>
                    <a:pt x="3370" y="668"/>
                    <a:pt x="3303" y="568"/>
                  </a:cubicBezTo>
                  <a:cubicBezTo>
                    <a:pt x="3036" y="201"/>
                    <a:pt x="1902" y="34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1" name="Google Shape;3011;p31"/>
            <p:cNvSpPr/>
            <p:nvPr/>
          </p:nvSpPr>
          <p:spPr>
            <a:xfrm>
              <a:off x="2521098" y="4309436"/>
              <a:ext cx="43165" cy="43165"/>
            </a:xfrm>
            <a:custGeom>
              <a:avLst/>
              <a:gdLst/>
              <a:ahLst/>
              <a:cxnLst/>
              <a:rect l="l" t="t" r="r" b="b"/>
              <a:pathLst>
                <a:path w="2870" h="2870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35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0"/>
                  </a:moveTo>
                  <a:cubicBezTo>
                    <a:pt x="634" y="0"/>
                    <a:pt x="0" y="634"/>
                    <a:pt x="0" y="1435"/>
                  </a:cubicBezTo>
                  <a:cubicBezTo>
                    <a:pt x="0" y="2235"/>
                    <a:pt x="634" y="2869"/>
                    <a:pt x="1435" y="2869"/>
                  </a:cubicBezTo>
                  <a:cubicBezTo>
                    <a:pt x="2235" y="2869"/>
                    <a:pt x="2869" y="2235"/>
                    <a:pt x="2869" y="1435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2" name="Google Shape;3012;p31"/>
            <p:cNvSpPr/>
            <p:nvPr/>
          </p:nvSpPr>
          <p:spPr>
            <a:xfrm>
              <a:off x="3825487" y="4167458"/>
              <a:ext cx="43165" cy="43150"/>
            </a:xfrm>
            <a:custGeom>
              <a:avLst/>
              <a:gdLst/>
              <a:ahLst/>
              <a:cxnLst/>
              <a:rect l="l" t="t" r="r" b="b"/>
              <a:pathLst>
                <a:path w="2870" h="2869" extrusionOk="0">
                  <a:moveTo>
                    <a:pt x="1435" y="401"/>
                  </a:moveTo>
                  <a:cubicBezTo>
                    <a:pt x="1702" y="401"/>
                    <a:pt x="1969" y="501"/>
                    <a:pt x="2169" y="701"/>
                  </a:cubicBezTo>
                  <a:cubicBezTo>
                    <a:pt x="2336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01"/>
                    <a:pt x="1435" y="401"/>
                  </a:cubicBezTo>
                  <a:close/>
                  <a:moveTo>
                    <a:pt x="1435" y="0"/>
                  </a:moveTo>
                  <a:cubicBezTo>
                    <a:pt x="635" y="0"/>
                    <a:pt x="1" y="634"/>
                    <a:pt x="1" y="1435"/>
                  </a:cubicBezTo>
                  <a:cubicBezTo>
                    <a:pt x="1" y="2235"/>
                    <a:pt x="635" y="2869"/>
                    <a:pt x="1435" y="2869"/>
                  </a:cubicBezTo>
                  <a:cubicBezTo>
                    <a:pt x="2236" y="2869"/>
                    <a:pt x="2870" y="2235"/>
                    <a:pt x="2870" y="1435"/>
                  </a:cubicBezTo>
                  <a:cubicBezTo>
                    <a:pt x="2870" y="1068"/>
                    <a:pt x="2736" y="701"/>
                    <a:pt x="2469" y="401"/>
                  </a:cubicBezTo>
                  <a:cubicBezTo>
                    <a:pt x="2169" y="134"/>
                    <a:pt x="1836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3" name="Google Shape;3013;p31"/>
            <p:cNvSpPr/>
            <p:nvPr/>
          </p:nvSpPr>
          <p:spPr>
            <a:xfrm>
              <a:off x="2791006" y="4439171"/>
              <a:ext cx="207717" cy="465277"/>
            </a:xfrm>
            <a:custGeom>
              <a:avLst/>
              <a:gdLst/>
              <a:ahLst/>
              <a:cxnLst/>
              <a:rect l="l" t="t" r="r" b="b"/>
              <a:pathLst>
                <a:path w="13811" h="30936" extrusionOk="0">
                  <a:moveTo>
                    <a:pt x="247" y="1"/>
                  </a:moveTo>
                  <a:cubicBezTo>
                    <a:pt x="197" y="1"/>
                    <a:pt x="145" y="17"/>
                    <a:pt x="101" y="47"/>
                  </a:cubicBezTo>
                  <a:cubicBezTo>
                    <a:pt x="34" y="114"/>
                    <a:pt x="0" y="247"/>
                    <a:pt x="101" y="347"/>
                  </a:cubicBezTo>
                  <a:cubicBezTo>
                    <a:pt x="13243" y="15058"/>
                    <a:pt x="13377" y="30569"/>
                    <a:pt x="13377" y="30736"/>
                  </a:cubicBezTo>
                  <a:cubicBezTo>
                    <a:pt x="13377" y="30836"/>
                    <a:pt x="13477" y="30936"/>
                    <a:pt x="13610" y="30936"/>
                  </a:cubicBezTo>
                  <a:cubicBezTo>
                    <a:pt x="13710" y="30936"/>
                    <a:pt x="13810" y="30836"/>
                    <a:pt x="13810" y="30736"/>
                  </a:cubicBezTo>
                  <a:cubicBezTo>
                    <a:pt x="13810" y="30702"/>
                    <a:pt x="13777" y="26733"/>
                    <a:pt x="12142" y="20996"/>
                  </a:cubicBezTo>
                  <a:cubicBezTo>
                    <a:pt x="10608" y="15725"/>
                    <a:pt x="7339" y="7819"/>
                    <a:pt x="401" y="81"/>
                  </a:cubicBezTo>
                  <a:cubicBezTo>
                    <a:pt x="364" y="25"/>
                    <a:pt x="307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4" name="Google Shape;3014;p31"/>
            <p:cNvSpPr/>
            <p:nvPr/>
          </p:nvSpPr>
          <p:spPr>
            <a:xfrm>
              <a:off x="2795066" y="4267293"/>
              <a:ext cx="142955" cy="234158"/>
            </a:xfrm>
            <a:custGeom>
              <a:avLst/>
              <a:gdLst/>
              <a:ahLst/>
              <a:cxnLst/>
              <a:rect l="l" t="t" r="r" b="b"/>
              <a:pathLst>
                <a:path w="9505" h="15569" extrusionOk="0">
                  <a:moveTo>
                    <a:pt x="5531" y="0"/>
                  </a:moveTo>
                  <a:cubicBezTo>
                    <a:pt x="4955" y="0"/>
                    <a:pt x="4226" y="281"/>
                    <a:pt x="3100" y="734"/>
                  </a:cubicBezTo>
                  <a:cubicBezTo>
                    <a:pt x="564" y="1768"/>
                    <a:pt x="364" y="1935"/>
                    <a:pt x="331" y="3703"/>
                  </a:cubicBezTo>
                  <a:cubicBezTo>
                    <a:pt x="264" y="5471"/>
                    <a:pt x="64" y="8273"/>
                    <a:pt x="64" y="8273"/>
                  </a:cubicBezTo>
                  <a:cubicBezTo>
                    <a:pt x="446" y="10680"/>
                    <a:pt x="0" y="15568"/>
                    <a:pt x="1935" y="15568"/>
                  </a:cubicBezTo>
                  <a:cubicBezTo>
                    <a:pt x="2199" y="15568"/>
                    <a:pt x="2506" y="15478"/>
                    <a:pt x="2866" y="15278"/>
                  </a:cubicBezTo>
                  <a:cubicBezTo>
                    <a:pt x="9504" y="11575"/>
                    <a:pt x="8837" y="3636"/>
                    <a:pt x="7503" y="1601"/>
                  </a:cubicBezTo>
                  <a:cubicBezTo>
                    <a:pt x="6754" y="459"/>
                    <a:pt x="6267" y="0"/>
                    <a:pt x="5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5" name="Google Shape;3015;p31"/>
            <p:cNvSpPr/>
            <p:nvPr/>
          </p:nvSpPr>
          <p:spPr>
            <a:xfrm>
              <a:off x="2675619" y="4328296"/>
              <a:ext cx="179111" cy="172719"/>
            </a:xfrm>
            <a:custGeom>
              <a:avLst/>
              <a:gdLst/>
              <a:ahLst/>
              <a:cxnLst/>
              <a:rect l="l" t="t" r="r" b="b"/>
              <a:pathLst>
                <a:path w="11909" h="11484" extrusionOk="0">
                  <a:moveTo>
                    <a:pt x="7675" y="0"/>
                  </a:moveTo>
                  <a:cubicBezTo>
                    <a:pt x="7544" y="0"/>
                    <a:pt x="7410" y="16"/>
                    <a:pt x="7272" y="47"/>
                  </a:cubicBezTo>
                  <a:cubicBezTo>
                    <a:pt x="5104" y="514"/>
                    <a:pt x="5104" y="848"/>
                    <a:pt x="3970" y="3583"/>
                  </a:cubicBezTo>
                  <a:cubicBezTo>
                    <a:pt x="2869" y="6285"/>
                    <a:pt x="0" y="5451"/>
                    <a:pt x="134" y="7819"/>
                  </a:cubicBezTo>
                  <a:cubicBezTo>
                    <a:pt x="204" y="9497"/>
                    <a:pt x="4114" y="11484"/>
                    <a:pt x="7409" y="11484"/>
                  </a:cubicBezTo>
                  <a:cubicBezTo>
                    <a:pt x="8832" y="11484"/>
                    <a:pt x="10140" y="11113"/>
                    <a:pt x="10975" y="10188"/>
                  </a:cubicBezTo>
                  <a:cubicBezTo>
                    <a:pt x="10975" y="10188"/>
                    <a:pt x="11909" y="6852"/>
                    <a:pt x="11408" y="5017"/>
                  </a:cubicBezTo>
                  <a:cubicBezTo>
                    <a:pt x="10909" y="3299"/>
                    <a:pt x="9619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6" name="Google Shape;3016;p31"/>
            <p:cNvSpPr/>
            <p:nvPr/>
          </p:nvSpPr>
          <p:spPr>
            <a:xfrm>
              <a:off x="2662068" y="4470318"/>
              <a:ext cx="180119" cy="102663"/>
            </a:xfrm>
            <a:custGeom>
              <a:avLst/>
              <a:gdLst/>
              <a:ahLst/>
              <a:cxnLst/>
              <a:rect l="l" t="t" r="r" b="b"/>
              <a:pathLst>
                <a:path w="11976" h="6826" extrusionOk="0">
                  <a:moveTo>
                    <a:pt x="5674" y="0"/>
                  </a:moveTo>
                  <a:cubicBezTo>
                    <a:pt x="5016" y="0"/>
                    <a:pt x="4451" y="128"/>
                    <a:pt x="4137" y="478"/>
                  </a:cubicBezTo>
                  <a:cubicBezTo>
                    <a:pt x="2969" y="1812"/>
                    <a:pt x="1" y="2613"/>
                    <a:pt x="601" y="5181"/>
                  </a:cubicBezTo>
                  <a:cubicBezTo>
                    <a:pt x="852" y="6253"/>
                    <a:pt x="2014" y="6825"/>
                    <a:pt x="3519" y="6825"/>
                  </a:cubicBezTo>
                  <a:cubicBezTo>
                    <a:pt x="5620" y="6825"/>
                    <a:pt x="8389" y="5710"/>
                    <a:pt x="10275" y="3280"/>
                  </a:cubicBezTo>
                  <a:cubicBezTo>
                    <a:pt x="11976" y="1045"/>
                    <a:pt x="9941" y="945"/>
                    <a:pt x="9941" y="945"/>
                  </a:cubicBezTo>
                  <a:cubicBezTo>
                    <a:pt x="9941" y="945"/>
                    <a:pt x="7463" y="0"/>
                    <a:pt x="5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7" name="Google Shape;3017;p31"/>
            <p:cNvSpPr/>
            <p:nvPr/>
          </p:nvSpPr>
          <p:spPr>
            <a:xfrm>
              <a:off x="2710737" y="4327453"/>
              <a:ext cx="138473" cy="177652"/>
            </a:xfrm>
            <a:custGeom>
              <a:avLst/>
              <a:gdLst/>
              <a:ahLst/>
              <a:cxnLst/>
              <a:rect l="l" t="t" r="r" b="b"/>
              <a:pathLst>
                <a:path w="9207" h="11812" extrusionOk="0">
                  <a:moveTo>
                    <a:pt x="6495" y="0"/>
                  </a:moveTo>
                  <a:cubicBezTo>
                    <a:pt x="6453" y="0"/>
                    <a:pt x="6410" y="11"/>
                    <a:pt x="6372" y="37"/>
                  </a:cubicBezTo>
                  <a:cubicBezTo>
                    <a:pt x="6271" y="103"/>
                    <a:pt x="6271" y="237"/>
                    <a:pt x="6338" y="337"/>
                  </a:cubicBezTo>
                  <a:cubicBezTo>
                    <a:pt x="8740" y="3472"/>
                    <a:pt x="8807" y="9677"/>
                    <a:pt x="8173" y="10778"/>
                  </a:cubicBezTo>
                  <a:cubicBezTo>
                    <a:pt x="7934" y="11234"/>
                    <a:pt x="7836" y="11393"/>
                    <a:pt x="7474" y="11393"/>
                  </a:cubicBezTo>
                  <a:cubicBezTo>
                    <a:pt x="7281" y="11393"/>
                    <a:pt x="7012" y="11348"/>
                    <a:pt x="6605" y="11278"/>
                  </a:cubicBezTo>
                  <a:cubicBezTo>
                    <a:pt x="6138" y="11178"/>
                    <a:pt x="5471" y="11078"/>
                    <a:pt x="4537" y="10978"/>
                  </a:cubicBezTo>
                  <a:cubicBezTo>
                    <a:pt x="1501" y="10644"/>
                    <a:pt x="401" y="9477"/>
                    <a:pt x="401" y="9477"/>
                  </a:cubicBezTo>
                  <a:cubicBezTo>
                    <a:pt x="346" y="9440"/>
                    <a:pt x="281" y="9413"/>
                    <a:pt x="222" y="9413"/>
                  </a:cubicBezTo>
                  <a:cubicBezTo>
                    <a:pt x="174" y="9413"/>
                    <a:pt x="130" y="9431"/>
                    <a:pt x="100" y="9477"/>
                  </a:cubicBezTo>
                  <a:cubicBezTo>
                    <a:pt x="0" y="9543"/>
                    <a:pt x="0" y="9677"/>
                    <a:pt x="67" y="9743"/>
                  </a:cubicBezTo>
                  <a:cubicBezTo>
                    <a:pt x="134" y="9810"/>
                    <a:pt x="1268" y="11044"/>
                    <a:pt x="4470" y="11378"/>
                  </a:cubicBezTo>
                  <a:cubicBezTo>
                    <a:pt x="5404" y="11478"/>
                    <a:pt x="6071" y="11578"/>
                    <a:pt x="6538" y="11678"/>
                  </a:cubicBezTo>
                  <a:cubicBezTo>
                    <a:pt x="6939" y="11745"/>
                    <a:pt x="7239" y="11812"/>
                    <a:pt x="7472" y="11812"/>
                  </a:cubicBezTo>
                  <a:cubicBezTo>
                    <a:pt x="7939" y="11812"/>
                    <a:pt x="8206" y="11611"/>
                    <a:pt x="8540" y="10978"/>
                  </a:cubicBezTo>
                  <a:cubicBezTo>
                    <a:pt x="9207" y="9777"/>
                    <a:pt x="9207" y="3406"/>
                    <a:pt x="6672" y="70"/>
                  </a:cubicBezTo>
                  <a:cubicBezTo>
                    <a:pt x="6630" y="29"/>
                    <a:pt x="6564" y="0"/>
                    <a:pt x="649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8" name="Google Shape;3018;p31"/>
            <p:cNvSpPr/>
            <p:nvPr/>
          </p:nvSpPr>
          <p:spPr>
            <a:xfrm>
              <a:off x="2837163" y="4387192"/>
              <a:ext cx="37645" cy="97339"/>
            </a:xfrm>
            <a:custGeom>
              <a:avLst/>
              <a:gdLst/>
              <a:ahLst/>
              <a:cxnLst/>
              <a:rect l="l" t="t" r="r" b="b"/>
              <a:pathLst>
                <a:path w="2503" h="6472" extrusionOk="0">
                  <a:moveTo>
                    <a:pt x="2302" y="1"/>
                  </a:moveTo>
                  <a:cubicBezTo>
                    <a:pt x="2169" y="1"/>
                    <a:pt x="2068" y="101"/>
                    <a:pt x="2068" y="201"/>
                  </a:cubicBezTo>
                  <a:cubicBezTo>
                    <a:pt x="2068" y="234"/>
                    <a:pt x="1735" y="4204"/>
                    <a:pt x="67" y="6138"/>
                  </a:cubicBezTo>
                  <a:cubicBezTo>
                    <a:pt x="0" y="6238"/>
                    <a:pt x="0" y="6372"/>
                    <a:pt x="100" y="6439"/>
                  </a:cubicBezTo>
                  <a:cubicBezTo>
                    <a:pt x="134" y="6472"/>
                    <a:pt x="167" y="6472"/>
                    <a:pt x="234" y="6472"/>
                  </a:cubicBezTo>
                  <a:cubicBezTo>
                    <a:pt x="301" y="6472"/>
                    <a:pt x="334" y="6472"/>
                    <a:pt x="401" y="6405"/>
                  </a:cubicBezTo>
                  <a:cubicBezTo>
                    <a:pt x="2135" y="4370"/>
                    <a:pt x="2469" y="401"/>
                    <a:pt x="2469" y="234"/>
                  </a:cubicBezTo>
                  <a:cubicBezTo>
                    <a:pt x="2502" y="134"/>
                    <a:pt x="2402" y="34"/>
                    <a:pt x="23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9" name="Google Shape;3019;p31"/>
            <p:cNvSpPr/>
            <p:nvPr/>
          </p:nvSpPr>
          <p:spPr>
            <a:xfrm>
              <a:off x="2718257" y="4495510"/>
              <a:ext cx="117417" cy="41706"/>
            </a:xfrm>
            <a:custGeom>
              <a:avLst/>
              <a:gdLst/>
              <a:ahLst/>
              <a:cxnLst/>
              <a:rect l="l" t="t" r="r" b="b"/>
              <a:pathLst>
                <a:path w="7807" h="2773" extrusionOk="0">
                  <a:moveTo>
                    <a:pt x="7563" y="1"/>
                  </a:moveTo>
                  <a:cubicBezTo>
                    <a:pt x="7521" y="1"/>
                    <a:pt x="7478" y="12"/>
                    <a:pt x="7439" y="37"/>
                  </a:cubicBezTo>
                  <a:cubicBezTo>
                    <a:pt x="7439" y="71"/>
                    <a:pt x="6172" y="1071"/>
                    <a:pt x="4304" y="2005"/>
                  </a:cubicBezTo>
                  <a:cubicBezTo>
                    <a:pt x="3832" y="2241"/>
                    <a:pt x="3336" y="2328"/>
                    <a:pt x="2862" y="2328"/>
                  </a:cubicBezTo>
                  <a:cubicBezTo>
                    <a:pt x="1528" y="2328"/>
                    <a:pt x="359" y="1638"/>
                    <a:pt x="334" y="1638"/>
                  </a:cubicBezTo>
                  <a:cubicBezTo>
                    <a:pt x="299" y="1615"/>
                    <a:pt x="259" y="1604"/>
                    <a:pt x="221" y="1604"/>
                  </a:cubicBezTo>
                  <a:cubicBezTo>
                    <a:pt x="152" y="1604"/>
                    <a:pt x="89" y="1640"/>
                    <a:pt x="67" y="1705"/>
                  </a:cubicBezTo>
                  <a:cubicBezTo>
                    <a:pt x="1" y="1805"/>
                    <a:pt x="34" y="1939"/>
                    <a:pt x="134" y="2005"/>
                  </a:cubicBezTo>
                  <a:cubicBezTo>
                    <a:pt x="201" y="2039"/>
                    <a:pt x="1402" y="2772"/>
                    <a:pt x="2836" y="2772"/>
                  </a:cubicBezTo>
                  <a:cubicBezTo>
                    <a:pt x="3370" y="2772"/>
                    <a:pt x="3937" y="2639"/>
                    <a:pt x="4504" y="2372"/>
                  </a:cubicBezTo>
                  <a:cubicBezTo>
                    <a:pt x="6405" y="1405"/>
                    <a:pt x="7639" y="404"/>
                    <a:pt x="7706" y="371"/>
                  </a:cubicBezTo>
                  <a:cubicBezTo>
                    <a:pt x="7806" y="304"/>
                    <a:pt x="7806" y="171"/>
                    <a:pt x="7740" y="71"/>
                  </a:cubicBezTo>
                  <a:cubicBezTo>
                    <a:pt x="7698" y="29"/>
                    <a:pt x="7632" y="1"/>
                    <a:pt x="7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0" name="Google Shape;3020;p31"/>
            <p:cNvSpPr/>
            <p:nvPr/>
          </p:nvSpPr>
          <p:spPr>
            <a:xfrm>
              <a:off x="2784478" y="4420551"/>
              <a:ext cx="61228" cy="81547"/>
            </a:xfrm>
            <a:custGeom>
              <a:avLst/>
              <a:gdLst/>
              <a:ahLst/>
              <a:cxnLst/>
              <a:rect l="l" t="t" r="r" b="b"/>
              <a:pathLst>
                <a:path w="4071" h="5422" extrusionOk="0">
                  <a:moveTo>
                    <a:pt x="263" y="1"/>
                  </a:moveTo>
                  <a:cubicBezTo>
                    <a:pt x="209" y="1"/>
                    <a:pt x="151" y="18"/>
                    <a:pt x="101" y="51"/>
                  </a:cubicBezTo>
                  <a:cubicBezTo>
                    <a:pt x="34" y="118"/>
                    <a:pt x="1" y="251"/>
                    <a:pt x="101" y="351"/>
                  </a:cubicBezTo>
                  <a:cubicBezTo>
                    <a:pt x="1435" y="1786"/>
                    <a:pt x="3403" y="4354"/>
                    <a:pt x="3003" y="5088"/>
                  </a:cubicBezTo>
                  <a:cubicBezTo>
                    <a:pt x="2936" y="5188"/>
                    <a:pt x="2970" y="5321"/>
                    <a:pt x="3070" y="5388"/>
                  </a:cubicBezTo>
                  <a:cubicBezTo>
                    <a:pt x="3103" y="5388"/>
                    <a:pt x="3136" y="5421"/>
                    <a:pt x="3170" y="5421"/>
                  </a:cubicBezTo>
                  <a:cubicBezTo>
                    <a:pt x="3236" y="5421"/>
                    <a:pt x="3303" y="5355"/>
                    <a:pt x="3337" y="5288"/>
                  </a:cubicBezTo>
                  <a:cubicBezTo>
                    <a:pt x="4070" y="4054"/>
                    <a:pt x="1002" y="718"/>
                    <a:pt x="401" y="51"/>
                  </a:cubicBezTo>
                  <a:cubicBezTo>
                    <a:pt x="368" y="18"/>
                    <a:pt x="318" y="1"/>
                    <a:pt x="2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1" name="Google Shape;3021;p31"/>
            <p:cNvSpPr/>
            <p:nvPr/>
          </p:nvSpPr>
          <p:spPr>
            <a:xfrm>
              <a:off x="2901384" y="4479508"/>
              <a:ext cx="107867" cy="119959"/>
            </a:xfrm>
            <a:custGeom>
              <a:avLst/>
              <a:gdLst/>
              <a:ahLst/>
              <a:cxnLst/>
              <a:rect l="l" t="t" r="r" b="b"/>
              <a:pathLst>
                <a:path w="7172" h="7976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568"/>
                    <a:pt x="434" y="7973"/>
                    <a:pt x="434" y="7973"/>
                  </a:cubicBezTo>
                  <a:cubicBezTo>
                    <a:pt x="434" y="7973"/>
                    <a:pt x="501" y="7976"/>
                    <a:pt x="622" y="7976"/>
                  </a:cubicBezTo>
                  <a:cubicBezTo>
                    <a:pt x="1416" y="7976"/>
                    <a:pt x="4512" y="7850"/>
                    <a:pt x="5671" y="5938"/>
                  </a:cubicBezTo>
                  <a:cubicBezTo>
                    <a:pt x="7172" y="3403"/>
                    <a:pt x="6705" y="1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2" name="Google Shape;3022;p31"/>
            <p:cNvSpPr/>
            <p:nvPr/>
          </p:nvSpPr>
          <p:spPr>
            <a:xfrm>
              <a:off x="2904392" y="4514431"/>
              <a:ext cx="73260" cy="87999"/>
            </a:xfrm>
            <a:custGeom>
              <a:avLst/>
              <a:gdLst/>
              <a:ahLst/>
              <a:cxnLst/>
              <a:rect l="l" t="t" r="r" b="b"/>
              <a:pathLst>
                <a:path w="4871" h="5851" extrusionOk="0">
                  <a:moveTo>
                    <a:pt x="4649" y="0"/>
                  </a:moveTo>
                  <a:cubicBezTo>
                    <a:pt x="4600" y="0"/>
                    <a:pt x="4548" y="17"/>
                    <a:pt x="4503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0" y="5851"/>
                    <a:pt x="400" y="5818"/>
                    <a:pt x="434" y="5718"/>
                  </a:cubicBezTo>
                  <a:cubicBezTo>
                    <a:pt x="1334" y="3049"/>
                    <a:pt x="4737" y="414"/>
                    <a:pt x="4770" y="380"/>
                  </a:cubicBezTo>
                  <a:cubicBezTo>
                    <a:pt x="4870" y="314"/>
                    <a:pt x="4870" y="180"/>
                    <a:pt x="4804" y="80"/>
                  </a:cubicBezTo>
                  <a:cubicBezTo>
                    <a:pt x="4767" y="25"/>
                    <a:pt x="4710" y="0"/>
                    <a:pt x="46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3" name="Google Shape;3023;p31"/>
            <p:cNvSpPr/>
            <p:nvPr/>
          </p:nvSpPr>
          <p:spPr>
            <a:xfrm>
              <a:off x="2824124" y="4711395"/>
              <a:ext cx="148009" cy="77471"/>
            </a:xfrm>
            <a:custGeom>
              <a:avLst/>
              <a:gdLst/>
              <a:ahLst/>
              <a:cxnLst/>
              <a:rect l="l" t="t" r="r" b="b"/>
              <a:pathLst>
                <a:path w="9841" h="5151" extrusionOk="0">
                  <a:moveTo>
                    <a:pt x="3581" y="1"/>
                  </a:moveTo>
                  <a:cubicBezTo>
                    <a:pt x="2513" y="1"/>
                    <a:pt x="1317" y="235"/>
                    <a:pt x="0" y="827"/>
                  </a:cubicBezTo>
                  <a:cubicBezTo>
                    <a:pt x="0" y="827"/>
                    <a:pt x="1701" y="3796"/>
                    <a:pt x="4437" y="4930"/>
                  </a:cubicBezTo>
                  <a:cubicBezTo>
                    <a:pt x="4821" y="5085"/>
                    <a:pt x="5222" y="5150"/>
                    <a:pt x="5622" y="5150"/>
                  </a:cubicBezTo>
                  <a:cubicBezTo>
                    <a:pt x="7723" y="5150"/>
                    <a:pt x="9840" y="3363"/>
                    <a:pt x="9840" y="3363"/>
                  </a:cubicBezTo>
                  <a:cubicBezTo>
                    <a:pt x="9840" y="3363"/>
                    <a:pt x="7627" y="1"/>
                    <a:pt x="3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4" name="Google Shape;3024;p31"/>
            <p:cNvSpPr/>
            <p:nvPr/>
          </p:nvSpPr>
          <p:spPr>
            <a:xfrm>
              <a:off x="2866762" y="4733864"/>
              <a:ext cx="108875" cy="31629"/>
            </a:xfrm>
            <a:custGeom>
              <a:avLst/>
              <a:gdLst/>
              <a:ahLst/>
              <a:cxnLst/>
              <a:rect l="l" t="t" r="r" b="b"/>
              <a:pathLst>
                <a:path w="7239" h="2103" extrusionOk="0">
                  <a:moveTo>
                    <a:pt x="201" y="1"/>
                  </a:moveTo>
                  <a:cubicBezTo>
                    <a:pt x="67" y="1"/>
                    <a:pt x="0" y="101"/>
                    <a:pt x="0" y="201"/>
                  </a:cubicBezTo>
                  <a:cubicBezTo>
                    <a:pt x="0" y="334"/>
                    <a:pt x="67" y="434"/>
                    <a:pt x="201" y="434"/>
                  </a:cubicBezTo>
                  <a:cubicBezTo>
                    <a:pt x="234" y="434"/>
                    <a:pt x="4537" y="468"/>
                    <a:pt x="6872" y="2035"/>
                  </a:cubicBezTo>
                  <a:cubicBezTo>
                    <a:pt x="6905" y="2069"/>
                    <a:pt x="6972" y="2102"/>
                    <a:pt x="7005" y="2102"/>
                  </a:cubicBezTo>
                  <a:cubicBezTo>
                    <a:pt x="7072" y="2102"/>
                    <a:pt x="7139" y="2069"/>
                    <a:pt x="7172" y="2002"/>
                  </a:cubicBezTo>
                  <a:cubicBezTo>
                    <a:pt x="7239" y="1902"/>
                    <a:pt x="7206" y="1768"/>
                    <a:pt x="7105" y="1702"/>
                  </a:cubicBezTo>
                  <a:cubicBezTo>
                    <a:pt x="4670" y="67"/>
                    <a:pt x="367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5" name="Google Shape;3025;p31"/>
            <p:cNvSpPr/>
            <p:nvPr/>
          </p:nvSpPr>
          <p:spPr>
            <a:xfrm>
              <a:off x="3312262" y="4419258"/>
              <a:ext cx="227284" cy="521316"/>
            </a:xfrm>
            <a:custGeom>
              <a:avLst/>
              <a:gdLst/>
              <a:ahLst/>
              <a:cxnLst/>
              <a:rect l="l" t="t" r="r" b="b"/>
              <a:pathLst>
                <a:path w="15112" h="34662" extrusionOk="0">
                  <a:moveTo>
                    <a:pt x="14888" y="1"/>
                  </a:moveTo>
                  <a:cubicBezTo>
                    <a:pt x="14819" y="1"/>
                    <a:pt x="14752" y="29"/>
                    <a:pt x="14711" y="70"/>
                  </a:cubicBezTo>
                  <a:cubicBezTo>
                    <a:pt x="14544" y="270"/>
                    <a:pt x="1" y="19317"/>
                    <a:pt x="3937" y="34495"/>
                  </a:cubicBezTo>
                  <a:cubicBezTo>
                    <a:pt x="3970" y="34595"/>
                    <a:pt x="4070" y="34662"/>
                    <a:pt x="4170" y="34662"/>
                  </a:cubicBezTo>
                  <a:lnTo>
                    <a:pt x="4204" y="34662"/>
                  </a:lnTo>
                  <a:cubicBezTo>
                    <a:pt x="4304" y="34628"/>
                    <a:pt x="4370" y="34528"/>
                    <a:pt x="4370" y="34395"/>
                  </a:cubicBezTo>
                  <a:cubicBezTo>
                    <a:pt x="468" y="19417"/>
                    <a:pt x="14878" y="537"/>
                    <a:pt x="15045" y="337"/>
                  </a:cubicBezTo>
                  <a:cubicBezTo>
                    <a:pt x="15111" y="237"/>
                    <a:pt x="15078" y="104"/>
                    <a:pt x="15011" y="37"/>
                  </a:cubicBezTo>
                  <a:cubicBezTo>
                    <a:pt x="14973" y="11"/>
                    <a:pt x="14930" y="1"/>
                    <a:pt x="1488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6" name="Google Shape;3026;p31"/>
            <p:cNvSpPr/>
            <p:nvPr/>
          </p:nvSpPr>
          <p:spPr>
            <a:xfrm>
              <a:off x="3428927" y="4082903"/>
              <a:ext cx="230518" cy="218606"/>
            </a:xfrm>
            <a:custGeom>
              <a:avLst/>
              <a:gdLst/>
              <a:ahLst/>
              <a:cxnLst/>
              <a:rect l="l" t="t" r="r" b="b"/>
              <a:pathLst>
                <a:path w="15327" h="14535" extrusionOk="0">
                  <a:moveTo>
                    <a:pt x="11494" y="0"/>
                  </a:moveTo>
                  <a:cubicBezTo>
                    <a:pt x="9758" y="0"/>
                    <a:pt x="7987" y="1813"/>
                    <a:pt x="6648" y="1813"/>
                  </a:cubicBezTo>
                  <a:cubicBezTo>
                    <a:pt x="6512" y="1813"/>
                    <a:pt x="6380" y="1794"/>
                    <a:pt x="6254" y="1753"/>
                  </a:cubicBezTo>
                  <a:cubicBezTo>
                    <a:pt x="5414" y="1473"/>
                    <a:pt x="4653" y="1339"/>
                    <a:pt x="3993" y="1339"/>
                  </a:cubicBezTo>
                  <a:cubicBezTo>
                    <a:pt x="797" y="1339"/>
                    <a:pt x="1" y="4487"/>
                    <a:pt x="4452" y="9492"/>
                  </a:cubicBezTo>
                  <a:cubicBezTo>
                    <a:pt x="8395" y="13952"/>
                    <a:pt x="9880" y="14535"/>
                    <a:pt x="10387" y="14535"/>
                  </a:cubicBezTo>
                  <a:cubicBezTo>
                    <a:pt x="10566" y="14535"/>
                    <a:pt x="10623" y="14462"/>
                    <a:pt x="10623" y="14462"/>
                  </a:cubicBezTo>
                  <a:cubicBezTo>
                    <a:pt x="12491" y="11627"/>
                    <a:pt x="15327" y="2453"/>
                    <a:pt x="12992" y="552"/>
                  </a:cubicBezTo>
                  <a:cubicBezTo>
                    <a:pt x="12503" y="154"/>
                    <a:pt x="12000" y="0"/>
                    <a:pt x="11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7" name="Google Shape;3027;p31"/>
            <p:cNvSpPr/>
            <p:nvPr/>
          </p:nvSpPr>
          <p:spPr>
            <a:xfrm>
              <a:off x="3591464" y="4107027"/>
              <a:ext cx="210966" cy="214485"/>
            </a:xfrm>
            <a:custGeom>
              <a:avLst/>
              <a:gdLst/>
              <a:ahLst/>
              <a:cxnLst/>
              <a:rect l="l" t="t" r="r" b="b"/>
              <a:pathLst>
                <a:path w="14027" h="14261" extrusionOk="0">
                  <a:moveTo>
                    <a:pt x="6226" y="0"/>
                  </a:moveTo>
                  <a:cubicBezTo>
                    <a:pt x="4088" y="0"/>
                    <a:pt x="83" y="11790"/>
                    <a:pt x="83" y="11790"/>
                  </a:cubicBezTo>
                  <a:cubicBezTo>
                    <a:pt x="0" y="13562"/>
                    <a:pt x="2083" y="14260"/>
                    <a:pt x="4620" y="14260"/>
                  </a:cubicBezTo>
                  <a:cubicBezTo>
                    <a:pt x="8196" y="14260"/>
                    <a:pt x="12674" y="12874"/>
                    <a:pt x="13259" y="11157"/>
                  </a:cubicBezTo>
                  <a:cubicBezTo>
                    <a:pt x="14026" y="8888"/>
                    <a:pt x="12359" y="6453"/>
                    <a:pt x="10124" y="5786"/>
                  </a:cubicBezTo>
                  <a:cubicBezTo>
                    <a:pt x="8689" y="5319"/>
                    <a:pt x="10657" y="1116"/>
                    <a:pt x="6354" y="15"/>
                  </a:cubicBezTo>
                  <a:cubicBezTo>
                    <a:pt x="6312" y="5"/>
                    <a:pt x="6270" y="0"/>
                    <a:pt x="6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8" name="Google Shape;3028;p31"/>
            <p:cNvSpPr/>
            <p:nvPr/>
          </p:nvSpPr>
          <p:spPr>
            <a:xfrm>
              <a:off x="3573116" y="4309917"/>
              <a:ext cx="213267" cy="192888"/>
            </a:xfrm>
            <a:custGeom>
              <a:avLst/>
              <a:gdLst/>
              <a:ahLst/>
              <a:cxnLst/>
              <a:rect l="l" t="t" r="r" b="b"/>
              <a:pathLst>
                <a:path w="14180" h="12825" extrusionOk="0">
                  <a:moveTo>
                    <a:pt x="4373" y="1"/>
                  </a:moveTo>
                  <a:cubicBezTo>
                    <a:pt x="3039" y="1"/>
                    <a:pt x="2137" y="135"/>
                    <a:pt x="2137" y="135"/>
                  </a:cubicBezTo>
                  <a:cubicBezTo>
                    <a:pt x="2103" y="119"/>
                    <a:pt x="2068" y="112"/>
                    <a:pt x="2035" y="112"/>
                  </a:cubicBezTo>
                  <a:cubicBezTo>
                    <a:pt x="661" y="112"/>
                    <a:pt x="1" y="12824"/>
                    <a:pt x="2906" y="12824"/>
                  </a:cubicBezTo>
                  <a:cubicBezTo>
                    <a:pt x="2960" y="12824"/>
                    <a:pt x="3015" y="12820"/>
                    <a:pt x="3071" y="12811"/>
                  </a:cubicBezTo>
                  <a:cubicBezTo>
                    <a:pt x="6143" y="12294"/>
                    <a:pt x="5140" y="10805"/>
                    <a:pt x="8386" y="10805"/>
                  </a:cubicBezTo>
                  <a:cubicBezTo>
                    <a:pt x="8489" y="10805"/>
                    <a:pt x="8597" y="10806"/>
                    <a:pt x="8708" y="10809"/>
                  </a:cubicBezTo>
                  <a:cubicBezTo>
                    <a:pt x="8851" y="10812"/>
                    <a:pt x="8989" y="10813"/>
                    <a:pt x="9120" y="10813"/>
                  </a:cubicBezTo>
                  <a:cubicBezTo>
                    <a:pt x="12370" y="10813"/>
                    <a:pt x="12270" y="10002"/>
                    <a:pt x="12078" y="7374"/>
                  </a:cubicBezTo>
                  <a:cubicBezTo>
                    <a:pt x="11844" y="4638"/>
                    <a:pt x="14179" y="3971"/>
                    <a:pt x="12945" y="2770"/>
                  </a:cubicBezTo>
                  <a:cubicBezTo>
                    <a:pt x="10470" y="424"/>
                    <a:pt x="6740" y="1"/>
                    <a:pt x="4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9" name="Google Shape;3029;p31"/>
            <p:cNvSpPr/>
            <p:nvPr/>
          </p:nvSpPr>
          <p:spPr>
            <a:xfrm>
              <a:off x="3405074" y="4311932"/>
              <a:ext cx="215493" cy="184766"/>
            </a:xfrm>
            <a:custGeom>
              <a:avLst/>
              <a:gdLst/>
              <a:ahLst/>
              <a:cxnLst/>
              <a:rect l="l" t="t" r="r" b="b"/>
              <a:pathLst>
                <a:path w="14328" h="12285" extrusionOk="0">
                  <a:moveTo>
                    <a:pt x="11484" y="0"/>
                  </a:moveTo>
                  <a:cubicBezTo>
                    <a:pt x="11470" y="0"/>
                    <a:pt x="11456" y="1"/>
                    <a:pt x="11442" y="1"/>
                  </a:cubicBezTo>
                  <a:cubicBezTo>
                    <a:pt x="8540" y="101"/>
                    <a:pt x="1402" y="3570"/>
                    <a:pt x="1402" y="3570"/>
                  </a:cubicBezTo>
                  <a:cubicBezTo>
                    <a:pt x="1" y="6773"/>
                    <a:pt x="2536" y="7340"/>
                    <a:pt x="3536" y="8240"/>
                  </a:cubicBezTo>
                  <a:cubicBezTo>
                    <a:pt x="4537" y="9174"/>
                    <a:pt x="3603" y="11309"/>
                    <a:pt x="6038" y="11309"/>
                  </a:cubicBezTo>
                  <a:cubicBezTo>
                    <a:pt x="7798" y="11309"/>
                    <a:pt x="8425" y="12285"/>
                    <a:pt x="9368" y="12285"/>
                  </a:cubicBezTo>
                  <a:cubicBezTo>
                    <a:pt x="9730" y="12285"/>
                    <a:pt x="10138" y="12141"/>
                    <a:pt x="10675" y="11743"/>
                  </a:cubicBezTo>
                  <a:cubicBezTo>
                    <a:pt x="12567" y="10282"/>
                    <a:pt x="14327" y="0"/>
                    <a:pt x="1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0" name="Google Shape;3030;p31"/>
            <p:cNvSpPr/>
            <p:nvPr/>
          </p:nvSpPr>
          <p:spPr>
            <a:xfrm>
              <a:off x="3341364" y="4183506"/>
              <a:ext cx="246370" cy="159830"/>
            </a:xfrm>
            <a:custGeom>
              <a:avLst/>
              <a:gdLst/>
              <a:ahLst/>
              <a:cxnLst/>
              <a:rect l="l" t="t" r="r" b="b"/>
              <a:pathLst>
                <a:path w="16381" h="10627" extrusionOk="0">
                  <a:moveTo>
                    <a:pt x="5071" y="1"/>
                  </a:moveTo>
                  <a:cubicBezTo>
                    <a:pt x="0" y="268"/>
                    <a:pt x="4337" y="4771"/>
                    <a:pt x="3436" y="6105"/>
                  </a:cubicBezTo>
                  <a:cubicBezTo>
                    <a:pt x="2535" y="7439"/>
                    <a:pt x="134" y="10008"/>
                    <a:pt x="5171" y="10542"/>
                  </a:cubicBezTo>
                  <a:cubicBezTo>
                    <a:pt x="5722" y="10600"/>
                    <a:pt x="6287" y="10626"/>
                    <a:pt x="6856" y="10626"/>
                  </a:cubicBezTo>
                  <a:cubicBezTo>
                    <a:pt x="11513" y="10626"/>
                    <a:pt x="16381" y="8821"/>
                    <a:pt x="15578" y="7573"/>
                  </a:cubicBezTo>
                  <a:cubicBezTo>
                    <a:pt x="11575" y="1335"/>
                    <a:pt x="5071" y="1"/>
                    <a:pt x="5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1" name="Google Shape;3031;p31"/>
            <p:cNvSpPr/>
            <p:nvPr/>
          </p:nvSpPr>
          <p:spPr>
            <a:xfrm>
              <a:off x="3549563" y="4201674"/>
              <a:ext cx="42157" cy="89217"/>
            </a:xfrm>
            <a:custGeom>
              <a:avLst/>
              <a:gdLst/>
              <a:ahLst/>
              <a:cxnLst/>
              <a:rect l="l" t="t" r="r" b="b"/>
              <a:pathLst>
                <a:path w="2803" h="5932" extrusionOk="0">
                  <a:moveTo>
                    <a:pt x="250" y="0"/>
                  </a:moveTo>
                  <a:cubicBezTo>
                    <a:pt x="223" y="0"/>
                    <a:pt x="195" y="8"/>
                    <a:pt x="167" y="27"/>
                  </a:cubicBezTo>
                  <a:cubicBezTo>
                    <a:pt x="34" y="60"/>
                    <a:pt x="0" y="160"/>
                    <a:pt x="34" y="294"/>
                  </a:cubicBezTo>
                  <a:cubicBezTo>
                    <a:pt x="101" y="461"/>
                    <a:pt x="1635" y="4697"/>
                    <a:pt x="2135" y="5664"/>
                  </a:cubicBezTo>
                  <a:cubicBezTo>
                    <a:pt x="2202" y="5764"/>
                    <a:pt x="2302" y="5931"/>
                    <a:pt x="2469" y="5931"/>
                  </a:cubicBezTo>
                  <a:lnTo>
                    <a:pt x="2536" y="5931"/>
                  </a:lnTo>
                  <a:cubicBezTo>
                    <a:pt x="2802" y="5864"/>
                    <a:pt x="2802" y="5564"/>
                    <a:pt x="2736" y="4096"/>
                  </a:cubicBezTo>
                  <a:cubicBezTo>
                    <a:pt x="2702" y="3162"/>
                    <a:pt x="2636" y="1962"/>
                    <a:pt x="2702" y="994"/>
                  </a:cubicBezTo>
                  <a:cubicBezTo>
                    <a:pt x="2736" y="894"/>
                    <a:pt x="2636" y="794"/>
                    <a:pt x="2536" y="761"/>
                  </a:cubicBezTo>
                  <a:cubicBezTo>
                    <a:pt x="2402" y="761"/>
                    <a:pt x="2302" y="861"/>
                    <a:pt x="2302" y="961"/>
                  </a:cubicBezTo>
                  <a:cubicBezTo>
                    <a:pt x="2202" y="1962"/>
                    <a:pt x="2269" y="3162"/>
                    <a:pt x="2302" y="4130"/>
                  </a:cubicBezTo>
                  <a:cubicBezTo>
                    <a:pt x="2335" y="4463"/>
                    <a:pt x="2335" y="4830"/>
                    <a:pt x="2369" y="5131"/>
                  </a:cubicBezTo>
                  <a:cubicBezTo>
                    <a:pt x="1735" y="3763"/>
                    <a:pt x="434" y="194"/>
                    <a:pt x="434" y="127"/>
                  </a:cubicBezTo>
                  <a:cubicBezTo>
                    <a:pt x="386" y="55"/>
                    <a:pt x="321" y="0"/>
                    <a:pt x="25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2" name="Google Shape;3032;p31"/>
            <p:cNvSpPr/>
            <p:nvPr/>
          </p:nvSpPr>
          <p:spPr>
            <a:xfrm>
              <a:off x="3592201" y="4220429"/>
              <a:ext cx="95339" cy="80494"/>
            </a:xfrm>
            <a:custGeom>
              <a:avLst/>
              <a:gdLst/>
              <a:ahLst/>
              <a:cxnLst/>
              <a:rect l="l" t="t" r="r" b="b"/>
              <a:pathLst>
                <a:path w="6339" h="5352" extrusionOk="0">
                  <a:moveTo>
                    <a:pt x="4525" y="1"/>
                  </a:moveTo>
                  <a:cubicBezTo>
                    <a:pt x="4464" y="1"/>
                    <a:pt x="4407" y="26"/>
                    <a:pt x="4371" y="81"/>
                  </a:cubicBezTo>
                  <a:cubicBezTo>
                    <a:pt x="1" y="4717"/>
                    <a:pt x="134" y="5051"/>
                    <a:pt x="201" y="5184"/>
                  </a:cubicBezTo>
                  <a:cubicBezTo>
                    <a:pt x="234" y="5285"/>
                    <a:pt x="301" y="5351"/>
                    <a:pt x="401" y="5351"/>
                  </a:cubicBezTo>
                  <a:lnTo>
                    <a:pt x="535" y="5351"/>
                  </a:lnTo>
                  <a:cubicBezTo>
                    <a:pt x="1368" y="5351"/>
                    <a:pt x="5171" y="5018"/>
                    <a:pt x="6239" y="4117"/>
                  </a:cubicBezTo>
                  <a:cubicBezTo>
                    <a:pt x="6339" y="4050"/>
                    <a:pt x="6339" y="3917"/>
                    <a:pt x="6272" y="3850"/>
                  </a:cubicBezTo>
                  <a:cubicBezTo>
                    <a:pt x="6235" y="3795"/>
                    <a:pt x="6178" y="3770"/>
                    <a:pt x="6118" y="3770"/>
                  </a:cubicBezTo>
                  <a:cubicBezTo>
                    <a:pt x="6068" y="3770"/>
                    <a:pt x="6017" y="3787"/>
                    <a:pt x="5972" y="3817"/>
                  </a:cubicBezTo>
                  <a:cubicBezTo>
                    <a:pt x="5071" y="4551"/>
                    <a:pt x="1702" y="4918"/>
                    <a:pt x="668" y="4951"/>
                  </a:cubicBezTo>
                  <a:cubicBezTo>
                    <a:pt x="1102" y="4250"/>
                    <a:pt x="2936" y="2182"/>
                    <a:pt x="4671" y="348"/>
                  </a:cubicBezTo>
                  <a:cubicBezTo>
                    <a:pt x="4738" y="281"/>
                    <a:pt x="4738" y="148"/>
                    <a:pt x="4671" y="47"/>
                  </a:cubicBezTo>
                  <a:cubicBezTo>
                    <a:pt x="4626" y="17"/>
                    <a:pt x="4574" y="1"/>
                    <a:pt x="452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3" name="Google Shape;3033;p31"/>
            <p:cNvSpPr/>
            <p:nvPr/>
          </p:nvSpPr>
          <p:spPr>
            <a:xfrm>
              <a:off x="3473310" y="4203629"/>
              <a:ext cx="107371" cy="141948"/>
            </a:xfrm>
            <a:custGeom>
              <a:avLst/>
              <a:gdLst/>
              <a:ahLst/>
              <a:cxnLst/>
              <a:rect l="l" t="t" r="r" b="b"/>
              <a:pathLst>
                <a:path w="7139" h="9438" extrusionOk="0">
                  <a:moveTo>
                    <a:pt x="487" y="1"/>
                  </a:moveTo>
                  <a:cubicBezTo>
                    <a:pt x="427" y="1"/>
                    <a:pt x="370" y="27"/>
                    <a:pt x="334" y="64"/>
                  </a:cubicBezTo>
                  <a:cubicBezTo>
                    <a:pt x="267" y="164"/>
                    <a:pt x="267" y="297"/>
                    <a:pt x="334" y="364"/>
                  </a:cubicBezTo>
                  <a:cubicBezTo>
                    <a:pt x="367" y="364"/>
                    <a:pt x="1034" y="964"/>
                    <a:pt x="2702" y="2866"/>
                  </a:cubicBezTo>
                  <a:cubicBezTo>
                    <a:pt x="3469" y="3733"/>
                    <a:pt x="4337" y="4433"/>
                    <a:pt x="5070" y="5067"/>
                  </a:cubicBezTo>
                  <a:cubicBezTo>
                    <a:pt x="5904" y="5768"/>
                    <a:pt x="6638" y="6368"/>
                    <a:pt x="6705" y="6768"/>
                  </a:cubicBezTo>
                  <a:cubicBezTo>
                    <a:pt x="6705" y="6802"/>
                    <a:pt x="6672" y="6835"/>
                    <a:pt x="6605" y="6935"/>
                  </a:cubicBezTo>
                  <a:cubicBezTo>
                    <a:pt x="5913" y="7726"/>
                    <a:pt x="2230" y="9004"/>
                    <a:pt x="306" y="9004"/>
                  </a:cubicBezTo>
                  <a:cubicBezTo>
                    <a:pt x="282" y="9004"/>
                    <a:pt x="258" y="9004"/>
                    <a:pt x="234" y="9003"/>
                  </a:cubicBezTo>
                  <a:cubicBezTo>
                    <a:pt x="100" y="9003"/>
                    <a:pt x="0" y="9103"/>
                    <a:pt x="0" y="9204"/>
                  </a:cubicBezTo>
                  <a:cubicBezTo>
                    <a:pt x="0" y="9337"/>
                    <a:pt x="100" y="9437"/>
                    <a:pt x="200" y="9437"/>
                  </a:cubicBezTo>
                  <a:lnTo>
                    <a:pt x="300" y="9437"/>
                  </a:lnTo>
                  <a:cubicBezTo>
                    <a:pt x="2268" y="9437"/>
                    <a:pt x="6105" y="8136"/>
                    <a:pt x="6905" y="7202"/>
                  </a:cubicBezTo>
                  <a:cubicBezTo>
                    <a:pt x="7072" y="7035"/>
                    <a:pt x="7139" y="6869"/>
                    <a:pt x="7105" y="6702"/>
                  </a:cubicBezTo>
                  <a:cubicBezTo>
                    <a:pt x="7005" y="6168"/>
                    <a:pt x="6305" y="5568"/>
                    <a:pt x="5337" y="4767"/>
                  </a:cubicBezTo>
                  <a:cubicBezTo>
                    <a:pt x="4603" y="4133"/>
                    <a:pt x="3770" y="3433"/>
                    <a:pt x="3002" y="2599"/>
                  </a:cubicBezTo>
                  <a:cubicBezTo>
                    <a:pt x="1301" y="664"/>
                    <a:pt x="667" y="64"/>
                    <a:pt x="634" y="64"/>
                  </a:cubicBezTo>
                  <a:cubicBezTo>
                    <a:pt x="589" y="18"/>
                    <a:pt x="537" y="1"/>
                    <a:pt x="4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4" name="Google Shape;3034;p31"/>
            <p:cNvSpPr/>
            <p:nvPr/>
          </p:nvSpPr>
          <p:spPr>
            <a:xfrm>
              <a:off x="3577161" y="4307601"/>
              <a:ext cx="105370" cy="140820"/>
            </a:xfrm>
            <a:custGeom>
              <a:avLst/>
              <a:gdLst/>
              <a:ahLst/>
              <a:cxnLst/>
              <a:rect l="l" t="t" r="r" b="b"/>
              <a:pathLst>
                <a:path w="7006" h="9363" extrusionOk="0">
                  <a:moveTo>
                    <a:pt x="6548" y="0"/>
                  </a:moveTo>
                  <a:cubicBezTo>
                    <a:pt x="6366" y="0"/>
                    <a:pt x="6109" y="17"/>
                    <a:pt x="5738" y="56"/>
                  </a:cubicBezTo>
                  <a:cubicBezTo>
                    <a:pt x="5127" y="115"/>
                    <a:pt x="4331" y="185"/>
                    <a:pt x="3527" y="185"/>
                  </a:cubicBezTo>
                  <a:cubicBezTo>
                    <a:pt x="2969" y="185"/>
                    <a:pt x="2407" y="151"/>
                    <a:pt x="1901" y="56"/>
                  </a:cubicBezTo>
                  <a:cubicBezTo>
                    <a:pt x="1863" y="50"/>
                    <a:pt x="1825" y="47"/>
                    <a:pt x="1787" y="47"/>
                  </a:cubicBezTo>
                  <a:cubicBezTo>
                    <a:pt x="1602" y="47"/>
                    <a:pt x="1440" y="117"/>
                    <a:pt x="1301" y="256"/>
                  </a:cubicBezTo>
                  <a:cubicBezTo>
                    <a:pt x="0" y="1490"/>
                    <a:pt x="801" y="8395"/>
                    <a:pt x="867" y="9162"/>
                  </a:cubicBezTo>
                  <a:cubicBezTo>
                    <a:pt x="901" y="9296"/>
                    <a:pt x="967" y="9362"/>
                    <a:pt x="1068" y="9362"/>
                  </a:cubicBezTo>
                  <a:lnTo>
                    <a:pt x="1101" y="9362"/>
                  </a:lnTo>
                  <a:cubicBezTo>
                    <a:pt x="1234" y="9362"/>
                    <a:pt x="1301" y="9229"/>
                    <a:pt x="1301" y="9129"/>
                  </a:cubicBezTo>
                  <a:cubicBezTo>
                    <a:pt x="1034" y="7061"/>
                    <a:pt x="634" y="1490"/>
                    <a:pt x="1568" y="556"/>
                  </a:cubicBezTo>
                  <a:cubicBezTo>
                    <a:pt x="1641" y="507"/>
                    <a:pt x="1697" y="476"/>
                    <a:pt x="1760" y="476"/>
                  </a:cubicBezTo>
                  <a:cubicBezTo>
                    <a:pt x="1784" y="476"/>
                    <a:pt x="1808" y="480"/>
                    <a:pt x="1835" y="489"/>
                  </a:cubicBezTo>
                  <a:cubicBezTo>
                    <a:pt x="2315" y="565"/>
                    <a:pt x="2843" y="593"/>
                    <a:pt x="3373" y="593"/>
                  </a:cubicBezTo>
                  <a:cubicBezTo>
                    <a:pt x="4239" y="593"/>
                    <a:pt x="5108" y="518"/>
                    <a:pt x="5771" y="456"/>
                  </a:cubicBezTo>
                  <a:cubicBezTo>
                    <a:pt x="6078" y="432"/>
                    <a:pt x="6384" y="409"/>
                    <a:pt x="6573" y="409"/>
                  </a:cubicBezTo>
                  <a:cubicBezTo>
                    <a:pt x="6651" y="409"/>
                    <a:pt x="6709" y="413"/>
                    <a:pt x="6738" y="423"/>
                  </a:cubicBezTo>
                  <a:cubicBezTo>
                    <a:pt x="6761" y="428"/>
                    <a:pt x="6783" y="431"/>
                    <a:pt x="6804" y="431"/>
                  </a:cubicBezTo>
                  <a:cubicBezTo>
                    <a:pt x="6904" y="431"/>
                    <a:pt x="6977" y="366"/>
                    <a:pt x="7005" y="256"/>
                  </a:cubicBezTo>
                  <a:cubicBezTo>
                    <a:pt x="7005" y="156"/>
                    <a:pt x="6938" y="22"/>
                    <a:pt x="6838" y="22"/>
                  </a:cubicBezTo>
                  <a:cubicBezTo>
                    <a:pt x="6769" y="8"/>
                    <a:pt x="6677" y="0"/>
                    <a:pt x="65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5" name="Google Shape;3035;p31"/>
            <p:cNvSpPr/>
            <p:nvPr/>
          </p:nvSpPr>
          <p:spPr>
            <a:xfrm>
              <a:off x="3592201" y="4184378"/>
              <a:ext cx="41661" cy="108514"/>
            </a:xfrm>
            <a:custGeom>
              <a:avLst/>
              <a:gdLst/>
              <a:ahLst/>
              <a:cxnLst/>
              <a:rect l="l" t="t" r="r" b="b"/>
              <a:pathLst>
                <a:path w="2770" h="7215" extrusionOk="0">
                  <a:moveTo>
                    <a:pt x="2535" y="1"/>
                  </a:moveTo>
                  <a:cubicBezTo>
                    <a:pt x="2436" y="1"/>
                    <a:pt x="2363" y="60"/>
                    <a:pt x="2336" y="143"/>
                  </a:cubicBezTo>
                  <a:cubicBezTo>
                    <a:pt x="2302" y="210"/>
                    <a:pt x="535" y="6014"/>
                    <a:pt x="68" y="6914"/>
                  </a:cubicBezTo>
                  <a:cubicBezTo>
                    <a:pt x="1" y="7014"/>
                    <a:pt x="68" y="7148"/>
                    <a:pt x="168" y="7215"/>
                  </a:cubicBezTo>
                  <a:lnTo>
                    <a:pt x="234" y="7215"/>
                  </a:lnTo>
                  <a:cubicBezTo>
                    <a:pt x="334" y="7215"/>
                    <a:pt x="401" y="7181"/>
                    <a:pt x="434" y="7114"/>
                  </a:cubicBezTo>
                  <a:cubicBezTo>
                    <a:pt x="901" y="6180"/>
                    <a:pt x="2669" y="510"/>
                    <a:pt x="2736" y="276"/>
                  </a:cubicBezTo>
                  <a:cubicBezTo>
                    <a:pt x="2769" y="176"/>
                    <a:pt x="2703" y="43"/>
                    <a:pt x="2603" y="9"/>
                  </a:cubicBezTo>
                  <a:cubicBezTo>
                    <a:pt x="2579" y="3"/>
                    <a:pt x="2556" y="1"/>
                    <a:pt x="2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6" name="Google Shape;3036;p31"/>
            <p:cNvSpPr/>
            <p:nvPr/>
          </p:nvSpPr>
          <p:spPr>
            <a:xfrm>
              <a:off x="3590201" y="4316414"/>
              <a:ext cx="84299" cy="77817"/>
            </a:xfrm>
            <a:custGeom>
              <a:avLst/>
              <a:gdLst/>
              <a:ahLst/>
              <a:cxnLst/>
              <a:rect l="l" t="t" r="r" b="b"/>
              <a:pathLst>
                <a:path w="5605" h="5174" extrusionOk="0">
                  <a:moveTo>
                    <a:pt x="510" y="0"/>
                  </a:moveTo>
                  <a:cubicBezTo>
                    <a:pt x="442" y="0"/>
                    <a:pt x="375" y="29"/>
                    <a:pt x="334" y="70"/>
                  </a:cubicBezTo>
                  <a:cubicBezTo>
                    <a:pt x="234" y="170"/>
                    <a:pt x="0" y="404"/>
                    <a:pt x="2069" y="5074"/>
                  </a:cubicBezTo>
                  <a:cubicBezTo>
                    <a:pt x="2102" y="5140"/>
                    <a:pt x="2169" y="5174"/>
                    <a:pt x="2269" y="5174"/>
                  </a:cubicBezTo>
                  <a:lnTo>
                    <a:pt x="2335" y="5174"/>
                  </a:lnTo>
                  <a:cubicBezTo>
                    <a:pt x="2435" y="5140"/>
                    <a:pt x="2502" y="5007"/>
                    <a:pt x="2435" y="4907"/>
                  </a:cubicBezTo>
                  <a:cubicBezTo>
                    <a:pt x="1668" y="3172"/>
                    <a:pt x="901" y="1238"/>
                    <a:pt x="734" y="537"/>
                  </a:cubicBezTo>
                  <a:lnTo>
                    <a:pt x="734" y="537"/>
                  </a:lnTo>
                  <a:cubicBezTo>
                    <a:pt x="1235" y="804"/>
                    <a:pt x="2269" y="1404"/>
                    <a:pt x="3236" y="1938"/>
                  </a:cubicBezTo>
                  <a:cubicBezTo>
                    <a:pt x="4070" y="2405"/>
                    <a:pt x="4837" y="2872"/>
                    <a:pt x="5271" y="3072"/>
                  </a:cubicBezTo>
                  <a:cubicBezTo>
                    <a:pt x="5306" y="3096"/>
                    <a:pt x="5346" y="3107"/>
                    <a:pt x="5384" y="3107"/>
                  </a:cubicBezTo>
                  <a:cubicBezTo>
                    <a:pt x="5453" y="3107"/>
                    <a:pt x="5516" y="3070"/>
                    <a:pt x="5538" y="3005"/>
                  </a:cubicBezTo>
                  <a:cubicBezTo>
                    <a:pt x="5604" y="2905"/>
                    <a:pt x="5571" y="2772"/>
                    <a:pt x="5471" y="2705"/>
                  </a:cubicBezTo>
                  <a:cubicBezTo>
                    <a:pt x="5037" y="2505"/>
                    <a:pt x="4270" y="2038"/>
                    <a:pt x="3436" y="1571"/>
                  </a:cubicBezTo>
                  <a:cubicBezTo>
                    <a:pt x="2202" y="871"/>
                    <a:pt x="934" y="170"/>
                    <a:pt x="634" y="37"/>
                  </a:cubicBezTo>
                  <a:cubicBezTo>
                    <a:pt x="596" y="11"/>
                    <a:pt x="553" y="0"/>
                    <a:pt x="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7" name="Google Shape;3037;p31"/>
            <p:cNvSpPr/>
            <p:nvPr/>
          </p:nvSpPr>
          <p:spPr>
            <a:xfrm>
              <a:off x="3524476" y="4316956"/>
              <a:ext cx="59212" cy="91323"/>
            </a:xfrm>
            <a:custGeom>
              <a:avLst/>
              <a:gdLst/>
              <a:ahLst/>
              <a:cxnLst/>
              <a:rect l="l" t="t" r="r" b="b"/>
              <a:pathLst>
                <a:path w="3937" h="6072" extrusionOk="0">
                  <a:moveTo>
                    <a:pt x="3470" y="1"/>
                  </a:moveTo>
                  <a:cubicBezTo>
                    <a:pt x="2869" y="34"/>
                    <a:pt x="901" y="2636"/>
                    <a:pt x="67" y="3737"/>
                  </a:cubicBezTo>
                  <a:cubicBezTo>
                    <a:pt x="1" y="3837"/>
                    <a:pt x="34" y="3970"/>
                    <a:pt x="134" y="4037"/>
                  </a:cubicBezTo>
                  <a:cubicBezTo>
                    <a:pt x="172" y="4062"/>
                    <a:pt x="215" y="4073"/>
                    <a:pt x="258" y="4073"/>
                  </a:cubicBezTo>
                  <a:cubicBezTo>
                    <a:pt x="326" y="4073"/>
                    <a:pt x="393" y="4045"/>
                    <a:pt x="434" y="4004"/>
                  </a:cubicBezTo>
                  <a:cubicBezTo>
                    <a:pt x="1502" y="2502"/>
                    <a:pt x="2836" y="868"/>
                    <a:pt x="3370" y="501"/>
                  </a:cubicBezTo>
                  <a:lnTo>
                    <a:pt x="3370" y="501"/>
                  </a:lnTo>
                  <a:cubicBezTo>
                    <a:pt x="3236" y="1001"/>
                    <a:pt x="2636" y="2336"/>
                    <a:pt x="2236" y="3236"/>
                  </a:cubicBezTo>
                  <a:cubicBezTo>
                    <a:pt x="1602" y="4637"/>
                    <a:pt x="1235" y="5505"/>
                    <a:pt x="1201" y="5872"/>
                  </a:cubicBezTo>
                  <a:cubicBezTo>
                    <a:pt x="1201" y="5972"/>
                    <a:pt x="1302" y="6072"/>
                    <a:pt x="1402" y="6072"/>
                  </a:cubicBezTo>
                  <a:cubicBezTo>
                    <a:pt x="1535" y="6072"/>
                    <a:pt x="1635" y="5972"/>
                    <a:pt x="1635" y="5872"/>
                  </a:cubicBezTo>
                  <a:cubicBezTo>
                    <a:pt x="1635" y="5571"/>
                    <a:pt x="2169" y="4437"/>
                    <a:pt x="2602" y="3403"/>
                  </a:cubicBezTo>
                  <a:cubicBezTo>
                    <a:pt x="3670" y="1068"/>
                    <a:pt x="3937" y="334"/>
                    <a:pt x="3703" y="67"/>
                  </a:cubicBezTo>
                  <a:cubicBezTo>
                    <a:pt x="3637" y="1"/>
                    <a:pt x="3536" y="1"/>
                    <a:pt x="347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8" name="Google Shape;3038;p31"/>
            <p:cNvSpPr/>
            <p:nvPr/>
          </p:nvSpPr>
          <p:spPr>
            <a:xfrm>
              <a:off x="3487854" y="4268602"/>
              <a:ext cx="93323" cy="47361"/>
            </a:xfrm>
            <a:custGeom>
              <a:avLst/>
              <a:gdLst/>
              <a:ahLst/>
              <a:cxnLst/>
              <a:rect l="l" t="t" r="r" b="b"/>
              <a:pathLst>
                <a:path w="6205" h="3149" extrusionOk="0">
                  <a:moveTo>
                    <a:pt x="789" y="1"/>
                  </a:moveTo>
                  <a:cubicBezTo>
                    <a:pt x="707" y="1"/>
                    <a:pt x="626" y="38"/>
                    <a:pt x="601" y="113"/>
                  </a:cubicBezTo>
                  <a:cubicBezTo>
                    <a:pt x="534" y="247"/>
                    <a:pt x="601" y="347"/>
                    <a:pt x="701" y="414"/>
                  </a:cubicBezTo>
                  <a:cubicBezTo>
                    <a:pt x="868" y="480"/>
                    <a:pt x="4137" y="1915"/>
                    <a:pt x="5438" y="2448"/>
                  </a:cubicBezTo>
                  <a:cubicBezTo>
                    <a:pt x="4693" y="2580"/>
                    <a:pt x="3128" y="2740"/>
                    <a:pt x="1867" y="2740"/>
                  </a:cubicBezTo>
                  <a:cubicBezTo>
                    <a:pt x="1208" y="2740"/>
                    <a:pt x="633" y="2696"/>
                    <a:pt x="301" y="2582"/>
                  </a:cubicBezTo>
                  <a:cubicBezTo>
                    <a:pt x="277" y="2574"/>
                    <a:pt x="253" y="2570"/>
                    <a:pt x="230" y="2570"/>
                  </a:cubicBezTo>
                  <a:cubicBezTo>
                    <a:pt x="155" y="2570"/>
                    <a:pt x="85" y="2613"/>
                    <a:pt x="34" y="2715"/>
                  </a:cubicBezTo>
                  <a:cubicBezTo>
                    <a:pt x="1" y="2815"/>
                    <a:pt x="67" y="2915"/>
                    <a:pt x="167" y="2982"/>
                  </a:cubicBezTo>
                  <a:cubicBezTo>
                    <a:pt x="534" y="3116"/>
                    <a:pt x="1201" y="3149"/>
                    <a:pt x="1969" y="3149"/>
                  </a:cubicBezTo>
                  <a:cubicBezTo>
                    <a:pt x="3670" y="3149"/>
                    <a:pt x="5805" y="2882"/>
                    <a:pt x="6105" y="2649"/>
                  </a:cubicBezTo>
                  <a:cubicBezTo>
                    <a:pt x="6172" y="2615"/>
                    <a:pt x="6205" y="2515"/>
                    <a:pt x="6205" y="2415"/>
                  </a:cubicBezTo>
                  <a:cubicBezTo>
                    <a:pt x="6172" y="2348"/>
                    <a:pt x="6138" y="2282"/>
                    <a:pt x="6005" y="2215"/>
                  </a:cubicBezTo>
                  <a:cubicBezTo>
                    <a:pt x="5338" y="1981"/>
                    <a:pt x="901" y="47"/>
                    <a:pt x="868" y="13"/>
                  </a:cubicBezTo>
                  <a:cubicBezTo>
                    <a:pt x="843" y="5"/>
                    <a:pt x="816" y="1"/>
                    <a:pt x="7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9" name="Google Shape;3039;p31"/>
            <p:cNvSpPr/>
            <p:nvPr/>
          </p:nvSpPr>
          <p:spPr>
            <a:xfrm>
              <a:off x="3558918" y="4287928"/>
              <a:ext cx="59393" cy="45195"/>
            </a:xfrm>
            <a:custGeom>
              <a:avLst/>
              <a:gdLst/>
              <a:ahLst/>
              <a:cxnLst/>
              <a:rect l="l" t="t" r="r" b="b"/>
              <a:pathLst>
                <a:path w="3949" h="3005" extrusionOk="0">
                  <a:moveTo>
                    <a:pt x="2232" y="0"/>
                  </a:moveTo>
                  <a:cubicBezTo>
                    <a:pt x="1890" y="0"/>
                    <a:pt x="1647" y="163"/>
                    <a:pt x="1647" y="163"/>
                  </a:cubicBezTo>
                  <a:cubicBezTo>
                    <a:pt x="1" y="1131"/>
                    <a:pt x="1134" y="3005"/>
                    <a:pt x="2176" y="3005"/>
                  </a:cubicBezTo>
                  <a:cubicBezTo>
                    <a:pt x="2211" y="3005"/>
                    <a:pt x="2246" y="3002"/>
                    <a:pt x="2281" y="2998"/>
                  </a:cubicBezTo>
                  <a:cubicBezTo>
                    <a:pt x="3348" y="2831"/>
                    <a:pt x="3948" y="1397"/>
                    <a:pt x="3181" y="496"/>
                  </a:cubicBezTo>
                  <a:cubicBezTo>
                    <a:pt x="2852" y="108"/>
                    <a:pt x="2510" y="0"/>
                    <a:pt x="2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0" name="Google Shape;3040;p31"/>
            <p:cNvSpPr/>
            <p:nvPr/>
          </p:nvSpPr>
          <p:spPr>
            <a:xfrm>
              <a:off x="3566122" y="4284845"/>
              <a:ext cx="50685" cy="51196"/>
            </a:xfrm>
            <a:custGeom>
              <a:avLst/>
              <a:gdLst/>
              <a:ahLst/>
              <a:cxnLst/>
              <a:rect l="l" t="t" r="r" b="b"/>
              <a:pathLst>
                <a:path w="3370" h="3404" extrusionOk="0">
                  <a:moveTo>
                    <a:pt x="1735" y="401"/>
                  </a:moveTo>
                  <a:cubicBezTo>
                    <a:pt x="2035" y="401"/>
                    <a:pt x="2302" y="568"/>
                    <a:pt x="2569" y="868"/>
                  </a:cubicBezTo>
                  <a:cubicBezTo>
                    <a:pt x="2869" y="1202"/>
                    <a:pt x="2936" y="1669"/>
                    <a:pt x="2736" y="2136"/>
                  </a:cubicBezTo>
                  <a:cubicBezTo>
                    <a:pt x="2569" y="2603"/>
                    <a:pt x="2202" y="2936"/>
                    <a:pt x="1768" y="3003"/>
                  </a:cubicBezTo>
                  <a:cubicBezTo>
                    <a:pt x="1752" y="3004"/>
                    <a:pt x="1737" y="3005"/>
                    <a:pt x="1721" y="3005"/>
                  </a:cubicBezTo>
                  <a:cubicBezTo>
                    <a:pt x="1266" y="3005"/>
                    <a:pt x="762" y="2550"/>
                    <a:pt x="601" y="2002"/>
                  </a:cubicBezTo>
                  <a:cubicBezTo>
                    <a:pt x="501" y="1669"/>
                    <a:pt x="467" y="1035"/>
                    <a:pt x="1301" y="535"/>
                  </a:cubicBezTo>
                  <a:cubicBezTo>
                    <a:pt x="1301" y="535"/>
                    <a:pt x="1468" y="401"/>
                    <a:pt x="1735" y="401"/>
                  </a:cubicBezTo>
                  <a:close/>
                  <a:moveTo>
                    <a:pt x="1735" y="1"/>
                  </a:moveTo>
                  <a:cubicBezTo>
                    <a:pt x="1335" y="1"/>
                    <a:pt x="1068" y="201"/>
                    <a:pt x="1068" y="201"/>
                  </a:cubicBezTo>
                  <a:cubicBezTo>
                    <a:pt x="300" y="635"/>
                    <a:pt x="0" y="1368"/>
                    <a:pt x="200" y="2102"/>
                  </a:cubicBezTo>
                  <a:cubicBezTo>
                    <a:pt x="401" y="2836"/>
                    <a:pt x="1034" y="3403"/>
                    <a:pt x="1668" y="3403"/>
                  </a:cubicBezTo>
                  <a:lnTo>
                    <a:pt x="1835" y="3403"/>
                  </a:lnTo>
                  <a:cubicBezTo>
                    <a:pt x="2402" y="3337"/>
                    <a:pt x="2902" y="2903"/>
                    <a:pt x="3136" y="2302"/>
                  </a:cubicBezTo>
                  <a:cubicBezTo>
                    <a:pt x="3369" y="1702"/>
                    <a:pt x="3269" y="1035"/>
                    <a:pt x="2869" y="568"/>
                  </a:cubicBezTo>
                  <a:cubicBezTo>
                    <a:pt x="2469" y="101"/>
                    <a:pt x="2035" y="1"/>
                    <a:pt x="1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1" name="Google Shape;3041;p31"/>
            <p:cNvSpPr/>
            <p:nvPr/>
          </p:nvSpPr>
          <p:spPr>
            <a:xfrm>
              <a:off x="3377475" y="4683360"/>
              <a:ext cx="147512" cy="77697"/>
            </a:xfrm>
            <a:custGeom>
              <a:avLst/>
              <a:gdLst/>
              <a:ahLst/>
              <a:cxnLst/>
              <a:rect l="l" t="t" r="r" b="b"/>
              <a:pathLst>
                <a:path w="9808" h="5166" extrusionOk="0">
                  <a:moveTo>
                    <a:pt x="6341" y="0"/>
                  </a:moveTo>
                  <a:cubicBezTo>
                    <a:pt x="2200" y="0"/>
                    <a:pt x="1" y="3459"/>
                    <a:pt x="1" y="3459"/>
                  </a:cubicBezTo>
                  <a:cubicBezTo>
                    <a:pt x="1" y="3459"/>
                    <a:pt x="2099" y="5165"/>
                    <a:pt x="4168" y="5165"/>
                  </a:cubicBezTo>
                  <a:cubicBezTo>
                    <a:pt x="4588" y="5165"/>
                    <a:pt x="5006" y="5095"/>
                    <a:pt x="5405" y="4926"/>
                  </a:cubicBezTo>
                  <a:cubicBezTo>
                    <a:pt x="8140" y="3792"/>
                    <a:pt x="9808" y="757"/>
                    <a:pt x="9808" y="757"/>
                  </a:cubicBezTo>
                  <a:cubicBezTo>
                    <a:pt x="8534" y="216"/>
                    <a:pt x="7377" y="0"/>
                    <a:pt x="6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2" name="Google Shape;3042;p31"/>
            <p:cNvSpPr/>
            <p:nvPr/>
          </p:nvSpPr>
          <p:spPr>
            <a:xfrm>
              <a:off x="3373971" y="4705770"/>
              <a:ext cx="108378" cy="33133"/>
            </a:xfrm>
            <a:custGeom>
              <a:avLst/>
              <a:gdLst/>
              <a:ahLst/>
              <a:cxnLst/>
              <a:rect l="l" t="t" r="r" b="b"/>
              <a:pathLst>
                <a:path w="7206" h="2203" extrusionOk="0">
                  <a:moveTo>
                    <a:pt x="7005" y="1"/>
                  </a:moveTo>
                  <a:cubicBezTo>
                    <a:pt x="6839" y="1"/>
                    <a:pt x="2536" y="134"/>
                    <a:pt x="101" y="1802"/>
                  </a:cubicBezTo>
                  <a:cubicBezTo>
                    <a:pt x="34" y="1869"/>
                    <a:pt x="0" y="2002"/>
                    <a:pt x="67" y="2102"/>
                  </a:cubicBezTo>
                  <a:cubicBezTo>
                    <a:pt x="101" y="2169"/>
                    <a:pt x="167" y="2202"/>
                    <a:pt x="234" y="2202"/>
                  </a:cubicBezTo>
                  <a:cubicBezTo>
                    <a:pt x="267" y="2202"/>
                    <a:pt x="301" y="2169"/>
                    <a:pt x="367" y="2135"/>
                  </a:cubicBezTo>
                  <a:cubicBezTo>
                    <a:pt x="2669" y="534"/>
                    <a:pt x="6972" y="401"/>
                    <a:pt x="7005" y="401"/>
                  </a:cubicBezTo>
                  <a:cubicBezTo>
                    <a:pt x="7139" y="401"/>
                    <a:pt x="7206" y="334"/>
                    <a:pt x="7206" y="201"/>
                  </a:cubicBezTo>
                  <a:cubicBezTo>
                    <a:pt x="7206" y="101"/>
                    <a:pt x="7106" y="1"/>
                    <a:pt x="70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3" name="Google Shape;3043;p31"/>
            <p:cNvSpPr/>
            <p:nvPr/>
          </p:nvSpPr>
          <p:spPr>
            <a:xfrm>
              <a:off x="3352404" y="4440374"/>
              <a:ext cx="111386" cy="133961"/>
            </a:xfrm>
            <a:custGeom>
              <a:avLst/>
              <a:gdLst/>
              <a:ahLst/>
              <a:cxnLst/>
              <a:rect l="l" t="t" r="r" b="b"/>
              <a:pathLst>
                <a:path w="7406" h="8907" extrusionOk="0">
                  <a:moveTo>
                    <a:pt x="1001" y="1"/>
                  </a:moveTo>
                  <a:lnTo>
                    <a:pt x="1001" y="1"/>
                  </a:lnTo>
                  <a:cubicBezTo>
                    <a:pt x="1001" y="1"/>
                    <a:pt x="0" y="3303"/>
                    <a:pt x="1068" y="6038"/>
                  </a:cubicBezTo>
                  <a:cubicBezTo>
                    <a:pt x="2035" y="8440"/>
                    <a:pt x="5904" y="8907"/>
                    <a:pt x="5904" y="8907"/>
                  </a:cubicBezTo>
                  <a:cubicBezTo>
                    <a:pt x="5904" y="8907"/>
                    <a:pt x="7405" y="2636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4" name="Google Shape;3044;p31"/>
            <p:cNvSpPr/>
            <p:nvPr/>
          </p:nvSpPr>
          <p:spPr>
            <a:xfrm>
              <a:off x="3386018" y="4479388"/>
              <a:ext cx="58701" cy="97971"/>
            </a:xfrm>
            <a:custGeom>
              <a:avLst/>
              <a:gdLst/>
              <a:ahLst/>
              <a:cxnLst/>
              <a:rect l="l" t="t" r="r" b="b"/>
              <a:pathLst>
                <a:path w="3903" h="6514" extrusionOk="0">
                  <a:moveTo>
                    <a:pt x="229" y="0"/>
                  </a:moveTo>
                  <a:cubicBezTo>
                    <a:pt x="175" y="0"/>
                    <a:pt x="117" y="25"/>
                    <a:pt x="67" y="75"/>
                  </a:cubicBezTo>
                  <a:cubicBezTo>
                    <a:pt x="0" y="142"/>
                    <a:pt x="0" y="275"/>
                    <a:pt x="67" y="342"/>
                  </a:cubicBezTo>
                  <a:cubicBezTo>
                    <a:pt x="100" y="375"/>
                    <a:pt x="3002" y="3544"/>
                    <a:pt x="3469" y="6346"/>
                  </a:cubicBezTo>
                  <a:cubicBezTo>
                    <a:pt x="3503" y="6446"/>
                    <a:pt x="3569" y="6513"/>
                    <a:pt x="3669" y="6513"/>
                  </a:cubicBezTo>
                  <a:lnTo>
                    <a:pt x="3703" y="6513"/>
                  </a:lnTo>
                  <a:cubicBezTo>
                    <a:pt x="3836" y="6480"/>
                    <a:pt x="3903" y="6380"/>
                    <a:pt x="3869" y="6280"/>
                  </a:cubicBezTo>
                  <a:cubicBezTo>
                    <a:pt x="3402" y="3344"/>
                    <a:pt x="500" y="209"/>
                    <a:pt x="367" y="75"/>
                  </a:cubicBezTo>
                  <a:cubicBezTo>
                    <a:pt x="334" y="25"/>
                    <a:pt x="284" y="0"/>
                    <a:pt x="22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5" name="Google Shape;3045;p31"/>
            <p:cNvSpPr/>
            <p:nvPr/>
          </p:nvSpPr>
          <p:spPr>
            <a:xfrm>
              <a:off x="3201883" y="4069939"/>
              <a:ext cx="154040" cy="862108"/>
            </a:xfrm>
            <a:custGeom>
              <a:avLst/>
              <a:gdLst/>
              <a:ahLst/>
              <a:cxnLst/>
              <a:rect l="l" t="t" r="r" b="b"/>
              <a:pathLst>
                <a:path w="10242" h="57321" extrusionOk="0">
                  <a:moveTo>
                    <a:pt x="10000" y="1"/>
                  </a:moveTo>
                  <a:cubicBezTo>
                    <a:pt x="9917" y="1"/>
                    <a:pt x="9833" y="44"/>
                    <a:pt x="9808" y="146"/>
                  </a:cubicBezTo>
                  <a:cubicBezTo>
                    <a:pt x="9708" y="380"/>
                    <a:pt x="1" y="25198"/>
                    <a:pt x="4404" y="57154"/>
                  </a:cubicBezTo>
                  <a:cubicBezTo>
                    <a:pt x="4437" y="57254"/>
                    <a:pt x="4504" y="57321"/>
                    <a:pt x="4604" y="57321"/>
                  </a:cubicBezTo>
                  <a:lnTo>
                    <a:pt x="4638" y="57321"/>
                  </a:lnTo>
                  <a:cubicBezTo>
                    <a:pt x="4771" y="57287"/>
                    <a:pt x="4838" y="57187"/>
                    <a:pt x="4838" y="57087"/>
                  </a:cubicBezTo>
                  <a:cubicBezTo>
                    <a:pt x="435" y="25264"/>
                    <a:pt x="10075" y="547"/>
                    <a:pt x="10175" y="280"/>
                  </a:cubicBezTo>
                  <a:cubicBezTo>
                    <a:pt x="10242" y="180"/>
                    <a:pt x="10175" y="46"/>
                    <a:pt x="10075" y="13"/>
                  </a:cubicBezTo>
                  <a:cubicBezTo>
                    <a:pt x="10051" y="5"/>
                    <a:pt x="10026" y="1"/>
                    <a:pt x="100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6" name="Google Shape;3046;p31"/>
            <p:cNvSpPr/>
            <p:nvPr/>
          </p:nvSpPr>
          <p:spPr>
            <a:xfrm>
              <a:off x="3294199" y="3957665"/>
              <a:ext cx="275954" cy="147542"/>
            </a:xfrm>
            <a:custGeom>
              <a:avLst/>
              <a:gdLst/>
              <a:ahLst/>
              <a:cxnLst/>
              <a:rect l="l" t="t" r="r" b="b"/>
              <a:pathLst>
                <a:path w="18348" h="9810" extrusionOk="0">
                  <a:moveTo>
                    <a:pt x="13374" y="1"/>
                  </a:moveTo>
                  <a:cubicBezTo>
                    <a:pt x="12986" y="1"/>
                    <a:pt x="12578" y="164"/>
                    <a:pt x="11976" y="440"/>
                  </a:cubicBezTo>
                  <a:cubicBezTo>
                    <a:pt x="10375" y="1207"/>
                    <a:pt x="7806" y="2308"/>
                    <a:pt x="7806" y="2308"/>
                  </a:cubicBezTo>
                  <a:cubicBezTo>
                    <a:pt x="5571" y="3942"/>
                    <a:pt x="1" y="6110"/>
                    <a:pt x="2869" y="8012"/>
                  </a:cubicBezTo>
                  <a:cubicBezTo>
                    <a:pt x="4833" y="9314"/>
                    <a:pt x="6835" y="9809"/>
                    <a:pt x="8698" y="9809"/>
                  </a:cubicBezTo>
                  <a:cubicBezTo>
                    <a:pt x="12851" y="9809"/>
                    <a:pt x="16317" y="7350"/>
                    <a:pt x="17146" y="5877"/>
                  </a:cubicBezTo>
                  <a:cubicBezTo>
                    <a:pt x="18347" y="3775"/>
                    <a:pt x="18014" y="3375"/>
                    <a:pt x="15912" y="1574"/>
                  </a:cubicBezTo>
                  <a:cubicBezTo>
                    <a:pt x="14600" y="450"/>
                    <a:pt x="14017" y="1"/>
                    <a:pt x="13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7" name="Google Shape;3047;p31"/>
            <p:cNvSpPr/>
            <p:nvPr/>
          </p:nvSpPr>
          <p:spPr>
            <a:xfrm>
              <a:off x="3278151" y="3907446"/>
              <a:ext cx="205702" cy="165711"/>
            </a:xfrm>
            <a:custGeom>
              <a:avLst/>
              <a:gdLst/>
              <a:ahLst/>
              <a:cxnLst/>
              <a:rect l="l" t="t" r="r" b="b"/>
              <a:pathLst>
                <a:path w="13677" h="11018" extrusionOk="0">
                  <a:moveTo>
                    <a:pt x="2984" y="0"/>
                  </a:moveTo>
                  <a:cubicBezTo>
                    <a:pt x="2708" y="0"/>
                    <a:pt x="2408" y="81"/>
                    <a:pt x="2068" y="276"/>
                  </a:cubicBezTo>
                  <a:cubicBezTo>
                    <a:pt x="0" y="1477"/>
                    <a:pt x="934" y="9950"/>
                    <a:pt x="4904" y="11017"/>
                  </a:cubicBezTo>
                  <a:cubicBezTo>
                    <a:pt x="4904" y="11017"/>
                    <a:pt x="8306" y="10317"/>
                    <a:pt x="9707" y="9049"/>
                  </a:cubicBezTo>
                  <a:cubicBezTo>
                    <a:pt x="11108" y="7748"/>
                    <a:pt x="13677" y="4779"/>
                    <a:pt x="12242" y="3078"/>
                  </a:cubicBezTo>
                  <a:cubicBezTo>
                    <a:pt x="11297" y="1930"/>
                    <a:pt x="10853" y="1618"/>
                    <a:pt x="9762" y="1618"/>
                  </a:cubicBezTo>
                  <a:cubicBezTo>
                    <a:pt x="9237" y="1618"/>
                    <a:pt x="8561" y="1690"/>
                    <a:pt x="7606" y="1777"/>
                  </a:cubicBezTo>
                  <a:cubicBezTo>
                    <a:pt x="7477" y="1789"/>
                    <a:pt x="7353" y="1794"/>
                    <a:pt x="7233" y="1794"/>
                  </a:cubicBezTo>
                  <a:cubicBezTo>
                    <a:pt x="5075" y="1794"/>
                    <a:pt x="4286" y="0"/>
                    <a:pt x="2984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8" name="Google Shape;3048;p31"/>
            <p:cNvSpPr/>
            <p:nvPr/>
          </p:nvSpPr>
          <p:spPr>
            <a:xfrm>
              <a:off x="3184828" y="3943542"/>
              <a:ext cx="161244" cy="126892"/>
            </a:xfrm>
            <a:custGeom>
              <a:avLst/>
              <a:gdLst/>
              <a:ahLst/>
              <a:cxnLst/>
              <a:rect l="l" t="t" r="r" b="b"/>
              <a:pathLst>
                <a:path w="10721" h="8437" extrusionOk="0">
                  <a:moveTo>
                    <a:pt x="3661" y="0"/>
                  </a:moveTo>
                  <a:cubicBezTo>
                    <a:pt x="3120" y="0"/>
                    <a:pt x="2575" y="177"/>
                    <a:pt x="2036" y="645"/>
                  </a:cubicBezTo>
                  <a:cubicBezTo>
                    <a:pt x="1" y="2346"/>
                    <a:pt x="2936" y="7383"/>
                    <a:pt x="8140" y="8350"/>
                  </a:cubicBezTo>
                  <a:cubicBezTo>
                    <a:pt x="8472" y="8410"/>
                    <a:pt x="8753" y="8437"/>
                    <a:pt x="8989" y="8437"/>
                  </a:cubicBezTo>
                  <a:cubicBezTo>
                    <a:pt x="10720" y="8437"/>
                    <a:pt x="10075" y="7016"/>
                    <a:pt x="10075" y="7016"/>
                  </a:cubicBezTo>
                  <a:cubicBezTo>
                    <a:pt x="10075" y="7016"/>
                    <a:pt x="9508" y="2046"/>
                    <a:pt x="7806" y="1612"/>
                  </a:cubicBezTo>
                  <a:cubicBezTo>
                    <a:pt x="6564" y="1295"/>
                    <a:pt x="5126" y="0"/>
                    <a:pt x="3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9" name="Google Shape;3049;p31"/>
            <p:cNvSpPr/>
            <p:nvPr/>
          </p:nvSpPr>
          <p:spPr>
            <a:xfrm>
              <a:off x="3290694" y="3953333"/>
              <a:ext cx="184631" cy="123824"/>
            </a:xfrm>
            <a:custGeom>
              <a:avLst/>
              <a:gdLst/>
              <a:ahLst/>
              <a:cxnLst/>
              <a:rect l="l" t="t" r="r" b="b"/>
              <a:pathLst>
                <a:path w="12276" h="8233" extrusionOk="0">
                  <a:moveTo>
                    <a:pt x="779" y="0"/>
                  </a:moveTo>
                  <a:cubicBezTo>
                    <a:pt x="701" y="0"/>
                    <a:pt x="625" y="55"/>
                    <a:pt x="601" y="127"/>
                  </a:cubicBezTo>
                  <a:cubicBezTo>
                    <a:pt x="567" y="194"/>
                    <a:pt x="0" y="1795"/>
                    <a:pt x="1168" y="4797"/>
                  </a:cubicBezTo>
                  <a:cubicBezTo>
                    <a:pt x="1501" y="5664"/>
                    <a:pt x="1701" y="6298"/>
                    <a:pt x="1868" y="6765"/>
                  </a:cubicBezTo>
                  <a:cubicBezTo>
                    <a:pt x="2202" y="7899"/>
                    <a:pt x="2302" y="8166"/>
                    <a:pt x="3403" y="8233"/>
                  </a:cubicBezTo>
                  <a:lnTo>
                    <a:pt x="3436" y="8233"/>
                  </a:lnTo>
                  <a:cubicBezTo>
                    <a:pt x="4870" y="8233"/>
                    <a:pt x="10441" y="5331"/>
                    <a:pt x="12242" y="1561"/>
                  </a:cubicBezTo>
                  <a:cubicBezTo>
                    <a:pt x="12276" y="1461"/>
                    <a:pt x="12242" y="1328"/>
                    <a:pt x="12142" y="1295"/>
                  </a:cubicBezTo>
                  <a:cubicBezTo>
                    <a:pt x="12114" y="1276"/>
                    <a:pt x="12084" y="1268"/>
                    <a:pt x="12053" y="1268"/>
                  </a:cubicBezTo>
                  <a:cubicBezTo>
                    <a:pt x="11973" y="1268"/>
                    <a:pt x="11890" y="1323"/>
                    <a:pt x="11842" y="1395"/>
                  </a:cubicBezTo>
                  <a:cubicBezTo>
                    <a:pt x="10151" y="4943"/>
                    <a:pt x="4733" y="7800"/>
                    <a:pt x="3425" y="7800"/>
                  </a:cubicBezTo>
                  <a:cubicBezTo>
                    <a:pt x="3417" y="7800"/>
                    <a:pt x="3410" y="7799"/>
                    <a:pt x="3403" y="7799"/>
                  </a:cubicBezTo>
                  <a:cubicBezTo>
                    <a:pt x="2602" y="7766"/>
                    <a:pt x="2602" y="7766"/>
                    <a:pt x="2268" y="6632"/>
                  </a:cubicBezTo>
                  <a:cubicBezTo>
                    <a:pt x="2102" y="6165"/>
                    <a:pt x="1902" y="5531"/>
                    <a:pt x="1568" y="4630"/>
                  </a:cubicBezTo>
                  <a:cubicBezTo>
                    <a:pt x="467" y="1828"/>
                    <a:pt x="1001" y="294"/>
                    <a:pt x="1001" y="294"/>
                  </a:cubicBezTo>
                  <a:cubicBezTo>
                    <a:pt x="1034" y="194"/>
                    <a:pt x="1001" y="60"/>
                    <a:pt x="867" y="27"/>
                  </a:cubicBezTo>
                  <a:cubicBezTo>
                    <a:pt x="840" y="8"/>
                    <a:pt x="809" y="0"/>
                    <a:pt x="7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0" name="Google Shape;3050;p31"/>
            <p:cNvSpPr/>
            <p:nvPr/>
          </p:nvSpPr>
          <p:spPr>
            <a:xfrm>
              <a:off x="3348884" y="4055891"/>
              <a:ext cx="101866" cy="22771"/>
            </a:xfrm>
            <a:custGeom>
              <a:avLst/>
              <a:gdLst/>
              <a:ahLst/>
              <a:cxnLst/>
              <a:rect l="l" t="t" r="r" b="b"/>
              <a:pathLst>
                <a:path w="6773" h="1514" extrusionOk="0">
                  <a:moveTo>
                    <a:pt x="6532" y="0"/>
                  </a:moveTo>
                  <a:cubicBezTo>
                    <a:pt x="6503" y="0"/>
                    <a:pt x="6472" y="5"/>
                    <a:pt x="6439" y="13"/>
                  </a:cubicBezTo>
                  <a:cubicBezTo>
                    <a:pt x="6411" y="13"/>
                    <a:pt x="3863" y="1086"/>
                    <a:pt x="1566" y="1086"/>
                  </a:cubicBezTo>
                  <a:cubicBezTo>
                    <a:pt x="1117" y="1086"/>
                    <a:pt x="677" y="1045"/>
                    <a:pt x="267" y="947"/>
                  </a:cubicBezTo>
                  <a:cubicBezTo>
                    <a:pt x="250" y="941"/>
                    <a:pt x="232" y="938"/>
                    <a:pt x="214" y="938"/>
                  </a:cubicBezTo>
                  <a:cubicBezTo>
                    <a:pt x="125" y="938"/>
                    <a:pt x="28" y="1003"/>
                    <a:pt x="1" y="1114"/>
                  </a:cubicBezTo>
                  <a:cubicBezTo>
                    <a:pt x="1" y="1214"/>
                    <a:pt x="67" y="1314"/>
                    <a:pt x="167" y="1347"/>
                  </a:cubicBezTo>
                  <a:cubicBezTo>
                    <a:pt x="634" y="1447"/>
                    <a:pt x="1101" y="1514"/>
                    <a:pt x="1602" y="1514"/>
                  </a:cubicBezTo>
                  <a:cubicBezTo>
                    <a:pt x="3937" y="1514"/>
                    <a:pt x="6472" y="447"/>
                    <a:pt x="6605" y="380"/>
                  </a:cubicBezTo>
                  <a:cubicBezTo>
                    <a:pt x="6705" y="347"/>
                    <a:pt x="6772" y="213"/>
                    <a:pt x="6739" y="113"/>
                  </a:cubicBezTo>
                  <a:cubicBezTo>
                    <a:pt x="6689" y="38"/>
                    <a:pt x="6620" y="0"/>
                    <a:pt x="653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1" name="Google Shape;3051;p31"/>
            <p:cNvSpPr/>
            <p:nvPr/>
          </p:nvSpPr>
          <p:spPr>
            <a:xfrm>
              <a:off x="3255576" y="3983338"/>
              <a:ext cx="80780" cy="93323"/>
            </a:xfrm>
            <a:custGeom>
              <a:avLst/>
              <a:gdLst/>
              <a:ahLst/>
              <a:cxnLst/>
              <a:rect l="l" t="t" r="r" b="b"/>
              <a:pathLst>
                <a:path w="5371" h="6205" extrusionOk="0">
                  <a:moveTo>
                    <a:pt x="367" y="0"/>
                  </a:moveTo>
                  <a:cubicBezTo>
                    <a:pt x="267" y="0"/>
                    <a:pt x="167" y="67"/>
                    <a:pt x="167" y="200"/>
                  </a:cubicBezTo>
                  <a:cubicBezTo>
                    <a:pt x="167" y="300"/>
                    <a:pt x="0" y="2936"/>
                    <a:pt x="1801" y="4236"/>
                  </a:cubicBezTo>
                  <a:cubicBezTo>
                    <a:pt x="3569" y="5504"/>
                    <a:pt x="5004" y="6171"/>
                    <a:pt x="5070" y="6171"/>
                  </a:cubicBezTo>
                  <a:cubicBezTo>
                    <a:pt x="5104" y="6205"/>
                    <a:pt x="5104" y="6205"/>
                    <a:pt x="5137" y="6205"/>
                  </a:cubicBezTo>
                  <a:cubicBezTo>
                    <a:pt x="5237" y="6205"/>
                    <a:pt x="5304" y="6171"/>
                    <a:pt x="5337" y="6071"/>
                  </a:cubicBezTo>
                  <a:cubicBezTo>
                    <a:pt x="5371" y="5971"/>
                    <a:pt x="5337" y="5838"/>
                    <a:pt x="5237" y="5804"/>
                  </a:cubicBezTo>
                  <a:cubicBezTo>
                    <a:pt x="5204" y="5804"/>
                    <a:pt x="3770" y="5137"/>
                    <a:pt x="2068" y="3903"/>
                  </a:cubicBezTo>
                  <a:cubicBezTo>
                    <a:pt x="434" y="2735"/>
                    <a:pt x="567" y="234"/>
                    <a:pt x="567" y="200"/>
                  </a:cubicBezTo>
                  <a:cubicBezTo>
                    <a:pt x="601" y="100"/>
                    <a:pt x="501" y="0"/>
                    <a:pt x="3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2" name="Google Shape;3052;p31"/>
            <p:cNvSpPr/>
            <p:nvPr/>
          </p:nvSpPr>
          <p:spPr>
            <a:xfrm>
              <a:off x="3329829" y="3996754"/>
              <a:ext cx="53693" cy="79908"/>
            </a:xfrm>
            <a:custGeom>
              <a:avLst/>
              <a:gdLst/>
              <a:ahLst/>
              <a:cxnLst/>
              <a:rect l="l" t="t" r="r" b="b"/>
              <a:pathLst>
                <a:path w="3570" h="5313" extrusionOk="0">
                  <a:moveTo>
                    <a:pt x="3335" y="0"/>
                  </a:moveTo>
                  <a:cubicBezTo>
                    <a:pt x="3236" y="0"/>
                    <a:pt x="3163" y="60"/>
                    <a:pt x="3136" y="142"/>
                  </a:cubicBezTo>
                  <a:cubicBezTo>
                    <a:pt x="2468" y="1977"/>
                    <a:pt x="1101" y="4879"/>
                    <a:pt x="234" y="4879"/>
                  </a:cubicBezTo>
                  <a:cubicBezTo>
                    <a:pt x="100" y="4912"/>
                    <a:pt x="0" y="4979"/>
                    <a:pt x="0" y="5079"/>
                  </a:cubicBezTo>
                  <a:cubicBezTo>
                    <a:pt x="0" y="5213"/>
                    <a:pt x="100" y="5313"/>
                    <a:pt x="200" y="5313"/>
                  </a:cubicBezTo>
                  <a:lnTo>
                    <a:pt x="234" y="5313"/>
                  </a:lnTo>
                  <a:cubicBezTo>
                    <a:pt x="1635" y="5313"/>
                    <a:pt x="3202" y="1143"/>
                    <a:pt x="3503" y="276"/>
                  </a:cubicBezTo>
                  <a:cubicBezTo>
                    <a:pt x="3569" y="176"/>
                    <a:pt x="3503" y="75"/>
                    <a:pt x="3402" y="9"/>
                  </a:cubicBezTo>
                  <a:cubicBezTo>
                    <a:pt x="3379" y="3"/>
                    <a:pt x="3356" y="0"/>
                    <a:pt x="33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3" name="Google Shape;3053;p31"/>
            <p:cNvSpPr/>
            <p:nvPr/>
          </p:nvSpPr>
          <p:spPr>
            <a:xfrm>
              <a:off x="3248552" y="4625501"/>
              <a:ext cx="107867" cy="120455"/>
            </a:xfrm>
            <a:custGeom>
              <a:avLst/>
              <a:gdLst/>
              <a:ahLst/>
              <a:cxnLst/>
              <a:rect l="l" t="t" r="r" b="b"/>
              <a:pathLst>
                <a:path w="7172" h="8009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602"/>
                    <a:pt x="434" y="8006"/>
                    <a:pt x="434" y="8006"/>
                  </a:cubicBezTo>
                  <a:cubicBezTo>
                    <a:pt x="434" y="8006"/>
                    <a:pt x="501" y="8009"/>
                    <a:pt x="622" y="8009"/>
                  </a:cubicBezTo>
                  <a:cubicBezTo>
                    <a:pt x="1416" y="8009"/>
                    <a:pt x="4512" y="7883"/>
                    <a:pt x="5671" y="5971"/>
                  </a:cubicBezTo>
                  <a:cubicBezTo>
                    <a:pt x="7172" y="3436"/>
                    <a:pt x="6705" y="0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4" name="Google Shape;3054;p31"/>
            <p:cNvSpPr/>
            <p:nvPr/>
          </p:nvSpPr>
          <p:spPr>
            <a:xfrm>
              <a:off x="3251560" y="4660920"/>
              <a:ext cx="73260" cy="88014"/>
            </a:xfrm>
            <a:custGeom>
              <a:avLst/>
              <a:gdLst/>
              <a:ahLst/>
              <a:cxnLst/>
              <a:rect l="l" t="t" r="r" b="b"/>
              <a:pathLst>
                <a:path w="4871" h="5852" extrusionOk="0">
                  <a:moveTo>
                    <a:pt x="4650" y="1"/>
                  </a:moveTo>
                  <a:cubicBezTo>
                    <a:pt x="4600" y="1"/>
                    <a:pt x="4549" y="17"/>
                    <a:pt x="4504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1" y="5851"/>
                    <a:pt x="401" y="5785"/>
                    <a:pt x="434" y="5718"/>
                  </a:cubicBezTo>
                  <a:cubicBezTo>
                    <a:pt x="1335" y="3049"/>
                    <a:pt x="4737" y="414"/>
                    <a:pt x="4770" y="381"/>
                  </a:cubicBezTo>
                  <a:cubicBezTo>
                    <a:pt x="4870" y="314"/>
                    <a:pt x="4870" y="181"/>
                    <a:pt x="4804" y="80"/>
                  </a:cubicBezTo>
                  <a:cubicBezTo>
                    <a:pt x="4767" y="25"/>
                    <a:pt x="4710" y="1"/>
                    <a:pt x="465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5" name="Google Shape;3055;p31"/>
            <p:cNvSpPr/>
            <p:nvPr/>
          </p:nvSpPr>
          <p:spPr>
            <a:xfrm>
              <a:off x="3220458" y="4080166"/>
              <a:ext cx="111386" cy="134458"/>
            </a:xfrm>
            <a:custGeom>
              <a:avLst/>
              <a:gdLst/>
              <a:ahLst/>
              <a:cxnLst/>
              <a:rect l="l" t="t" r="r" b="b"/>
              <a:pathLst>
                <a:path w="7406" h="8940" extrusionOk="0">
                  <a:moveTo>
                    <a:pt x="1001" y="0"/>
                  </a:moveTo>
                  <a:cubicBezTo>
                    <a:pt x="1001" y="0"/>
                    <a:pt x="0" y="3336"/>
                    <a:pt x="1068" y="6071"/>
                  </a:cubicBezTo>
                  <a:cubicBezTo>
                    <a:pt x="2002" y="8473"/>
                    <a:pt x="5904" y="8940"/>
                    <a:pt x="5904" y="8940"/>
                  </a:cubicBezTo>
                  <a:cubicBezTo>
                    <a:pt x="5904" y="8940"/>
                    <a:pt x="7405" y="2669"/>
                    <a:pt x="1001" y="0"/>
                  </a:cubicBezTo>
                  <a:close/>
                </a:path>
              </a:pathLst>
            </a:custGeom>
            <a:solidFill>
              <a:srgbClr val="CC7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6" name="Google Shape;3056;p31"/>
            <p:cNvSpPr/>
            <p:nvPr/>
          </p:nvSpPr>
          <p:spPr>
            <a:xfrm>
              <a:off x="3253561" y="4119601"/>
              <a:ext cx="59212" cy="98031"/>
            </a:xfrm>
            <a:custGeom>
              <a:avLst/>
              <a:gdLst/>
              <a:ahLst/>
              <a:cxnLst/>
              <a:rect l="l" t="t" r="r" b="b"/>
              <a:pathLst>
                <a:path w="3937" h="6518" extrusionOk="0">
                  <a:moveTo>
                    <a:pt x="247" y="0"/>
                  </a:moveTo>
                  <a:cubicBezTo>
                    <a:pt x="198" y="0"/>
                    <a:pt x="146" y="17"/>
                    <a:pt x="101" y="47"/>
                  </a:cubicBezTo>
                  <a:cubicBezTo>
                    <a:pt x="34" y="147"/>
                    <a:pt x="1" y="280"/>
                    <a:pt x="101" y="347"/>
                  </a:cubicBezTo>
                  <a:cubicBezTo>
                    <a:pt x="134" y="380"/>
                    <a:pt x="3036" y="3549"/>
                    <a:pt x="3503" y="6351"/>
                  </a:cubicBezTo>
                  <a:cubicBezTo>
                    <a:pt x="3503" y="6451"/>
                    <a:pt x="3603" y="6518"/>
                    <a:pt x="3703" y="6518"/>
                  </a:cubicBezTo>
                  <a:lnTo>
                    <a:pt x="3737" y="6518"/>
                  </a:lnTo>
                  <a:cubicBezTo>
                    <a:pt x="3870" y="6485"/>
                    <a:pt x="3937" y="6385"/>
                    <a:pt x="3904" y="6251"/>
                  </a:cubicBezTo>
                  <a:cubicBezTo>
                    <a:pt x="3437" y="3349"/>
                    <a:pt x="534" y="213"/>
                    <a:pt x="401" y="80"/>
                  </a:cubicBezTo>
                  <a:cubicBezTo>
                    <a:pt x="364" y="25"/>
                    <a:pt x="307" y="0"/>
                    <a:pt x="2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7" name="Google Shape;3057;p31"/>
            <p:cNvSpPr/>
            <p:nvPr/>
          </p:nvSpPr>
          <p:spPr>
            <a:xfrm>
              <a:off x="2986661" y="4157908"/>
              <a:ext cx="161560" cy="759084"/>
            </a:xfrm>
            <a:custGeom>
              <a:avLst/>
              <a:gdLst/>
              <a:ahLst/>
              <a:cxnLst/>
              <a:rect l="l" t="t" r="r" b="b"/>
              <a:pathLst>
                <a:path w="10742" h="50471" extrusionOk="0">
                  <a:moveTo>
                    <a:pt x="239" y="0"/>
                  </a:moveTo>
                  <a:cubicBezTo>
                    <a:pt x="205" y="0"/>
                    <a:pt x="170" y="11"/>
                    <a:pt x="134" y="35"/>
                  </a:cubicBezTo>
                  <a:cubicBezTo>
                    <a:pt x="34" y="102"/>
                    <a:pt x="1" y="235"/>
                    <a:pt x="34" y="302"/>
                  </a:cubicBezTo>
                  <a:cubicBezTo>
                    <a:pt x="10742" y="18114"/>
                    <a:pt x="6172" y="49904"/>
                    <a:pt x="6138" y="50204"/>
                  </a:cubicBezTo>
                  <a:cubicBezTo>
                    <a:pt x="6105" y="50337"/>
                    <a:pt x="6205" y="50438"/>
                    <a:pt x="6305" y="50438"/>
                  </a:cubicBezTo>
                  <a:cubicBezTo>
                    <a:pt x="6339" y="50438"/>
                    <a:pt x="6339" y="50471"/>
                    <a:pt x="6339" y="50471"/>
                  </a:cubicBezTo>
                  <a:cubicBezTo>
                    <a:pt x="6439" y="50471"/>
                    <a:pt x="6539" y="50371"/>
                    <a:pt x="6539" y="50271"/>
                  </a:cubicBezTo>
                  <a:cubicBezTo>
                    <a:pt x="6572" y="50204"/>
                    <a:pt x="7740" y="42165"/>
                    <a:pt x="7573" y="31991"/>
                  </a:cubicBezTo>
                  <a:cubicBezTo>
                    <a:pt x="7273" y="15012"/>
                    <a:pt x="3503" y="5272"/>
                    <a:pt x="401" y="102"/>
                  </a:cubicBezTo>
                  <a:cubicBezTo>
                    <a:pt x="358" y="37"/>
                    <a:pt x="301" y="0"/>
                    <a:pt x="2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8" name="Google Shape;3058;p31"/>
            <p:cNvSpPr/>
            <p:nvPr/>
          </p:nvSpPr>
          <p:spPr>
            <a:xfrm>
              <a:off x="2755707" y="3851618"/>
              <a:ext cx="229465" cy="218456"/>
            </a:xfrm>
            <a:custGeom>
              <a:avLst/>
              <a:gdLst/>
              <a:ahLst/>
              <a:cxnLst/>
              <a:rect l="l" t="t" r="r" b="b"/>
              <a:pathLst>
                <a:path w="15257" h="14525" extrusionOk="0">
                  <a:moveTo>
                    <a:pt x="11450" y="1"/>
                  </a:moveTo>
                  <a:cubicBezTo>
                    <a:pt x="9435" y="1"/>
                    <a:pt x="7851" y="2730"/>
                    <a:pt x="6367" y="2730"/>
                  </a:cubicBezTo>
                  <a:cubicBezTo>
                    <a:pt x="6317" y="2730"/>
                    <a:pt x="6267" y="2727"/>
                    <a:pt x="6217" y="2720"/>
                  </a:cubicBezTo>
                  <a:cubicBezTo>
                    <a:pt x="5796" y="2663"/>
                    <a:pt x="5399" y="2635"/>
                    <a:pt x="5027" y="2635"/>
                  </a:cubicBezTo>
                  <a:cubicBezTo>
                    <a:pt x="871" y="2635"/>
                    <a:pt x="1" y="6127"/>
                    <a:pt x="5850" y="10659"/>
                  </a:cubicBezTo>
                  <a:cubicBezTo>
                    <a:pt x="10158" y="13981"/>
                    <a:pt x="11840" y="14524"/>
                    <a:pt x="12480" y="14524"/>
                  </a:cubicBezTo>
                  <a:cubicBezTo>
                    <a:pt x="12791" y="14524"/>
                    <a:pt x="12855" y="14396"/>
                    <a:pt x="12855" y="14396"/>
                  </a:cubicBezTo>
                  <a:cubicBezTo>
                    <a:pt x="14189" y="11260"/>
                    <a:pt x="15257" y="1753"/>
                    <a:pt x="12621" y="319"/>
                  </a:cubicBezTo>
                  <a:cubicBezTo>
                    <a:pt x="12215" y="95"/>
                    <a:pt x="11825" y="1"/>
                    <a:pt x="11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9" name="Google Shape;3059;p31"/>
            <p:cNvSpPr/>
            <p:nvPr/>
          </p:nvSpPr>
          <p:spPr>
            <a:xfrm>
              <a:off x="2950038" y="3860401"/>
              <a:ext cx="198182" cy="218291"/>
            </a:xfrm>
            <a:custGeom>
              <a:avLst/>
              <a:gdLst/>
              <a:ahLst/>
              <a:cxnLst/>
              <a:rect l="l" t="t" r="r" b="b"/>
              <a:pathLst>
                <a:path w="13177" h="14514" extrusionOk="0">
                  <a:moveTo>
                    <a:pt x="3970" y="1"/>
                  </a:moveTo>
                  <a:cubicBezTo>
                    <a:pt x="1783" y="1"/>
                    <a:pt x="1" y="12744"/>
                    <a:pt x="1" y="12744"/>
                  </a:cubicBezTo>
                  <a:cubicBezTo>
                    <a:pt x="182" y="14011"/>
                    <a:pt x="1380" y="14514"/>
                    <a:pt x="2979" y="14514"/>
                  </a:cubicBezTo>
                  <a:cubicBezTo>
                    <a:pt x="6685" y="14514"/>
                    <a:pt x="12540" y="11809"/>
                    <a:pt x="12843" y="9642"/>
                  </a:cubicBezTo>
                  <a:cubicBezTo>
                    <a:pt x="13177" y="7307"/>
                    <a:pt x="11075" y="5239"/>
                    <a:pt x="8774" y="4972"/>
                  </a:cubicBezTo>
                  <a:cubicBezTo>
                    <a:pt x="7273" y="4772"/>
                    <a:pt x="8407" y="268"/>
                    <a:pt x="4004" y="2"/>
                  </a:cubicBezTo>
                  <a:cubicBezTo>
                    <a:pt x="3992" y="1"/>
                    <a:pt x="3981" y="1"/>
                    <a:pt x="3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0" name="Google Shape;3060;p31"/>
            <p:cNvSpPr/>
            <p:nvPr/>
          </p:nvSpPr>
          <p:spPr>
            <a:xfrm>
              <a:off x="2945511" y="4063336"/>
              <a:ext cx="210740" cy="198844"/>
            </a:xfrm>
            <a:custGeom>
              <a:avLst/>
              <a:gdLst/>
              <a:ahLst/>
              <a:cxnLst/>
              <a:rect l="l" t="t" r="r" b="b"/>
              <a:pathLst>
                <a:path w="14012" h="13221" extrusionOk="0">
                  <a:moveTo>
                    <a:pt x="6911" y="1"/>
                  </a:moveTo>
                  <a:cubicBezTo>
                    <a:pt x="3960" y="1"/>
                    <a:pt x="1469" y="852"/>
                    <a:pt x="1469" y="852"/>
                  </a:cubicBezTo>
                  <a:cubicBezTo>
                    <a:pt x="1450" y="848"/>
                    <a:pt x="1432" y="846"/>
                    <a:pt x="1414" y="846"/>
                  </a:cubicBezTo>
                  <a:cubicBezTo>
                    <a:pt x="1" y="846"/>
                    <a:pt x="1608" y="13220"/>
                    <a:pt x="4402" y="13220"/>
                  </a:cubicBezTo>
                  <a:cubicBezTo>
                    <a:pt x="4512" y="13220"/>
                    <a:pt x="4624" y="13201"/>
                    <a:pt x="4738" y="13161"/>
                  </a:cubicBezTo>
                  <a:cubicBezTo>
                    <a:pt x="7740" y="12060"/>
                    <a:pt x="6273" y="10759"/>
                    <a:pt x="9909" y="10126"/>
                  </a:cubicBezTo>
                  <a:cubicBezTo>
                    <a:pt x="13511" y="9525"/>
                    <a:pt x="13278" y="8825"/>
                    <a:pt x="12544" y="6156"/>
                  </a:cubicBezTo>
                  <a:cubicBezTo>
                    <a:pt x="11843" y="3521"/>
                    <a:pt x="14011" y="2420"/>
                    <a:pt x="12544" y="1453"/>
                  </a:cubicBezTo>
                  <a:cubicBezTo>
                    <a:pt x="10825" y="341"/>
                    <a:pt x="8776" y="1"/>
                    <a:pt x="69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1" name="Google Shape;3061;p31"/>
            <p:cNvSpPr/>
            <p:nvPr/>
          </p:nvSpPr>
          <p:spPr>
            <a:xfrm>
              <a:off x="2789502" y="4081249"/>
              <a:ext cx="194979" cy="187985"/>
            </a:xfrm>
            <a:custGeom>
              <a:avLst/>
              <a:gdLst/>
              <a:ahLst/>
              <a:cxnLst/>
              <a:rect l="l" t="t" r="r" b="b"/>
              <a:pathLst>
                <a:path w="12964" h="12499" extrusionOk="0">
                  <a:moveTo>
                    <a:pt x="10215" y="1"/>
                  </a:moveTo>
                  <a:cubicBezTo>
                    <a:pt x="10137" y="1"/>
                    <a:pt x="10057" y="10"/>
                    <a:pt x="9974" y="28"/>
                  </a:cubicBezTo>
                  <a:cubicBezTo>
                    <a:pt x="7139" y="662"/>
                    <a:pt x="801" y="5399"/>
                    <a:pt x="801" y="5399"/>
                  </a:cubicBezTo>
                  <a:cubicBezTo>
                    <a:pt x="0" y="8801"/>
                    <a:pt x="2569" y="8868"/>
                    <a:pt x="3736" y="9602"/>
                  </a:cubicBezTo>
                  <a:cubicBezTo>
                    <a:pt x="4803" y="10242"/>
                    <a:pt x="4477" y="12191"/>
                    <a:pt x="6221" y="12191"/>
                  </a:cubicBezTo>
                  <a:cubicBezTo>
                    <a:pt x="6385" y="12191"/>
                    <a:pt x="6568" y="12174"/>
                    <a:pt x="6772" y="12137"/>
                  </a:cubicBezTo>
                  <a:cubicBezTo>
                    <a:pt x="7065" y="12080"/>
                    <a:pt x="7332" y="12057"/>
                    <a:pt x="7576" y="12057"/>
                  </a:cubicBezTo>
                  <a:cubicBezTo>
                    <a:pt x="8644" y="12057"/>
                    <a:pt x="9299" y="12498"/>
                    <a:pt x="9970" y="12498"/>
                  </a:cubicBezTo>
                  <a:cubicBezTo>
                    <a:pt x="10404" y="12498"/>
                    <a:pt x="10845" y="12313"/>
                    <a:pt x="11409" y="11703"/>
                  </a:cubicBezTo>
                  <a:cubicBezTo>
                    <a:pt x="12963" y="9987"/>
                    <a:pt x="12820" y="1"/>
                    <a:pt x="10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2" name="Google Shape;3062;p31"/>
            <p:cNvSpPr/>
            <p:nvPr/>
          </p:nvSpPr>
          <p:spPr>
            <a:xfrm>
              <a:off x="2685154" y="3984842"/>
              <a:ext cx="267908" cy="156100"/>
            </a:xfrm>
            <a:custGeom>
              <a:avLst/>
              <a:gdLst/>
              <a:ahLst/>
              <a:cxnLst/>
              <a:rect l="l" t="t" r="r" b="b"/>
              <a:pathLst>
                <a:path w="17813" h="10379" extrusionOk="0">
                  <a:moveTo>
                    <a:pt x="4937" y="0"/>
                  </a:moveTo>
                  <a:lnTo>
                    <a:pt x="4937" y="0"/>
                  </a:lnTo>
                  <a:cubicBezTo>
                    <a:pt x="0" y="1201"/>
                    <a:pt x="5070" y="4837"/>
                    <a:pt x="4437" y="6305"/>
                  </a:cubicBezTo>
                  <a:cubicBezTo>
                    <a:pt x="3843" y="7711"/>
                    <a:pt x="2135" y="10378"/>
                    <a:pt x="6124" y="10378"/>
                  </a:cubicBezTo>
                  <a:cubicBezTo>
                    <a:pt x="6391" y="10378"/>
                    <a:pt x="6684" y="10366"/>
                    <a:pt x="7005" y="10341"/>
                  </a:cubicBezTo>
                  <a:cubicBezTo>
                    <a:pt x="12075" y="9941"/>
                    <a:pt x="17813" y="6738"/>
                    <a:pt x="16645" y="5504"/>
                  </a:cubicBezTo>
                  <a:cubicBezTo>
                    <a:pt x="11575" y="134"/>
                    <a:pt x="4937" y="0"/>
                    <a:pt x="4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3" name="Google Shape;3063;p31"/>
            <p:cNvSpPr/>
            <p:nvPr/>
          </p:nvSpPr>
          <p:spPr>
            <a:xfrm>
              <a:off x="2892841" y="3977788"/>
              <a:ext cx="57212" cy="81818"/>
            </a:xfrm>
            <a:custGeom>
              <a:avLst/>
              <a:gdLst/>
              <a:ahLst/>
              <a:cxnLst/>
              <a:rect l="l" t="t" r="r" b="b"/>
              <a:pathLst>
                <a:path w="3804" h="5440" extrusionOk="0">
                  <a:moveTo>
                    <a:pt x="247" y="1"/>
                  </a:moveTo>
                  <a:cubicBezTo>
                    <a:pt x="209" y="1"/>
                    <a:pt x="170" y="12"/>
                    <a:pt x="134" y="36"/>
                  </a:cubicBezTo>
                  <a:cubicBezTo>
                    <a:pt x="34" y="102"/>
                    <a:pt x="1" y="202"/>
                    <a:pt x="68" y="302"/>
                  </a:cubicBezTo>
                  <a:cubicBezTo>
                    <a:pt x="134" y="469"/>
                    <a:pt x="2436" y="4372"/>
                    <a:pt x="3137" y="5206"/>
                  </a:cubicBezTo>
                  <a:cubicBezTo>
                    <a:pt x="3170" y="5273"/>
                    <a:pt x="3303" y="5439"/>
                    <a:pt x="3470" y="5439"/>
                  </a:cubicBezTo>
                  <a:cubicBezTo>
                    <a:pt x="3503" y="5439"/>
                    <a:pt x="3537" y="5439"/>
                    <a:pt x="3570" y="5406"/>
                  </a:cubicBezTo>
                  <a:cubicBezTo>
                    <a:pt x="3804" y="5273"/>
                    <a:pt x="3737" y="4972"/>
                    <a:pt x="3403" y="3571"/>
                  </a:cubicBezTo>
                  <a:cubicBezTo>
                    <a:pt x="3203" y="2637"/>
                    <a:pt x="2903" y="1503"/>
                    <a:pt x="2803" y="536"/>
                  </a:cubicBezTo>
                  <a:cubicBezTo>
                    <a:pt x="2803" y="402"/>
                    <a:pt x="2703" y="336"/>
                    <a:pt x="2603" y="336"/>
                  </a:cubicBezTo>
                  <a:cubicBezTo>
                    <a:pt x="2469" y="369"/>
                    <a:pt x="2403" y="469"/>
                    <a:pt x="2403" y="569"/>
                  </a:cubicBezTo>
                  <a:cubicBezTo>
                    <a:pt x="2503" y="1570"/>
                    <a:pt x="2770" y="2737"/>
                    <a:pt x="3003" y="3671"/>
                  </a:cubicBezTo>
                  <a:cubicBezTo>
                    <a:pt x="3070" y="4005"/>
                    <a:pt x="3170" y="4372"/>
                    <a:pt x="3237" y="4639"/>
                  </a:cubicBezTo>
                  <a:cubicBezTo>
                    <a:pt x="2369" y="3438"/>
                    <a:pt x="435" y="136"/>
                    <a:pt x="401" y="102"/>
                  </a:cubicBezTo>
                  <a:cubicBezTo>
                    <a:pt x="380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4" name="Google Shape;3064;p31"/>
            <p:cNvSpPr/>
            <p:nvPr/>
          </p:nvSpPr>
          <p:spPr>
            <a:xfrm>
              <a:off x="2951046" y="3976284"/>
              <a:ext cx="91819" cy="90842"/>
            </a:xfrm>
            <a:custGeom>
              <a:avLst/>
              <a:gdLst/>
              <a:ahLst/>
              <a:cxnLst/>
              <a:rect l="l" t="t" r="r" b="b"/>
              <a:pathLst>
                <a:path w="6105" h="6040" extrusionOk="0">
                  <a:moveTo>
                    <a:pt x="3590" y="1"/>
                  </a:moveTo>
                  <a:cubicBezTo>
                    <a:pt x="3521" y="1"/>
                    <a:pt x="3458" y="38"/>
                    <a:pt x="3436" y="102"/>
                  </a:cubicBezTo>
                  <a:cubicBezTo>
                    <a:pt x="0" y="5473"/>
                    <a:pt x="201" y="5806"/>
                    <a:pt x="267" y="5906"/>
                  </a:cubicBezTo>
                  <a:cubicBezTo>
                    <a:pt x="301" y="6006"/>
                    <a:pt x="401" y="6040"/>
                    <a:pt x="467" y="6040"/>
                  </a:cubicBezTo>
                  <a:lnTo>
                    <a:pt x="501" y="6040"/>
                  </a:lnTo>
                  <a:cubicBezTo>
                    <a:pt x="1034" y="5973"/>
                    <a:pt x="5071" y="4906"/>
                    <a:pt x="6005" y="3738"/>
                  </a:cubicBezTo>
                  <a:cubicBezTo>
                    <a:pt x="6105" y="3671"/>
                    <a:pt x="6071" y="3538"/>
                    <a:pt x="6005" y="3471"/>
                  </a:cubicBezTo>
                  <a:cubicBezTo>
                    <a:pt x="5959" y="3426"/>
                    <a:pt x="5908" y="3408"/>
                    <a:pt x="5858" y="3408"/>
                  </a:cubicBezTo>
                  <a:cubicBezTo>
                    <a:pt x="5798" y="3408"/>
                    <a:pt x="5741" y="3435"/>
                    <a:pt x="5704" y="3471"/>
                  </a:cubicBezTo>
                  <a:cubicBezTo>
                    <a:pt x="4937" y="4405"/>
                    <a:pt x="1668" y="5339"/>
                    <a:pt x="701" y="5573"/>
                  </a:cubicBezTo>
                  <a:cubicBezTo>
                    <a:pt x="1001" y="4839"/>
                    <a:pt x="2402" y="2471"/>
                    <a:pt x="3770" y="336"/>
                  </a:cubicBezTo>
                  <a:cubicBezTo>
                    <a:pt x="3836" y="236"/>
                    <a:pt x="3803" y="102"/>
                    <a:pt x="3703" y="35"/>
                  </a:cubicBezTo>
                  <a:cubicBezTo>
                    <a:pt x="3668" y="12"/>
                    <a:pt x="3628" y="1"/>
                    <a:pt x="35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5" name="Google Shape;3065;p31"/>
            <p:cNvSpPr/>
            <p:nvPr/>
          </p:nvSpPr>
          <p:spPr>
            <a:xfrm>
              <a:off x="2822108" y="3992844"/>
              <a:ext cx="119914" cy="140504"/>
            </a:xfrm>
            <a:custGeom>
              <a:avLst/>
              <a:gdLst/>
              <a:ahLst/>
              <a:cxnLst/>
              <a:rect l="l" t="t" r="r" b="b"/>
              <a:pathLst>
                <a:path w="7973" h="9342" extrusionOk="0">
                  <a:moveTo>
                    <a:pt x="221" y="1"/>
                  </a:moveTo>
                  <a:cubicBezTo>
                    <a:pt x="152" y="1"/>
                    <a:pt x="89" y="37"/>
                    <a:pt x="67" y="102"/>
                  </a:cubicBezTo>
                  <a:cubicBezTo>
                    <a:pt x="1" y="202"/>
                    <a:pt x="34" y="335"/>
                    <a:pt x="134" y="402"/>
                  </a:cubicBezTo>
                  <a:cubicBezTo>
                    <a:pt x="134" y="402"/>
                    <a:pt x="901" y="869"/>
                    <a:pt x="2903" y="2437"/>
                  </a:cubicBezTo>
                  <a:cubicBezTo>
                    <a:pt x="3803" y="3137"/>
                    <a:pt x="4804" y="3671"/>
                    <a:pt x="5638" y="4172"/>
                  </a:cubicBezTo>
                  <a:cubicBezTo>
                    <a:pt x="6605" y="4705"/>
                    <a:pt x="7406" y="5139"/>
                    <a:pt x="7539" y="5539"/>
                  </a:cubicBezTo>
                  <a:cubicBezTo>
                    <a:pt x="7539" y="5539"/>
                    <a:pt x="7539" y="5606"/>
                    <a:pt x="7473" y="5706"/>
                  </a:cubicBezTo>
                  <a:cubicBezTo>
                    <a:pt x="6939" y="6640"/>
                    <a:pt x="3503" y="8608"/>
                    <a:pt x="1602" y="8908"/>
                  </a:cubicBezTo>
                  <a:cubicBezTo>
                    <a:pt x="1468" y="8942"/>
                    <a:pt x="1402" y="9042"/>
                    <a:pt x="1435" y="9142"/>
                  </a:cubicBezTo>
                  <a:cubicBezTo>
                    <a:pt x="1435" y="9275"/>
                    <a:pt x="1535" y="9342"/>
                    <a:pt x="1635" y="9342"/>
                  </a:cubicBezTo>
                  <a:lnTo>
                    <a:pt x="1668" y="9342"/>
                  </a:lnTo>
                  <a:cubicBezTo>
                    <a:pt x="3570" y="9008"/>
                    <a:pt x="7206" y="7007"/>
                    <a:pt x="7840" y="5906"/>
                  </a:cubicBezTo>
                  <a:cubicBezTo>
                    <a:pt x="7973" y="5706"/>
                    <a:pt x="7973" y="5539"/>
                    <a:pt x="7940" y="5372"/>
                  </a:cubicBezTo>
                  <a:cubicBezTo>
                    <a:pt x="7739" y="4872"/>
                    <a:pt x="6939" y="4405"/>
                    <a:pt x="5838" y="3805"/>
                  </a:cubicBezTo>
                  <a:cubicBezTo>
                    <a:pt x="5004" y="3338"/>
                    <a:pt x="4037" y="2771"/>
                    <a:pt x="3136" y="2103"/>
                  </a:cubicBezTo>
                  <a:cubicBezTo>
                    <a:pt x="1135" y="536"/>
                    <a:pt x="368" y="69"/>
                    <a:pt x="334" y="35"/>
                  </a:cubicBezTo>
                  <a:cubicBezTo>
                    <a:pt x="299" y="12"/>
                    <a:pt x="259" y="1"/>
                    <a:pt x="22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6" name="Google Shape;3066;p31"/>
            <p:cNvSpPr/>
            <p:nvPr/>
          </p:nvSpPr>
          <p:spPr>
            <a:xfrm>
              <a:off x="2943526" y="4058583"/>
              <a:ext cx="99851" cy="154536"/>
            </a:xfrm>
            <a:custGeom>
              <a:avLst/>
              <a:gdLst/>
              <a:ahLst/>
              <a:cxnLst/>
              <a:rect l="l" t="t" r="r" b="b"/>
              <a:pathLst>
                <a:path w="6639" h="10275" extrusionOk="0">
                  <a:moveTo>
                    <a:pt x="6438" y="1"/>
                  </a:moveTo>
                  <a:cubicBezTo>
                    <a:pt x="6271" y="1"/>
                    <a:pt x="5938" y="67"/>
                    <a:pt x="5337" y="268"/>
                  </a:cubicBezTo>
                  <a:cubicBezTo>
                    <a:pt x="4336" y="534"/>
                    <a:pt x="2835" y="935"/>
                    <a:pt x="1601" y="968"/>
                  </a:cubicBezTo>
                  <a:cubicBezTo>
                    <a:pt x="1368" y="968"/>
                    <a:pt x="1168" y="1068"/>
                    <a:pt x="1001" y="1268"/>
                  </a:cubicBezTo>
                  <a:cubicBezTo>
                    <a:pt x="0" y="2703"/>
                    <a:pt x="2035" y="9374"/>
                    <a:pt x="2268" y="10108"/>
                  </a:cubicBezTo>
                  <a:cubicBezTo>
                    <a:pt x="2302" y="10208"/>
                    <a:pt x="2368" y="10275"/>
                    <a:pt x="2468" y="10275"/>
                  </a:cubicBezTo>
                  <a:cubicBezTo>
                    <a:pt x="2468" y="10275"/>
                    <a:pt x="2502" y="10241"/>
                    <a:pt x="2535" y="10241"/>
                  </a:cubicBezTo>
                  <a:cubicBezTo>
                    <a:pt x="2635" y="10208"/>
                    <a:pt x="2702" y="10108"/>
                    <a:pt x="2669" y="9975"/>
                  </a:cubicBezTo>
                  <a:cubicBezTo>
                    <a:pt x="2035" y="8006"/>
                    <a:pt x="600" y="2603"/>
                    <a:pt x="1368" y="1535"/>
                  </a:cubicBezTo>
                  <a:cubicBezTo>
                    <a:pt x="1434" y="1435"/>
                    <a:pt x="1501" y="1402"/>
                    <a:pt x="1601" y="1402"/>
                  </a:cubicBezTo>
                  <a:cubicBezTo>
                    <a:pt x="2902" y="1368"/>
                    <a:pt x="4437" y="935"/>
                    <a:pt x="5437" y="668"/>
                  </a:cubicBezTo>
                  <a:cubicBezTo>
                    <a:pt x="5871" y="534"/>
                    <a:pt x="6305" y="434"/>
                    <a:pt x="6405" y="434"/>
                  </a:cubicBezTo>
                  <a:cubicBezTo>
                    <a:pt x="6505" y="434"/>
                    <a:pt x="6605" y="334"/>
                    <a:pt x="6638" y="234"/>
                  </a:cubicBezTo>
                  <a:cubicBezTo>
                    <a:pt x="6638" y="101"/>
                    <a:pt x="6538" y="1"/>
                    <a:pt x="64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7" name="Google Shape;3067;p31"/>
            <p:cNvSpPr/>
            <p:nvPr/>
          </p:nvSpPr>
          <p:spPr>
            <a:xfrm>
              <a:off x="2950550" y="3946611"/>
              <a:ext cx="22079" cy="112996"/>
            </a:xfrm>
            <a:custGeom>
              <a:avLst/>
              <a:gdLst/>
              <a:ahLst/>
              <a:cxnLst/>
              <a:rect l="l" t="t" r="r" b="b"/>
              <a:pathLst>
                <a:path w="1468" h="7513" extrusionOk="0">
                  <a:moveTo>
                    <a:pt x="1216" y="1"/>
                  </a:moveTo>
                  <a:cubicBezTo>
                    <a:pt x="1109" y="1"/>
                    <a:pt x="1034" y="87"/>
                    <a:pt x="1034" y="174"/>
                  </a:cubicBezTo>
                  <a:cubicBezTo>
                    <a:pt x="1034" y="241"/>
                    <a:pt x="334" y="6278"/>
                    <a:pt x="33" y="7246"/>
                  </a:cubicBezTo>
                  <a:cubicBezTo>
                    <a:pt x="0" y="7346"/>
                    <a:pt x="67" y="7479"/>
                    <a:pt x="200" y="7512"/>
                  </a:cubicBezTo>
                  <a:lnTo>
                    <a:pt x="234" y="7512"/>
                  </a:lnTo>
                  <a:cubicBezTo>
                    <a:pt x="334" y="7512"/>
                    <a:pt x="434" y="7446"/>
                    <a:pt x="434" y="7379"/>
                  </a:cubicBezTo>
                  <a:cubicBezTo>
                    <a:pt x="734" y="6378"/>
                    <a:pt x="1401" y="474"/>
                    <a:pt x="1434" y="241"/>
                  </a:cubicBezTo>
                  <a:cubicBezTo>
                    <a:pt x="1468" y="107"/>
                    <a:pt x="1368" y="7"/>
                    <a:pt x="1268" y="7"/>
                  </a:cubicBezTo>
                  <a:cubicBezTo>
                    <a:pt x="1250" y="3"/>
                    <a:pt x="1232" y="1"/>
                    <a:pt x="121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8" name="Google Shape;3068;p31"/>
            <p:cNvSpPr/>
            <p:nvPr/>
          </p:nvSpPr>
          <p:spPr>
            <a:xfrm>
              <a:off x="2954550" y="4082166"/>
              <a:ext cx="89819" cy="72252"/>
            </a:xfrm>
            <a:custGeom>
              <a:avLst/>
              <a:gdLst/>
              <a:ahLst/>
              <a:cxnLst/>
              <a:rect l="l" t="t" r="r" b="b"/>
              <a:pathLst>
                <a:path w="5972" h="4804" extrusionOk="0">
                  <a:moveTo>
                    <a:pt x="535" y="1"/>
                  </a:moveTo>
                  <a:cubicBezTo>
                    <a:pt x="435" y="1"/>
                    <a:pt x="334" y="34"/>
                    <a:pt x="268" y="101"/>
                  </a:cubicBezTo>
                  <a:cubicBezTo>
                    <a:pt x="201" y="234"/>
                    <a:pt x="1" y="501"/>
                    <a:pt x="2903" y="4704"/>
                  </a:cubicBezTo>
                  <a:cubicBezTo>
                    <a:pt x="2936" y="4771"/>
                    <a:pt x="3003" y="4804"/>
                    <a:pt x="3070" y="4804"/>
                  </a:cubicBezTo>
                  <a:cubicBezTo>
                    <a:pt x="3103" y="4804"/>
                    <a:pt x="3136" y="4771"/>
                    <a:pt x="3170" y="4771"/>
                  </a:cubicBezTo>
                  <a:cubicBezTo>
                    <a:pt x="3270" y="4704"/>
                    <a:pt x="3303" y="4570"/>
                    <a:pt x="3237" y="4470"/>
                  </a:cubicBezTo>
                  <a:cubicBezTo>
                    <a:pt x="2169" y="2903"/>
                    <a:pt x="1035" y="1168"/>
                    <a:pt x="735" y="501"/>
                  </a:cubicBezTo>
                  <a:lnTo>
                    <a:pt x="735" y="501"/>
                  </a:lnTo>
                  <a:cubicBezTo>
                    <a:pt x="1302" y="668"/>
                    <a:pt x="2436" y="1068"/>
                    <a:pt x="3470" y="1402"/>
                  </a:cubicBezTo>
                  <a:cubicBezTo>
                    <a:pt x="4371" y="1735"/>
                    <a:pt x="5238" y="2035"/>
                    <a:pt x="5672" y="2169"/>
                  </a:cubicBezTo>
                  <a:cubicBezTo>
                    <a:pt x="5695" y="2175"/>
                    <a:pt x="5718" y="2177"/>
                    <a:pt x="5739" y="2177"/>
                  </a:cubicBezTo>
                  <a:cubicBezTo>
                    <a:pt x="5838" y="2177"/>
                    <a:pt x="5911" y="2118"/>
                    <a:pt x="5938" y="2035"/>
                  </a:cubicBezTo>
                  <a:cubicBezTo>
                    <a:pt x="5972" y="1902"/>
                    <a:pt x="5905" y="1802"/>
                    <a:pt x="5805" y="1768"/>
                  </a:cubicBezTo>
                  <a:cubicBezTo>
                    <a:pt x="5371" y="1635"/>
                    <a:pt x="4504" y="1335"/>
                    <a:pt x="3603" y="1035"/>
                  </a:cubicBezTo>
                  <a:cubicBezTo>
                    <a:pt x="2269" y="568"/>
                    <a:pt x="868" y="101"/>
                    <a:pt x="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9" name="Google Shape;3069;p31"/>
            <p:cNvSpPr/>
            <p:nvPr/>
          </p:nvSpPr>
          <p:spPr>
            <a:xfrm>
              <a:off x="2899865" y="4086468"/>
              <a:ext cx="48188" cy="95549"/>
            </a:xfrm>
            <a:custGeom>
              <a:avLst/>
              <a:gdLst/>
              <a:ahLst/>
              <a:cxnLst/>
              <a:rect l="l" t="t" r="r" b="b"/>
              <a:pathLst>
                <a:path w="3204" h="6353" extrusionOk="0">
                  <a:moveTo>
                    <a:pt x="2751" y="1"/>
                  </a:moveTo>
                  <a:cubicBezTo>
                    <a:pt x="2725" y="1"/>
                    <a:pt x="2699" y="5"/>
                    <a:pt x="2670" y="15"/>
                  </a:cubicBezTo>
                  <a:cubicBezTo>
                    <a:pt x="2102" y="148"/>
                    <a:pt x="635" y="3084"/>
                    <a:pt x="68" y="4318"/>
                  </a:cubicBezTo>
                  <a:cubicBezTo>
                    <a:pt x="1" y="4418"/>
                    <a:pt x="34" y="4551"/>
                    <a:pt x="134" y="4585"/>
                  </a:cubicBezTo>
                  <a:cubicBezTo>
                    <a:pt x="182" y="4608"/>
                    <a:pt x="225" y="4619"/>
                    <a:pt x="264" y="4619"/>
                  </a:cubicBezTo>
                  <a:cubicBezTo>
                    <a:pt x="335" y="4619"/>
                    <a:pt x="392" y="4583"/>
                    <a:pt x="435" y="4518"/>
                  </a:cubicBezTo>
                  <a:cubicBezTo>
                    <a:pt x="1235" y="2850"/>
                    <a:pt x="2236" y="982"/>
                    <a:pt x="2670" y="515"/>
                  </a:cubicBezTo>
                  <a:lnTo>
                    <a:pt x="2670" y="515"/>
                  </a:lnTo>
                  <a:cubicBezTo>
                    <a:pt x="2670" y="1049"/>
                    <a:pt x="2303" y="2450"/>
                    <a:pt x="2069" y="3451"/>
                  </a:cubicBezTo>
                  <a:cubicBezTo>
                    <a:pt x="1702" y="4918"/>
                    <a:pt x="1502" y="5852"/>
                    <a:pt x="1535" y="6186"/>
                  </a:cubicBezTo>
                  <a:cubicBezTo>
                    <a:pt x="1569" y="6286"/>
                    <a:pt x="1635" y="6353"/>
                    <a:pt x="1769" y="6353"/>
                  </a:cubicBezTo>
                  <a:cubicBezTo>
                    <a:pt x="1902" y="6353"/>
                    <a:pt x="1969" y="6253"/>
                    <a:pt x="1969" y="6119"/>
                  </a:cubicBezTo>
                  <a:cubicBezTo>
                    <a:pt x="1902" y="5819"/>
                    <a:pt x="2203" y="4618"/>
                    <a:pt x="2469" y="3551"/>
                  </a:cubicBezTo>
                  <a:cubicBezTo>
                    <a:pt x="3070" y="1015"/>
                    <a:pt x="3203" y="282"/>
                    <a:pt x="2936" y="48"/>
                  </a:cubicBezTo>
                  <a:cubicBezTo>
                    <a:pt x="2866" y="24"/>
                    <a:pt x="2812" y="1"/>
                    <a:pt x="275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0" name="Google Shape;3070;p31"/>
            <p:cNvSpPr/>
            <p:nvPr/>
          </p:nvSpPr>
          <p:spPr>
            <a:xfrm>
              <a:off x="2851707" y="4053440"/>
              <a:ext cx="91323" cy="45797"/>
            </a:xfrm>
            <a:custGeom>
              <a:avLst/>
              <a:gdLst/>
              <a:ahLst/>
              <a:cxnLst/>
              <a:rect l="l" t="t" r="r" b="b"/>
              <a:pathLst>
                <a:path w="6072" h="3045" extrusionOk="0">
                  <a:moveTo>
                    <a:pt x="281" y="0"/>
                  </a:moveTo>
                  <a:cubicBezTo>
                    <a:pt x="201" y="0"/>
                    <a:pt x="128" y="60"/>
                    <a:pt x="101" y="143"/>
                  </a:cubicBezTo>
                  <a:cubicBezTo>
                    <a:pt x="67" y="276"/>
                    <a:pt x="134" y="376"/>
                    <a:pt x="268" y="409"/>
                  </a:cubicBezTo>
                  <a:cubicBezTo>
                    <a:pt x="434" y="443"/>
                    <a:pt x="3903" y="1243"/>
                    <a:pt x="5271" y="1544"/>
                  </a:cubicBezTo>
                  <a:cubicBezTo>
                    <a:pt x="4302" y="1937"/>
                    <a:pt x="1793" y="2634"/>
                    <a:pt x="590" y="2634"/>
                  </a:cubicBezTo>
                  <a:cubicBezTo>
                    <a:pt x="468" y="2634"/>
                    <a:pt x="360" y="2626"/>
                    <a:pt x="268" y="2611"/>
                  </a:cubicBezTo>
                  <a:cubicBezTo>
                    <a:pt x="167" y="2611"/>
                    <a:pt x="67" y="2678"/>
                    <a:pt x="34" y="2778"/>
                  </a:cubicBezTo>
                  <a:cubicBezTo>
                    <a:pt x="1" y="2911"/>
                    <a:pt x="101" y="3011"/>
                    <a:pt x="201" y="3045"/>
                  </a:cubicBezTo>
                  <a:lnTo>
                    <a:pt x="568" y="3045"/>
                  </a:lnTo>
                  <a:cubicBezTo>
                    <a:pt x="2069" y="3045"/>
                    <a:pt x="5671" y="2011"/>
                    <a:pt x="5972" y="1644"/>
                  </a:cubicBezTo>
                  <a:cubicBezTo>
                    <a:pt x="6038" y="1577"/>
                    <a:pt x="6072" y="1444"/>
                    <a:pt x="6038" y="1377"/>
                  </a:cubicBezTo>
                  <a:cubicBezTo>
                    <a:pt x="6005" y="1310"/>
                    <a:pt x="5938" y="1243"/>
                    <a:pt x="5805" y="1210"/>
                  </a:cubicBezTo>
                  <a:cubicBezTo>
                    <a:pt x="5104" y="1110"/>
                    <a:pt x="401" y="9"/>
                    <a:pt x="334" y="9"/>
                  </a:cubicBezTo>
                  <a:cubicBezTo>
                    <a:pt x="317" y="3"/>
                    <a:pt x="299" y="0"/>
                    <a:pt x="2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1" name="Google Shape;3071;p31"/>
            <p:cNvSpPr/>
            <p:nvPr/>
          </p:nvSpPr>
          <p:spPr>
            <a:xfrm>
              <a:off x="2921929" y="4054914"/>
              <a:ext cx="57724" cy="44970"/>
            </a:xfrm>
            <a:custGeom>
              <a:avLst/>
              <a:gdLst/>
              <a:ahLst/>
              <a:cxnLst/>
              <a:rect l="l" t="t" r="r" b="b"/>
              <a:pathLst>
                <a:path w="3838" h="2990" extrusionOk="0">
                  <a:moveTo>
                    <a:pt x="2086" y="0"/>
                  </a:moveTo>
                  <a:cubicBezTo>
                    <a:pt x="1647" y="0"/>
                    <a:pt x="1369" y="278"/>
                    <a:pt x="1369" y="278"/>
                  </a:cubicBezTo>
                  <a:cubicBezTo>
                    <a:pt x="0" y="1495"/>
                    <a:pt x="1212" y="2990"/>
                    <a:pt x="2220" y="2990"/>
                  </a:cubicBezTo>
                  <a:cubicBezTo>
                    <a:pt x="2317" y="2990"/>
                    <a:pt x="2413" y="2976"/>
                    <a:pt x="2503" y="2947"/>
                  </a:cubicBezTo>
                  <a:cubicBezTo>
                    <a:pt x="3504" y="2613"/>
                    <a:pt x="3838" y="1079"/>
                    <a:pt x="2937" y="345"/>
                  </a:cubicBezTo>
                  <a:cubicBezTo>
                    <a:pt x="2618" y="84"/>
                    <a:pt x="2327" y="0"/>
                    <a:pt x="2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2" name="Google Shape;3072;p31"/>
            <p:cNvSpPr/>
            <p:nvPr/>
          </p:nvSpPr>
          <p:spPr>
            <a:xfrm>
              <a:off x="2927960" y="4052071"/>
              <a:ext cx="50700" cy="51181"/>
            </a:xfrm>
            <a:custGeom>
              <a:avLst/>
              <a:gdLst/>
              <a:ahLst/>
              <a:cxnLst/>
              <a:rect l="l" t="t" r="r" b="b"/>
              <a:pathLst>
                <a:path w="3371" h="3403" extrusionOk="0">
                  <a:moveTo>
                    <a:pt x="1702" y="400"/>
                  </a:moveTo>
                  <a:cubicBezTo>
                    <a:pt x="1936" y="400"/>
                    <a:pt x="2169" y="500"/>
                    <a:pt x="2403" y="701"/>
                  </a:cubicBezTo>
                  <a:cubicBezTo>
                    <a:pt x="2770" y="1001"/>
                    <a:pt x="2936" y="1468"/>
                    <a:pt x="2836" y="1935"/>
                  </a:cubicBezTo>
                  <a:cubicBezTo>
                    <a:pt x="2736" y="2435"/>
                    <a:pt x="2436" y="2802"/>
                    <a:pt x="2036" y="2936"/>
                  </a:cubicBezTo>
                  <a:cubicBezTo>
                    <a:pt x="1962" y="2960"/>
                    <a:pt x="1885" y="2972"/>
                    <a:pt x="1807" y="2972"/>
                  </a:cubicBezTo>
                  <a:cubicBezTo>
                    <a:pt x="1349" y="2972"/>
                    <a:pt x="834" y="2581"/>
                    <a:pt x="635" y="2068"/>
                  </a:cubicBezTo>
                  <a:cubicBezTo>
                    <a:pt x="468" y="1568"/>
                    <a:pt x="601" y="1068"/>
                    <a:pt x="1102" y="634"/>
                  </a:cubicBezTo>
                  <a:cubicBezTo>
                    <a:pt x="1102" y="634"/>
                    <a:pt x="1335" y="400"/>
                    <a:pt x="1702" y="400"/>
                  </a:cubicBezTo>
                  <a:close/>
                  <a:moveTo>
                    <a:pt x="1702" y="0"/>
                  </a:moveTo>
                  <a:cubicBezTo>
                    <a:pt x="1168" y="0"/>
                    <a:pt x="835" y="334"/>
                    <a:pt x="802" y="334"/>
                  </a:cubicBezTo>
                  <a:cubicBezTo>
                    <a:pt x="201" y="867"/>
                    <a:pt x="1" y="1568"/>
                    <a:pt x="268" y="2235"/>
                  </a:cubicBezTo>
                  <a:cubicBezTo>
                    <a:pt x="501" y="2902"/>
                    <a:pt x="1168" y="3403"/>
                    <a:pt x="1802" y="3403"/>
                  </a:cubicBezTo>
                  <a:cubicBezTo>
                    <a:pt x="1936" y="3403"/>
                    <a:pt x="2036" y="3369"/>
                    <a:pt x="2169" y="3336"/>
                  </a:cubicBezTo>
                  <a:cubicBezTo>
                    <a:pt x="2703" y="3169"/>
                    <a:pt x="3137" y="2635"/>
                    <a:pt x="3237" y="2002"/>
                  </a:cubicBezTo>
                  <a:cubicBezTo>
                    <a:pt x="3370" y="1368"/>
                    <a:pt x="3137" y="767"/>
                    <a:pt x="2670" y="367"/>
                  </a:cubicBezTo>
                  <a:cubicBezTo>
                    <a:pt x="2369" y="134"/>
                    <a:pt x="2036" y="0"/>
                    <a:pt x="17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3" name="Google Shape;3073;p31"/>
            <p:cNvSpPr/>
            <p:nvPr/>
          </p:nvSpPr>
          <p:spPr>
            <a:xfrm>
              <a:off x="2917432" y="4300201"/>
              <a:ext cx="148520" cy="77080"/>
            </a:xfrm>
            <a:custGeom>
              <a:avLst/>
              <a:gdLst/>
              <a:ahLst/>
              <a:cxnLst/>
              <a:rect l="l" t="t" r="r" b="b"/>
              <a:pathLst>
                <a:path w="9875" h="5125" extrusionOk="0">
                  <a:moveTo>
                    <a:pt x="3631" y="1"/>
                  </a:moveTo>
                  <a:cubicBezTo>
                    <a:pt x="2549" y="1"/>
                    <a:pt x="1336" y="240"/>
                    <a:pt x="0" y="848"/>
                  </a:cubicBezTo>
                  <a:cubicBezTo>
                    <a:pt x="0" y="848"/>
                    <a:pt x="1735" y="3850"/>
                    <a:pt x="4470" y="4917"/>
                  </a:cubicBezTo>
                  <a:cubicBezTo>
                    <a:pt x="4844" y="5063"/>
                    <a:pt x="5232" y="5124"/>
                    <a:pt x="5621" y="5124"/>
                  </a:cubicBezTo>
                  <a:cubicBezTo>
                    <a:pt x="7733" y="5124"/>
                    <a:pt x="9874" y="3316"/>
                    <a:pt x="9874" y="3316"/>
                  </a:cubicBezTo>
                  <a:cubicBezTo>
                    <a:pt x="9874" y="3316"/>
                    <a:pt x="7657" y="1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4" name="Google Shape;3074;p31"/>
            <p:cNvSpPr/>
            <p:nvPr/>
          </p:nvSpPr>
          <p:spPr>
            <a:xfrm>
              <a:off x="2960070" y="4322972"/>
              <a:ext cx="109386" cy="30125"/>
            </a:xfrm>
            <a:custGeom>
              <a:avLst/>
              <a:gdLst/>
              <a:ahLst/>
              <a:cxnLst/>
              <a:rect l="l" t="t" r="r" b="b"/>
              <a:pathLst>
                <a:path w="7273" h="2003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35"/>
                    <a:pt x="101" y="401"/>
                    <a:pt x="201" y="401"/>
                  </a:cubicBezTo>
                  <a:cubicBezTo>
                    <a:pt x="268" y="401"/>
                    <a:pt x="4571" y="435"/>
                    <a:pt x="6906" y="1969"/>
                  </a:cubicBezTo>
                  <a:cubicBezTo>
                    <a:pt x="6939" y="2002"/>
                    <a:pt x="7006" y="2002"/>
                    <a:pt x="7039" y="2002"/>
                  </a:cubicBezTo>
                  <a:cubicBezTo>
                    <a:pt x="7106" y="2002"/>
                    <a:pt x="7173" y="1969"/>
                    <a:pt x="7206" y="1936"/>
                  </a:cubicBezTo>
                  <a:cubicBezTo>
                    <a:pt x="7273" y="1836"/>
                    <a:pt x="7239" y="1702"/>
                    <a:pt x="7139" y="1635"/>
                  </a:cubicBezTo>
                  <a:cubicBezTo>
                    <a:pt x="4704" y="1"/>
                    <a:pt x="434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5" name="Google Shape;3075;p31"/>
            <p:cNvSpPr/>
            <p:nvPr/>
          </p:nvSpPr>
          <p:spPr>
            <a:xfrm>
              <a:off x="2973621" y="4638315"/>
              <a:ext cx="124441" cy="95654"/>
            </a:xfrm>
            <a:custGeom>
              <a:avLst/>
              <a:gdLst/>
              <a:ahLst/>
              <a:cxnLst/>
              <a:rect l="l" t="t" r="r" b="b"/>
              <a:pathLst>
                <a:path w="8274" h="6360" extrusionOk="0">
                  <a:moveTo>
                    <a:pt x="576" y="0"/>
                  </a:moveTo>
                  <a:cubicBezTo>
                    <a:pt x="389" y="0"/>
                    <a:pt x="197" y="5"/>
                    <a:pt x="0" y="16"/>
                  </a:cubicBezTo>
                  <a:cubicBezTo>
                    <a:pt x="0" y="16"/>
                    <a:pt x="534" y="3418"/>
                    <a:pt x="2669" y="5420"/>
                  </a:cubicBezTo>
                  <a:cubicBezTo>
                    <a:pt x="3436" y="6146"/>
                    <a:pt x="4519" y="6360"/>
                    <a:pt x="5529" y="6360"/>
                  </a:cubicBezTo>
                  <a:cubicBezTo>
                    <a:pt x="6976" y="6360"/>
                    <a:pt x="8273" y="5920"/>
                    <a:pt x="8273" y="5920"/>
                  </a:cubicBezTo>
                  <a:cubicBezTo>
                    <a:pt x="8273" y="5920"/>
                    <a:pt x="6982" y="0"/>
                    <a:pt x="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6" name="Google Shape;3076;p31"/>
            <p:cNvSpPr/>
            <p:nvPr/>
          </p:nvSpPr>
          <p:spPr>
            <a:xfrm>
              <a:off x="3007732" y="4664229"/>
              <a:ext cx="93835" cy="66146"/>
            </a:xfrm>
            <a:custGeom>
              <a:avLst/>
              <a:gdLst/>
              <a:ahLst/>
              <a:cxnLst/>
              <a:rect l="l" t="t" r="r" b="b"/>
              <a:pathLst>
                <a:path w="6239" h="4398" extrusionOk="0">
                  <a:moveTo>
                    <a:pt x="230" y="0"/>
                  </a:moveTo>
                  <a:cubicBezTo>
                    <a:pt x="148" y="0"/>
                    <a:pt x="82" y="55"/>
                    <a:pt x="34" y="127"/>
                  </a:cubicBezTo>
                  <a:cubicBezTo>
                    <a:pt x="1" y="227"/>
                    <a:pt x="67" y="361"/>
                    <a:pt x="168" y="394"/>
                  </a:cubicBezTo>
                  <a:cubicBezTo>
                    <a:pt x="201" y="428"/>
                    <a:pt x="4204" y="1995"/>
                    <a:pt x="5838" y="4330"/>
                  </a:cubicBezTo>
                  <a:cubicBezTo>
                    <a:pt x="5872" y="4364"/>
                    <a:pt x="5938" y="4397"/>
                    <a:pt x="6005" y="4397"/>
                  </a:cubicBezTo>
                  <a:cubicBezTo>
                    <a:pt x="6038" y="4397"/>
                    <a:pt x="6072" y="4397"/>
                    <a:pt x="6105" y="4364"/>
                  </a:cubicBezTo>
                  <a:cubicBezTo>
                    <a:pt x="6205" y="4297"/>
                    <a:pt x="6239" y="4164"/>
                    <a:pt x="6172" y="4097"/>
                  </a:cubicBezTo>
                  <a:cubicBezTo>
                    <a:pt x="4471" y="1662"/>
                    <a:pt x="501" y="94"/>
                    <a:pt x="334" y="27"/>
                  </a:cubicBezTo>
                  <a:cubicBezTo>
                    <a:pt x="297" y="9"/>
                    <a:pt x="262" y="0"/>
                    <a:pt x="23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7" name="Google Shape;3077;p31"/>
            <p:cNvSpPr/>
            <p:nvPr/>
          </p:nvSpPr>
          <p:spPr>
            <a:xfrm>
              <a:off x="3125630" y="4470348"/>
              <a:ext cx="63740" cy="468722"/>
            </a:xfrm>
            <a:custGeom>
              <a:avLst/>
              <a:gdLst/>
              <a:ahLst/>
              <a:cxnLst/>
              <a:rect l="l" t="t" r="r" b="b"/>
              <a:pathLst>
                <a:path w="4238" h="31165" extrusionOk="0">
                  <a:moveTo>
                    <a:pt x="3986" y="0"/>
                  </a:moveTo>
                  <a:cubicBezTo>
                    <a:pt x="3904" y="0"/>
                    <a:pt x="3831" y="65"/>
                    <a:pt x="3803" y="176"/>
                  </a:cubicBezTo>
                  <a:cubicBezTo>
                    <a:pt x="1" y="12718"/>
                    <a:pt x="3270" y="30831"/>
                    <a:pt x="3303" y="30998"/>
                  </a:cubicBezTo>
                  <a:cubicBezTo>
                    <a:pt x="3303" y="31098"/>
                    <a:pt x="3403" y="31165"/>
                    <a:pt x="3503" y="31165"/>
                  </a:cubicBezTo>
                  <a:lnTo>
                    <a:pt x="3537" y="31165"/>
                  </a:lnTo>
                  <a:cubicBezTo>
                    <a:pt x="3637" y="31131"/>
                    <a:pt x="3737" y="31031"/>
                    <a:pt x="3703" y="30931"/>
                  </a:cubicBezTo>
                  <a:cubicBezTo>
                    <a:pt x="3670" y="30731"/>
                    <a:pt x="401" y="12718"/>
                    <a:pt x="4204" y="276"/>
                  </a:cubicBezTo>
                  <a:cubicBezTo>
                    <a:pt x="4237" y="176"/>
                    <a:pt x="4170" y="42"/>
                    <a:pt x="4037" y="9"/>
                  </a:cubicBezTo>
                  <a:cubicBezTo>
                    <a:pt x="4020" y="3"/>
                    <a:pt x="4003" y="0"/>
                    <a:pt x="398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8" name="Google Shape;3078;p31"/>
            <p:cNvSpPr/>
            <p:nvPr/>
          </p:nvSpPr>
          <p:spPr>
            <a:xfrm>
              <a:off x="3165772" y="4791107"/>
              <a:ext cx="148505" cy="76824"/>
            </a:xfrm>
            <a:custGeom>
              <a:avLst/>
              <a:gdLst/>
              <a:ahLst/>
              <a:cxnLst/>
              <a:rect l="l" t="t" r="r" b="b"/>
              <a:pathLst>
                <a:path w="9874" h="5108" extrusionOk="0">
                  <a:moveTo>
                    <a:pt x="6214" y="0"/>
                  </a:moveTo>
                  <a:cubicBezTo>
                    <a:pt x="2207" y="0"/>
                    <a:pt x="0" y="3300"/>
                    <a:pt x="0" y="3300"/>
                  </a:cubicBezTo>
                  <a:cubicBezTo>
                    <a:pt x="0" y="3300"/>
                    <a:pt x="2117" y="5107"/>
                    <a:pt x="4222" y="5107"/>
                  </a:cubicBezTo>
                  <a:cubicBezTo>
                    <a:pt x="4610" y="5107"/>
                    <a:pt x="4997" y="5046"/>
                    <a:pt x="5371" y="4901"/>
                  </a:cubicBezTo>
                  <a:cubicBezTo>
                    <a:pt x="8106" y="3833"/>
                    <a:pt x="9874" y="865"/>
                    <a:pt x="9874" y="865"/>
                  </a:cubicBezTo>
                  <a:cubicBezTo>
                    <a:pt x="8526" y="244"/>
                    <a:pt x="7304" y="0"/>
                    <a:pt x="6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9" name="Google Shape;3079;p31"/>
            <p:cNvSpPr/>
            <p:nvPr/>
          </p:nvSpPr>
          <p:spPr>
            <a:xfrm>
              <a:off x="3161757" y="4813636"/>
              <a:ext cx="109386" cy="30110"/>
            </a:xfrm>
            <a:custGeom>
              <a:avLst/>
              <a:gdLst/>
              <a:ahLst/>
              <a:cxnLst/>
              <a:rect l="l" t="t" r="r" b="b"/>
              <a:pathLst>
                <a:path w="7273" h="2002" extrusionOk="0">
                  <a:moveTo>
                    <a:pt x="7072" y="0"/>
                  </a:moveTo>
                  <a:cubicBezTo>
                    <a:pt x="6905" y="34"/>
                    <a:pt x="2602" y="0"/>
                    <a:pt x="134" y="1635"/>
                  </a:cubicBezTo>
                  <a:cubicBezTo>
                    <a:pt x="34" y="1702"/>
                    <a:pt x="0" y="1802"/>
                    <a:pt x="67" y="1902"/>
                  </a:cubicBezTo>
                  <a:cubicBezTo>
                    <a:pt x="134" y="1968"/>
                    <a:pt x="201" y="2002"/>
                    <a:pt x="267" y="2002"/>
                  </a:cubicBezTo>
                  <a:cubicBezTo>
                    <a:pt x="301" y="2002"/>
                    <a:pt x="334" y="2002"/>
                    <a:pt x="367" y="1968"/>
                  </a:cubicBezTo>
                  <a:cubicBezTo>
                    <a:pt x="2702" y="434"/>
                    <a:pt x="6939" y="434"/>
                    <a:pt x="7072" y="434"/>
                  </a:cubicBezTo>
                  <a:cubicBezTo>
                    <a:pt x="7206" y="434"/>
                    <a:pt x="7272" y="334"/>
                    <a:pt x="7272" y="234"/>
                  </a:cubicBezTo>
                  <a:cubicBezTo>
                    <a:pt x="7272" y="100"/>
                    <a:pt x="7206" y="0"/>
                    <a:pt x="707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0" name="Google Shape;3080;p31"/>
            <p:cNvSpPr/>
            <p:nvPr/>
          </p:nvSpPr>
          <p:spPr>
            <a:xfrm>
              <a:off x="3173623" y="4249125"/>
              <a:ext cx="204875" cy="218862"/>
            </a:xfrm>
            <a:custGeom>
              <a:avLst/>
              <a:gdLst/>
              <a:ahLst/>
              <a:cxnLst/>
              <a:rect l="l" t="t" r="r" b="b"/>
              <a:pathLst>
                <a:path w="13622" h="14552" extrusionOk="0">
                  <a:moveTo>
                    <a:pt x="5301" y="1"/>
                  </a:moveTo>
                  <a:cubicBezTo>
                    <a:pt x="3682" y="1"/>
                    <a:pt x="2028" y="2059"/>
                    <a:pt x="1280" y="6646"/>
                  </a:cubicBezTo>
                  <a:cubicBezTo>
                    <a:pt x="0" y="14487"/>
                    <a:pt x="1270" y="14551"/>
                    <a:pt x="1312" y="14551"/>
                  </a:cubicBezTo>
                  <a:cubicBezTo>
                    <a:pt x="1313" y="14551"/>
                    <a:pt x="1313" y="14551"/>
                    <a:pt x="1313" y="14551"/>
                  </a:cubicBezTo>
                  <a:cubicBezTo>
                    <a:pt x="4682" y="14251"/>
                    <a:pt x="13588" y="10682"/>
                    <a:pt x="13588" y="7646"/>
                  </a:cubicBezTo>
                  <a:cubicBezTo>
                    <a:pt x="13622" y="4644"/>
                    <a:pt x="9085" y="4878"/>
                    <a:pt x="8451" y="3176"/>
                  </a:cubicBezTo>
                  <a:cubicBezTo>
                    <a:pt x="7672" y="1122"/>
                    <a:pt x="6496" y="1"/>
                    <a:pt x="5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1" name="Google Shape;3081;p31"/>
            <p:cNvSpPr/>
            <p:nvPr/>
          </p:nvSpPr>
          <p:spPr>
            <a:xfrm>
              <a:off x="3159771" y="4415828"/>
              <a:ext cx="273412" cy="195039"/>
            </a:xfrm>
            <a:custGeom>
              <a:avLst/>
              <a:gdLst/>
              <a:ahLst/>
              <a:cxnLst/>
              <a:rect l="l" t="t" r="r" b="b"/>
              <a:pathLst>
                <a:path w="18179" h="12968" extrusionOk="0">
                  <a:moveTo>
                    <a:pt x="14871" y="1"/>
                  </a:moveTo>
                  <a:cubicBezTo>
                    <a:pt x="11424" y="1"/>
                    <a:pt x="3201" y="3034"/>
                    <a:pt x="3201" y="3034"/>
                  </a:cubicBezTo>
                  <a:cubicBezTo>
                    <a:pt x="1" y="5418"/>
                    <a:pt x="8045" y="12967"/>
                    <a:pt x="11454" y="12967"/>
                  </a:cubicBezTo>
                  <a:cubicBezTo>
                    <a:pt x="11670" y="12967"/>
                    <a:pt x="11867" y="12937"/>
                    <a:pt x="12041" y="12874"/>
                  </a:cubicBezTo>
                  <a:cubicBezTo>
                    <a:pt x="14242" y="12040"/>
                    <a:pt x="15076" y="9205"/>
                    <a:pt x="14209" y="7070"/>
                  </a:cubicBezTo>
                  <a:cubicBezTo>
                    <a:pt x="13675" y="5635"/>
                    <a:pt x="18179" y="4535"/>
                    <a:pt x="16311" y="498"/>
                  </a:cubicBezTo>
                  <a:cubicBezTo>
                    <a:pt x="16149" y="145"/>
                    <a:pt x="15624" y="1"/>
                    <a:pt x="14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2" name="Google Shape;3082;p31"/>
            <p:cNvSpPr/>
            <p:nvPr/>
          </p:nvSpPr>
          <p:spPr>
            <a:xfrm>
              <a:off x="3022877" y="4485539"/>
              <a:ext cx="249769" cy="211026"/>
            </a:xfrm>
            <a:custGeom>
              <a:avLst/>
              <a:gdLst/>
              <a:ahLst/>
              <a:cxnLst/>
              <a:rect l="l" t="t" r="r" b="b"/>
              <a:pathLst>
                <a:path w="16607" h="14031" extrusionOk="0">
                  <a:moveTo>
                    <a:pt x="11100" y="0"/>
                  </a:moveTo>
                  <a:cubicBezTo>
                    <a:pt x="9179" y="0"/>
                    <a:pt x="1" y="6924"/>
                    <a:pt x="2163" y="8873"/>
                  </a:cubicBezTo>
                  <a:cubicBezTo>
                    <a:pt x="4564" y="11041"/>
                    <a:pt x="5031" y="9140"/>
                    <a:pt x="7300" y="12008"/>
                  </a:cubicBezTo>
                  <a:cubicBezTo>
                    <a:pt x="8405" y="13444"/>
                    <a:pt x="9087" y="14031"/>
                    <a:pt x="9735" y="14031"/>
                  </a:cubicBezTo>
                  <a:cubicBezTo>
                    <a:pt x="10397" y="14031"/>
                    <a:pt x="11025" y="13419"/>
                    <a:pt x="12036" y="12475"/>
                  </a:cubicBezTo>
                  <a:cubicBezTo>
                    <a:pt x="14038" y="10574"/>
                    <a:pt x="16039" y="11975"/>
                    <a:pt x="16173" y="10240"/>
                  </a:cubicBezTo>
                  <a:cubicBezTo>
                    <a:pt x="16606" y="4937"/>
                    <a:pt x="11436" y="200"/>
                    <a:pt x="11436" y="200"/>
                  </a:cubicBezTo>
                  <a:cubicBezTo>
                    <a:pt x="11401" y="63"/>
                    <a:pt x="11284" y="0"/>
                    <a:pt x="1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3" name="Google Shape;3083;p31"/>
            <p:cNvSpPr/>
            <p:nvPr/>
          </p:nvSpPr>
          <p:spPr>
            <a:xfrm>
              <a:off x="2971110" y="4383177"/>
              <a:ext cx="232759" cy="185864"/>
            </a:xfrm>
            <a:custGeom>
              <a:avLst/>
              <a:gdLst/>
              <a:ahLst/>
              <a:cxnLst/>
              <a:rect l="l" t="t" r="r" b="b"/>
              <a:pathLst>
                <a:path w="15476" h="12358" extrusionOk="0">
                  <a:moveTo>
                    <a:pt x="4604" y="1"/>
                  </a:moveTo>
                  <a:cubicBezTo>
                    <a:pt x="1235" y="901"/>
                    <a:pt x="2402" y="3203"/>
                    <a:pt x="2302" y="4571"/>
                  </a:cubicBezTo>
                  <a:cubicBezTo>
                    <a:pt x="2236" y="5938"/>
                    <a:pt x="1" y="6572"/>
                    <a:pt x="1535" y="8474"/>
                  </a:cubicBezTo>
                  <a:cubicBezTo>
                    <a:pt x="3036" y="10342"/>
                    <a:pt x="1769" y="11743"/>
                    <a:pt x="4104" y="12310"/>
                  </a:cubicBezTo>
                  <a:cubicBezTo>
                    <a:pt x="4228" y="12342"/>
                    <a:pt x="4374" y="12358"/>
                    <a:pt x="4536" y="12358"/>
                  </a:cubicBezTo>
                  <a:cubicBezTo>
                    <a:pt x="7368" y="12358"/>
                    <a:pt x="15475" y="7620"/>
                    <a:pt x="13677" y="5538"/>
                  </a:cubicBezTo>
                  <a:cubicBezTo>
                    <a:pt x="11809" y="3337"/>
                    <a:pt x="4604" y="1"/>
                    <a:pt x="4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4" name="Google Shape;3084;p31"/>
            <p:cNvSpPr/>
            <p:nvPr/>
          </p:nvSpPr>
          <p:spPr>
            <a:xfrm>
              <a:off x="3012755" y="4243530"/>
              <a:ext cx="209718" cy="218817"/>
            </a:xfrm>
            <a:custGeom>
              <a:avLst/>
              <a:gdLst/>
              <a:ahLst/>
              <a:cxnLst/>
              <a:rect l="l" t="t" r="r" b="b"/>
              <a:pathLst>
                <a:path w="13944" h="14549" extrusionOk="0">
                  <a:moveTo>
                    <a:pt x="8915" y="0"/>
                  </a:moveTo>
                  <a:cubicBezTo>
                    <a:pt x="7090" y="0"/>
                    <a:pt x="6333" y="3679"/>
                    <a:pt x="5104" y="3782"/>
                  </a:cubicBezTo>
                  <a:cubicBezTo>
                    <a:pt x="3503" y="3915"/>
                    <a:pt x="0" y="3648"/>
                    <a:pt x="2769" y="7918"/>
                  </a:cubicBezTo>
                  <a:cubicBezTo>
                    <a:pt x="5073" y="11499"/>
                    <a:pt x="9294" y="14549"/>
                    <a:pt x="10954" y="14549"/>
                  </a:cubicBezTo>
                  <a:cubicBezTo>
                    <a:pt x="11289" y="14549"/>
                    <a:pt x="11519" y="14425"/>
                    <a:pt x="11609" y="14156"/>
                  </a:cubicBezTo>
                  <a:cubicBezTo>
                    <a:pt x="13944" y="7118"/>
                    <a:pt x="10908" y="1213"/>
                    <a:pt x="10908" y="1213"/>
                  </a:cubicBezTo>
                  <a:cubicBezTo>
                    <a:pt x="10117" y="337"/>
                    <a:pt x="9467" y="0"/>
                    <a:pt x="8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5" name="Google Shape;3085;p31"/>
            <p:cNvSpPr/>
            <p:nvPr/>
          </p:nvSpPr>
          <p:spPr>
            <a:xfrm>
              <a:off x="3197371" y="4377146"/>
              <a:ext cx="63740" cy="85322"/>
            </a:xfrm>
            <a:custGeom>
              <a:avLst/>
              <a:gdLst/>
              <a:ahLst/>
              <a:cxnLst/>
              <a:rect l="l" t="t" r="r" b="b"/>
              <a:pathLst>
                <a:path w="4238" h="5673" extrusionOk="0">
                  <a:moveTo>
                    <a:pt x="3165" y="0"/>
                  </a:moveTo>
                  <a:cubicBezTo>
                    <a:pt x="3103" y="0"/>
                    <a:pt x="3046" y="37"/>
                    <a:pt x="3003" y="102"/>
                  </a:cubicBezTo>
                  <a:cubicBezTo>
                    <a:pt x="2903" y="268"/>
                    <a:pt x="568" y="4138"/>
                    <a:pt x="134" y="5139"/>
                  </a:cubicBezTo>
                  <a:cubicBezTo>
                    <a:pt x="101" y="5239"/>
                    <a:pt x="1" y="5472"/>
                    <a:pt x="168" y="5606"/>
                  </a:cubicBezTo>
                  <a:cubicBezTo>
                    <a:pt x="234" y="5639"/>
                    <a:pt x="268" y="5672"/>
                    <a:pt x="334" y="5672"/>
                  </a:cubicBezTo>
                  <a:cubicBezTo>
                    <a:pt x="534" y="5672"/>
                    <a:pt x="868" y="5372"/>
                    <a:pt x="1735" y="4605"/>
                  </a:cubicBezTo>
                  <a:cubicBezTo>
                    <a:pt x="2436" y="3971"/>
                    <a:pt x="3336" y="3204"/>
                    <a:pt x="4137" y="2637"/>
                  </a:cubicBezTo>
                  <a:cubicBezTo>
                    <a:pt x="4204" y="2570"/>
                    <a:pt x="4237" y="2437"/>
                    <a:pt x="4170" y="2370"/>
                  </a:cubicBezTo>
                  <a:cubicBezTo>
                    <a:pt x="4127" y="2305"/>
                    <a:pt x="4056" y="2268"/>
                    <a:pt x="3994" y="2268"/>
                  </a:cubicBezTo>
                  <a:cubicBezTo>
                    <a:pt x="3959" y="2268"/>
                    <a:pt x="3927" y="2280"/>
                    <a:pt x="3904" y="2303"/>
                  </a:cubicBezTo>
                  <a:cubicBezTo>
                    <a:pt x="3070" y="2870"/>
                    <a:pt x="2169" y="3671"/>
                    <a:pt x="1468" y="4305"/>
                  </a:cubicBezTo>
                  <a:cubicBezTo>
                    <a:pt x="1202" y="4538"/>
                    <a:pt x="901" y="4772"/>
                    <a:pt x="701" y="4972"/>
                  </a:cubicBezTo>
                  <a:cubicBezTo>
                    <a:pt x="1368" y="3637"/>
                    <a:pt x="3336" y="368"/>
                    <a:pt x="3370" y="335"/>
                  </a:cubicBezTo>
                  <a:cubicBezTo>
                    <a:pt x="3403" y="235"/>
                    <a:pt x="3370" y="102"/>
                    <a:pt x="3270" y="35"/>
                  </a:cubicBezTo>
                  <a:cubicBezTo>
                    <a:pt x="3234" y="11"/>
                    <a:pt x="3199" y="0"/>
                    <a:pt x="316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6" name="Google Shape;3086;p31"/>
            <p:cNvSpPr/>
            <p:nvPr/>
          </p:nvSpPr>
          <p:spPr>
            <a:xfrm>
              <a:off x="3197883" y="4468694"/>
              <a:ext cx="103355" cy="64010"/>
            </a:xfrm>
            <a:custGeom>
              <a:avLst/>
              <a:gdLst/>
              <a:ahLst/>
              <a:cxnLst/>
              <a:rect l="l" t="t" r="r" b="b"/>
              <a:pathLst>
                <a:path w="6872" h="4256" extrusionOk="0">
                  <a:moveTo>
                    <a:pt x="1604" y="0"/>
                  </a:moveTo>
                  <a:cubicBezTo>
                    <a:pt x="194" y="0"/>
                    <a:pt x="107" y="139"/>
                    <a:pt x="67" y="219"/>
                  </a:cubicBezTo>
                  <a:cubicBezTo>
                    <a:pt x="0" y="319"/>
                    <a:pt x="0" y="419"/>
                    <a:pt x="67" y="486"/>
                  </a:cubicBezTo>
                  <a:cubicBezTo>
                    <a:pt x="367" y="920"/>
                    <a:pt x="3236" y="3955"/>
                    <a:pt x="4703" y="4255"/>
                  </a:cubicBezTo>
                  <a:lnTo>
                    <a:pt x="4737" y="4255"/>
                  </a:lnTo>
                  <a:cubicBezTo>
                    <a:pt x="4837" y="4255"/>
                    <a:pt x="4937" y="4189"/>
                    <a:pt x="4937" y="4088"/>
                  </a:cubicBezTo>
                  <a:cubicBezTo>
                    <a:pt x="4970" y="3988"/>
                    <a:pt x="4904" y="3888"/>
                    <a:pt x="4770" y="3855"/>
                  </a:cubicBezTo>
                  <a:cubicBezTo>
                    <a:pt x="3603" y="3621"/>
                    <a:pt x="1234" y="1220"/>
                    <a:pt x="567" y="453"/>
                  </a:cubicBezTo>
                  <a:cubicBezTo>
                    <a:pt x="758" y="429"/>
                    <a:pt x="1060" y="418"/>
                    <a:pt x="1442" y="418"/>
                  </a:cubicBezTo>
                  <a:cubicBezTo>
                    <a:pt x="2662" y="418"/>
                    <a:pt x="4708" y="526"/>
                    <a:pt x="6638" y="653"/>
                  </a:cubicBezTo>
                  <a:cubicBezTo>
                    <a:pt x="6738" y="653"/>
                    <a:pt x="6872" y="586"/>
                    <a:pt x="6872" y="453"/>
                  </a:cubicBezTo>
                  <a:cubicBezTo>
                    <a:pt x="6872" y="352"/>
                    <a:pt x="6772" y="252"/>
                    <a:pt x="6672" y="252"/>
                  </a:cubicBezTo>
                  <a:cubicBezTo>
                    <a:pt x="4115" y="64"/>
                    <a:pt x="2557" y="0"/>
                    <a:pt x="16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7" name="Google Shape;3087;p31"/>
            <p:cNvSpPr/>
            <p:nvPr/>
          </p:nvSpPr>
          <p:spPr>
            <a:xfrm>
              <a:off x="3086496" y="4321979"/>
              <a:ext cx="114906" cy="145001"/>
            </a:xfrm>
            <a:custGeom>
              <a:avLst/>
              <a:gdLst/>
              <a:ahLst/>
              <a:cxnLst/>
              <a:rect l="l" t="t" r="r" b="b"/>
              <a:pathLst>
                <a:path w="7640" h="9641" extrusionOk="0">
                  <a:moveTo>
                    <a:pt x="7439" y="0"/>
                  </a:moveTo>
                  <a:cubicBezTo>
                    <a:pt x="7339" y="0"/>
                    <a:pt x="7239" y="100"/>
                    <a:pt x="7206" y="200"/>
                  </a:cubicBezTo>
                  <a:cubicBezTo>
                    <a:pt x="7206" y="234"/>
                    <a:pt x="7173" y="1134"/>
                    <a:pt x="6739" y="3603"/>
                  </a:cubicBezTo>
                  <a:cubicBezTo>
                    <a:pt x="6572" y="4770"/>
                    <a:pt x="6539" y="5871"/>
                    <a:pt x="6539" y="6872"/>
                  </a:cubicBezTo>
                  <a:cubicBezTo>
                    <a:pt x="6505" y="7939"/>
                    <a:pt x="6505" y="8873"/>
                    <a:pt x="6239" y="9173"/>
                  </a:cubicBezTo>
                  <a:cubicBezTo>
                    <a:pt x="6205" y="9207"/>
                    <a:pt x="6172" y="9207"/>
                    <a:pt x="6038" y="9207"/>
                  </a:cubicBezTo>
                  <a:cubicBezTo>
                    <a:pt x="4971" y="9173"/>
                    <a:pt x="1602" y="7072"/>
                    <a:pt x="401" y="5538"/>
                  </a:cubicBezTo>
                  <a:cubicBezTo>
                    <a:pt x="360" y="5496"/>
                    <a:pt x="293" y="5468"/>
                    <a:pt x="232" y="5468"/>
                  </a:cubicBezTo>
                  <a:cubicBezTo>
                    <a:pt x="195" y="5468"/>
                    <a:pt x="160" y="5479"/>
                    <a:pt x="134" y="5504"/>
                  </a:cubicBezTo>
                  <a:cubicBezTo>
                    <a:pt x="34" y="5571"/>
                    <a:pt x="1" y="5704"/>
                    <a:pt x="101" y="5804"/>
                  </a:cubicBezTo>
                  <a:cubicBezTo>
                    <a:pt x="1268" y="7339"/>
                    <a:pt x="4738" y="9574"/>
                    <a:pt x="6038" y="9640"/>
                  </a:cubicBezTo>
                  <a:lnTo>
                    <a:pt x="6072" y="9640"/>
                  </a:lnTo>
                  <a:cubicBezTo>
                    <a:pt x="6272" y="9640"/>
                    <a:pt x="6439" y="9574"/>
                    <a:pt x="6539" y="9474"/>
                  </a:cubicBezTo>
                  <a:cubicBezTo>
                    <a:pt x="6906" y="9040"/>
                    <a:pt x="6906" y="8139"/>
                    <a:pt x="6939" y="6872"/>
                  </a:cubicBezTo>
                  <a:cubicBezTo>
                    <a:pt x="6972" y="5904"/>
                    <a:pt x="6972" y="4804"/>
                    <a:pt x="7173" y="3670"/>
                  </a:cubicBezTo>
                  <a:cubicBezTo>
                    <a:pt x="7573" y="1168"/>
                    <a:pt x="7640" y="267"/>
                    <a:pt x="7640" y="234"/>
                  </a:cubicBezTo>
                  <a:cubicBezTo>
                    <a:pt x="7640" y="134"/>
                    <a:pt x="7540" y="34"/>
                    <a:pt x="74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8" name="Google Shape;3088;p31"/>
            <p:cNvSpPr/>
            <p:nvPr/>
          </p:nvSpPr>
          <p:spPr>
            <a:xfrm>
              <a:off x="3080480" y="4481388"/>
              <a:ext cx="165079" cy="84931"/>
            </a:xfrm>
            <a:custGeom>
              <a:avLst/>
              <a:gdLst/>
              <a:ahLst/>
              <a:cxnLst/>
              <a:rect l="l" t="t" r="r" b="b"/>
              <a:pathLst>
                <a:path w="10976" h="5647" extrusionOk="0">
                  <a:moveTo>
                    <a:pt x="7114" y="1"/>
                  </a:moveTo>
                  <a:cubicBezTo>
                    <a:pt x="5281" y="1"/>
                    <a:pt x="589" y="4725"/>
                    <a:pt x="67" y="5279"/>
                  </a:cubicBezTo>
                  <a:cubicBezTo>
                    <a:pt x="1" y="5379"/>
                    <a:pt x="1" y="5513"/>
                    <a:pt x="67" y="5579"/>
                  </a:cubicBezTo>
                  <a:cubicBezTo>
                    <a:pt x="101" y="5613"/>
                    <a:pt x="167" y="5646"/>
                    <a:pt x="201" y="5646"/>
                  </a:cubicBezTo>
                  <a:cubicBezTo>
                    <a:pt x="267" y="5646"/>
                    <a:pt x="334" y="5613"/>
                    <a:pt x="367" y="5579"/>
                  </a:cubicBezTo>
                  <a:cubicBezTo>
                    <a:pt x="1804" y="4110"/>
                    <a:pt x="5733" y="404"/>
                    <a:pt x="7119" y="404"/>
                  </a:cubicBezTo>
                  <a:cubicBezTo>
                    <a:pt x="7149" y="404"/>
                    <a:pt x="7178" y="406"/>
                    <a:pt x="7206" y="409"/>
                  </a:cubicBezTo>
                  <a:cubicBezTo>
                    <a:pt x="7306" y="442"/>
                    <a:pt x="7372" y="476"/>
                    <a:pt x="7439" y="576"/>
                  </a:cubicBezTo>
                  <a:cubicBezTo>
                    <a:pt x="8073" y="1710"/>
                    <a:pt x="9174" y="2844"/>
                    <a:pt x="9908" y="3611"/>
                  </a:cubicBezTo>
                  <a:cubicBezTo>
                    <a:pt x="10208" y="3912"/>
                    <a:pt x="10508" y="4245"/>
                    <a:pt x="10575" y="4345"/>
                  </a:cubicBezTo>
                  <a:cubicBezTo>
                    <a:pt x="10600" y="4420"/>
                    <a:pt x="10681" y="4458"/>
                    <a:pt x="10762" y="4458"/>
                  </a:cubicBezTo>
                  <a:cubicBezTo>
                    <a:pt x="10789" y="4458"/>
                    <a:pt x="10817" y="4454"/>
                    <a:pt x="10842" y="4445"/>
                  </a:cubicBezTo>
                  <a:cubicBezTo>
                    <a:pt x="10942" y="4379"/>
                    <a:pt x="10975" y="4245"/>
                    <a:pt x="10942" y="4145"/>
                  </a:cubicBezTo>
                  <a:cubicBezTo>
                    <a:pt x="10875" y="4012"/>
                    <a:pt x="10641" y="3778"/>
                    <a:pt x="10208" y="3311"/>
                  </a:cubicBezTo>
                  <a:cubicBezTo>
                    <a:pt x="9474" y="2577"/>
                    <a:pt x="8407" y="1443"/>
                    <a:pt x="7806" y="376"/>
                  </a:cubicBezTo>
                  <a:cubicBezTo>
                    <a:pt x="7673" y="176"/>
                    <a:pt x="7506" y="42"/>
                    <a:pt x="7239" y="9"/>
                  </a:cubicBezTo>
                  <a:cubicBezTo>
                    <a:pt x="7199" y="3"/>
                    <a:pt x="7157" y="1"/>
                    <a:pt x="71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9" name="Google Shape;3089;p31"/>
            <p:cNvSpPr/>
            <p:nvPr/>
          </p:nvSpPr>
          <p:spPr>
            <a:xfrm>
              <a:off x="3202891" y="4426642"/>
              <a:ext cx="107882" cy="43842"/>
            </a:xfrm>
            <a:custGeom>
              <a:avLst/>
              <a:gdLst/>
              <a:ahLst/>
              <a:cxnLst/>
              <a:rect l="l" t="t" r="r" b="b"/>
              <a:pathLst>
                <a:path w="7173" h="2915" extrusionOk="0">
                  <a:moveTo>
                    <a:pt x="6933" y="0"/>
                  </a:moveTo>
                  <a:cubicBezTo>
                    <a:pt x="6904" y="0"/>
                    <a:pt x="6872" y="5"/>
                    <a:pt x="6839" y="13"/>
                  </a:cubicBezTo>
                  <a:cubicBezTo>
                    <a:pt x="6806" y="46"/>
                    <a:pt x="1135" y="2281"/>
                    <a:pt x="167" y="2515"/>
                  </a:cubicBezTo>
                  <a:cubicBezTo>
                    <a:pt x="67" y="2515"/>
                    <a:pt x="1" y="2648"/>
                    <a:pt x="1" y="2748"/>
                  </a:cubicBezTo>
                  <a:cubicBezTo>
                    <a:pt x="34" y="2848"/>
                    <a:pt x="101" y="2915"/>
                    <a:pt x="201" y="2915"/>
                  </a:cubicBezTo>
                  <a:lnTo>
                    <a:pt x="268" y="2915"/>
                  </a:lnTo>
                  <a:cubicBezTo>
                    <a:pt x="1268" y="2681"/>
                    <a:pt x="6772" y="480"/>
                    <a:pt x="7006" y="380"/>
                  </a:cubicBezTo>
                  <a:cubicBezTo>
                    <a:pt x="7106" y="346"/>
                    <a:pt x="7172" y="246"/>
                    <a:pt x="7139" y="113"/>
                  </a:cubicBezTo>
                  <a:cubicBezTo>
                    <a:pt x="7089" y="38"/>
                    <a:pt x="7020" y="0"/>
                    <a:pt x="693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0" name="Google Shape;3090;p31"/>
            <p:cNvSpPr/>
            <p:nvPr/>
          </p:nvSpPr>
          <p:spPr>
            <a:xfrm>
              <a:off x="3141182" y="4484020"/>
              <a:ext cx="60716" cy="88811"/>
            </a:xfrm>
            <a:custGeom>
              <a:avLst/>
              <a:gdLst/>
              <a:ahLst/>
              <a:cxnLst/>
              <a:rect l="l" t="t" r="r" b="b"/>
              <a:pathLst>
                <a:path w="4037" h="5905" extrusionOk="0">
                  <a:moveTo>
                    <a:pt x="2862" y="1"/>
                  </a:moveTo>
                  <a:cubicBezTo>
                    <a:pt x="2693" y="1"/>
                    <a:pt x="2336" y="33"/>
                    <a:pt x="67" y="4504"/>
                  </a:cubicBezTo>
                  <a:cubicBezTo>
                    <a:pt x="1" y="4604"/>
                    <a:pt x="34" y="4704"/>
                    <a:pt x="168" y="4771"/>
                  </a:cubicBezTo>
                  <a:cubicBezTo>
                    <a:pt x="195" y="4789"/>
                    <a:pt x="223" y="4798"/>
                    <a:pt x="251" y="4798"/>
                  </a:cubicBezTo>
                  <a:cubicBezTo>
                    <a:pt x="321" y="4798"/>
                    <a:pt x="386" y="4743"/>
                    <a:pt x="434" y="4671"/>
                  </a:cubicBezTo>
                  <a:cubicBezTo>
                    <a:pt x="1302" y="3003"/>
                    <a:pt x="2302" y="1168"/>
                    <a:pt x="2736" y="601"/>
                  </a:cubicBezTo>
                  <a:cubicBezTo>
                    <a:pt x="2836" y="1168"/>
                    <a:pt x="3036" y="2369"/>
                    <a:pt x="3236" y="3436"/>
                  </a:cubicBezTo>
                  <a:cubicBezTo>
                    <a:pt x="3370" y="4370"/>
                    <a:pt x="3537" y="5271"/>
                    <a:pt x="3603" y="5738"/>
                  </a:cubicBezTo>
                  <a:cubicBezTo>
                    <a:pt x="3637" y="5838"/>
                    <a:pt x="3737" y="5905"/>
                    <a:pt x="3837" y="5905"/>
                  </a:cubicBezTo>
                  <a:lnTo>
                    <a:pt x="3870" y="5905"/>
                  </a:lnTo>
                  <a:cubicBezTo>
                    <a:pt x="3970" y="5871"/>
                    <a:pt x="4037" y="5771"/>
                    <a:pt x="4037" y="5671"/>
                  </a:cubicBezTo>
                  <a:cubicBezTo>
                    <a:pt x="3937" y="5204"/>
                    <a:pt x="3803" y="4304"/>
                    <a:pt x="3637" y="3370"/>
                  </a:cubicBezTo>
                  <a:cubicBezTo>
                    <a:pt x="3403" y="1969"/>
                    <a:pt x="3170" y="534"/>
                    <a:pt x="3070" y="201"/>
                  </a:cubicBezTo>
                  <a:cubicBezTo>
                    <a:pt x="3036" y="101"/>
                    <a:pt x="2970" y="34"/>
                    <a:pt x="2869" y="1"/>
                  </a:cubicBezTo>
                  <a:cubicBezTo>
                    <a:pt x="2867" y="1"/>
                    <a:pt x="2865" y="1"/>
                    <a:pt x="28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1" name="Google Shape;3091;p31"/>
            <p:cNvSpPr/>
            <p:nvPr/>
          </p:nvSpPr>
          <p:spPr>
            <a:xfrm>
              <a:off x="3081488" y="4464062"/>
              <a:ext cx="92827" cy="40036"/>
            </a:xfrm>
            <a:custGeom>
              <a:avLst/>
              <a:gdLst/>
              <a:ahLst/>
              <a:cxnLst/>
              <a:rect l="l" t="t" r="r" b="b"/>
              <a:pathLst>
                <a:path w="6172" h="2662" extrusionOk="0">
                  <a:moveTo>
                    <a:pt x="3341" y="0"/>
                  </a:moveTo>
                  <a:cubicBezTo>
                    <a:pt x="2478" y="0"/>
                    <a:pt x="1604" y="33"/>
                    <a:pt x="1034" y="60"/>
                  </a:cubicBezTo>
                  <a:cubicBezTo>
                    <a:pt x="934" y="93"/>
                    <a:pt x="834" y="160"/>
                    <a:pt x="834" y="294"/>
                  </a:cubicBezTo>
                  <a:cubicBezTo>
                    <a:pt x="834" y="394"/>
                    <a:pt x="934" y="494"/>
                    <a:pt x="1068" y="494"/>
                  </a:cubicBezTo>
                  <a:cubicBezTo>
                    <a:pt x="1791" y="454"/>
                    <a:pt x="2557" y="436"/>
                    <a:pt x="3257" y="436"/>
                  </a:cubicBezTo>
                  <a:cubicBezTo>
                    <a:pt x="4332" y="436"/>
                    <a:pt x="5254" y="480"/>
                    <a:pt x="5638" y="560"/>
                  </a:cubicBezTo>
                  <a:cubicBezTo>
                    <a:pt x="5171" y="794"/>
                    <a:pt x="3736" y="1161"/>
                    <a:pt x="2769" y="1428"/>
                  </a:cubicBezTo>
                  <a:cubicBezTo>
                    <a:pt x="1301" y="1828"/>
                    <a:pt x="401" y="2061"/>
                    <a:pt x="100" y="2262"/>
                  </a:cubicBezTo>
                  <a:cubicBezTo>
                    <a:pt x="0" y="2362"/>
                    <a:pt x="0" y="2462"/>
                    <a:pt x="67" y="2562"/>
                  </a:cubicBezTo>
                  <a:cubicBezTo>
                    <a:pt x="100" y="2629"/>
                    <a:pt x="167" y="2662"/>
                    <a:pt x="234" y="2662"/>
                  </a:cubicBezTo>
                  <a:cubicBezTo>
                    <a:pt x="267" y="2662"/>
                    <a:pt x="300" y="2629"/>
                    <a:pt x="367" y="2595"/>
                  </a:cubicBezTo>
                  <a:cubicBezTo>
                    <a:pt x="601" y="2428"/>
                    <a:pt x="1802" y="2128"/>
                    <a:pt x="2869" y="1828"/>
                  </a:cubicBezTo>
                  <a:cubicBezTo>
                    <a:pt x="5371" y="1194"/>
                    <a:pt x="6105" y="927"/>
                    <a:pt x="6171" y="560"/>
                  </a:cubicBezTo>
                  <a:cubicBezTo>
                    <a:pt x="6171" y="494"/>
                    <a:pt x="6138" y="394"/>
                    <a:pt x="6071" y="327"/>
                  </a:cubicBezTo>
                  <a:cubicBezTo>
                    <a:pt x="5834" y="70"/>
                    <a:pt x="4599" y="0"/>
                    <a:pt x="33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2" name="Google Shape;3092;p31"/>
            <p:cNvSpPr/>
            <p:nvPr/>
          </p:nvSpPr>
          <p:spPr>
            <a:xfrm>
              <a:off x="3121118" y="4378033"/>
              <a:ext cx="65228" cy="88450"/>
            </a:xfrm>
            <a:custGeom>
              <a:avLst/>
              <a:gdLst/>
              <a:ahLst/>
              <a:cxnLst/>
              <a:rect l="l" t="t" r="r" b="b"/>
              <a:pathLst>
                <a:path w="4337" h="5881" extrusionOk="0">
                  <a:moveTo>
                    <a:pt x="2558" y="1"/>
                  </a:moveTo>
                  <a:cubicBezTo>
                    <a:pt x="2539" y="1"/>
                    <a:pt x="2520" y="3"/>
                    <a:pt x="2502" y="9"/>
                  </a:cubicBezTo>
                  <a:cubicBezTo>
                    <a:pt x="2402" y="9"/>
                    <a:pt x="2335" y="143"/>
                    <a:pt x="2369" y="243"/>
                  </a:cubicBezTo>
                  <a:cubicBezTo>
                    <a:pt x="2402" y="410"/>
                    <a:pt x="3336" y="3879"/>
                    <a:pt x="3736" y="5213"/>
                  </a:cubicBezTo>
                  <a:cubicBezTo>
                    <a:pt x="2869" y="4479"/>
                    <a:pt x="734" y="2278"/>
                    <a:pt x="434" y="1310"/>
                  </a:cubicBezTo>
                  <a:cubicBezTo>
                    <a:pt x="379" y="1228"/>
                    <a:pt x="302" y="1168"/>
                    <a:pt x="220" y="1168"/>
                  </a:cubicBezTo>
                  <a:cubicBezTo>
                    <a:pt x="203" y="1168"/>
                    <a:pt x="185" y="1171"/>
                    <a:pt x="167" y="1177"/>
                  </a:cubicBezTo>
                  <a:cubicBezTo>
                    <a:pt x="34" y="1243"/>
                    <a:pt x="0" y="1344"/>
                    <a:pt x="34" y="1444"/>
                  </a:cubicBezTo>
                  <a:cubicBezTo>
                    <a:pt x="434" y="2644"/>
                    <a:pt x="3470" y="5780"/>
                    <a:pt x="4003" y="5880"/>
                  </a:cubicBezTo>
                  <a:lnTo>
                    <a:pt x="4037" y="5880"/>
                  </a:lnTo>
                  <a:cubicBezTo>
                    <a:pt x="4103" y="5880"/>
                    <a:pt x="4203" y="5847"/>
                    <a:pt x="4237" y="5813"/>
                  </a:cubicBezTo>
                  <a:cubicBezTo>
                    <a:pt x="4270" y="5747"/>
                    <a:pt x="4337" y="5680"/>
                    <a:pt x="4270" y="5513"/>
                  </a:cubicBezTo>
                  <a:cubicBezTo>
                    <a:pt x="4037" y="4879"/>
                    <a:pt x="2769" y="176"/>
                    <a:pt x="2769" y="143"/>
                  </a:cubicBezTo>
                  <a:cubicBezTo>
                    <a:pt x="2742" y="60"/>
                    <a:pt x="2646" y="1"/>
                    <a:pt x="255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3" name="Google Shape;3093;p31"/>
            <p:cNvSpPr/>
            <p:nvPr/>
          </p:nvSpPr>
          <p:spPr>
            <a:xfrm>
              <a:off x="3160734" y="4456060"/>
              <a:ext cx="51211" cy="41450"/>
            </a:xfrm>
            <a:custGeom>
              <a:avLst/>
              <a:gdLst/>
              <a:ahLst/>
              <a:cxnLst/>
              <a:rect l="l" t="t" r="r" b="b"/>
              <a:pathLst>
                <a:path w="3405" h="2756" extrusionOk="0">
                  <a:moveTo>
                    <a:pt x="1817" y="1"/>
                  </a:moveTo>
                  <a:cubicBezTo>
                    <a:pt x="471" y="1"/>
                    <a:pt x="0" y="1754"/>
                    <a:pt x="669" y="2393"/>
                  </a:cubicBezTo>
                  <a:cubicBezTo>
                    <a:pt x="939" y="2641"/>
                    <a:pt x="1288" y="2755"/>
                    <a:pt x="1640" y="2755"/>
                  </a:cubicBezTo>
                  <a:cubicBezTo>
                    <a:pt x="2333" y="2755"/>
                    <a:pt x="3038" y="2311"/>
                    <a:pt x="3171" y="1559"/>
                  </a:cubicBezTo>
                  <a:cubicBezTo>
                    <a:pt x="3404" y="425"/>
                    <a:pt x="2470" y="125"/>
                    <a:pt x="2470" y="125"/>
                  </a:cubicBezTo>
                  <a:cubicBezTo>
                    <a:pt x="2234" y="39"/>
                    <a:pt x="2016" y="1"/>
                    <a:pt x="1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4" name="Google Shape;3094;p31"/>
            <p:cNvSpPr/>
            <p:nvPr/>
          </p:nvSpPr>
          <p:spPr>
            <a:xfrm>
              <a:off x="3161260" y="4453098"/>
              <a:ext cx="53181" cy="47496"/>
            </a:xfrm>
            <a:custGeom>
              <a:avLst/>
              <a:gdLst/>
              <a:ahLst/>
              <a:cxnLst/>
              <a:rect l="l" t="t" r="r" b="b"/>
              <a:pathLst>
                <a:path w="3536" h="3158" extrusionOk="0">
                  <a:moveTo>
                    <a:pt x="1768" y="422"/>
                  </a:moveTo>
                  <a:cubicBezTo>
                    <a:pt x="1968" y="422"/>
                    <a:pt x="2168" y="455"/>
                    <a:pt x="2368" y="522"/>
                  </a:cubicBezTo>
                  <a:cubicBezTo>
                    <a:pt x="2402" y="556"/>
                    <a:pt x="3136" y="756"/>
                    <a:pt x="2935" y="1723"/>
                  </a:cubicBezTo>
                  <a:cubicBezTo>
                    <a:pt x="2802" y="2390"/>
                    <a:pt x="2168" y="2757"/>
                    <a:pt x="1601" y="2757"/>
                  </a:cubicBezTo>
                  <a:cubicBezTo>
                    <a:pt x="1268" y="2757"/>
                    <a:pt x="1001" y="2657"/>
                    <a:pt x="767" y="2457"/>
                  </a:cubicBezTo>
                  <a:cubicBezTo>
                    <a:pt x="500" y="2190"/>
                    <a:pt x="467" y="1690"/>
                    <a:pt x="634" y="1223"/>
                  </a:cubicBezTo>
                  <a:cubicBezTo>
                    <a:pt x="834" y="722"/>
                    <a:pt x="1268" y="422"/>
                    <a:pt x="1768" y="422"/>
                  </a:cubicBezTo>
                  <a:close/>
                  <a:moveTo>
                    <a:pt x="1809" y="1"/>
                  </a:moveTo>
                  <a:cubicBezTo>
                    <a:pt x="1115" y="1"/>
                    <a:pt x="519" y="383"/>
                    <a:pt x="267" y="1089"/>
                  </a:cubicBezTo>
                  <a:cubicBezTo>
                    <a:pt x="0" y="1690"/>
                    <a:pt x="100" y="2390"/>
                    <a:pt x="500" y="2757"/>
                  </a:cubicBezTo>
                  <a:cubicBezTo>
                    <a:pt x="767" y="3024"/>
                    <a:pt x="1168" y="3157"/>
                    <a:pt x="1601" y="3157"/>
                  </a:cubicBezTo>
                  <a:cubicBezTo>
                    <a:pt x="2335" y="3157"/>
                    <a:pt x="3169" y="2690"/>
                    <a:pt x="3336" y="1790"/>
                  </a:cubicBezTo>
                  <a:cubicBezTo>
                    <a:pt x="3536" y="756"/>
                    <a:pt x="2869" y="255"/>
                    <a:pt x="2502" y="122"/>
                  </a:cubicBezTo>
                  <a:cubicBezTo>
                    <a:pt x="2266" y="41"/>
                    <a:pt x="2032" y="1"/>
                    <a:pt x="180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5" name="Google Shape;3095;p31"/>
            <p:cNvSpPr/>
            <p:nvPr/>
          </p:nvSpPr>
          <p:spPr>
            <a:xfrm>
              <a:off x="2582295" y="4545834"/>
              <a:ext cx="208229" cy="235707"/>
            </a:xfrm>
            <a:custGeom>
              <a:avLst/>
              <a:gdLst/>
              <a:ahLst/>
              <a:cxnLst/>
              <a:rect l="l" t="t" r="r" b="b"/>
              <a:pathLst>
                <a:path w="13845" h="15672" extrusionOk="0">
                  <a:moveTo>
                    <a:pt x="531" y="0"/>
                  </a:moveTo>
                  <a:cubicBezTo>
                    <a:pt x="448" y="0"/>
                    <a:pt x="383" y="55"/>
                    <a:pt x="334" y="127"/>
                  </a:cubicBezTo>
                  <a:cubicBezTo>
                    <a:pt x="334" y="127"/>
                    <a:pt x="201" y="461"/>
                    <a:pt x="101" y="961"/>
                  </a:cubicBezTo>
                  <a:cubicBezTo>
                    <a:pt x="101" y="1094"/>
                    <a:pt x="168" y="1194"/>
                    <a:pt x="268" y="1228"/>
                  </a:cubicBezTo>
                  <a:lnTo>
                    <a:pt x="301" y="1228"/>
                  </a:lnTo>
                  <a:cubicBezTo>
                    <a:pt x="401" y="1228"/>
                    <a:pt x="501" y="1161"/>
                    <a:pt x="501" y="1061"/>
                  </a:cubicBezTo>
                  <a:cubicBezTo>
                    <a:pt x="601" y="594"/>
                    <a:pt x="735" y="294"/>
                    <a:pt x="735" y="294"/>
                  </a:cubicBezTo>
                  <a:cubicBezTo>
                    <a:pt x="768" y="194"/>
                    <a:pt x="735" y="60"/>
                    <a:pt x="635" y="27"/>
                  </a:cubicBezTo>
                  <a:cubicBezTo>
                    <a:pt x="597" y="8"/>
                    <a:pt x="563" y="0"/>
                    <a:pt x="531" y="0"/>
                  </a:cubicBezTo>
                  <a:close/>
                  <a:moveTo>
                    <a:pt x="234" y="1628"/>
                  </a:moveTo>
                  <a:cubicBezTo>
                    <a:pt x="101" y="1628"/>
                    <a:pt x="1" y="1728"/>
                    <a:pt x="1" y="1828"/>
                  </a:cubicBezTo>
                  <a:cubicBezTo>
                    <a:pt x="1" y="1928"/>
                    <a:pt x="1" y="1995"/>
                    <a:pt x="1" y="2062"/>
                  </a:cubicBezTo>
                  <a:cubicBezTo>
                    <a:pt x="1" y="2295"/>
                    <a:pt x="1" y="2495"/>
                    <a:pt x="34" y="2696"/>
                  </a:cubicBezTo>
                  <a:cubicBezTo>
                    <a:pt x="34" y="2796"/>
                    <a:pt x="134" y="2896"/>
                    <a:pt x="234" y="2896"/>
                  </a:cubicBezTo>
                  <a:lnTo>
                    <a:pt x="268" y="2896"/>
                  </a:lnTo>
                  <a:cubicBezTo>
                    <a:pt x="368" y="2862"/>
                    <a:pt x="468" y="2762"/>
                    <a:pt x="435" y="2662"/>
                  </a:cubicBezTo>
                  <a:cubicBezTo>
                    <a:pt x="435" y="2462"/>
                    <a:pt x="435" y="2262"/>
                    <a:pt x="435" y="2062"/>
                  </a:cubicBezTo>
                  <a:cubicBezTo>
                    <a:pt x="435" y="1995"/>
                    <a:pt x="435" y="1928"/>
                    <a:pt x="435" y="1862"/>
                  </a:cubicBezTo>
                  <a:cubicBezTo>
                    <a:pt x="435" y="1728"/>
                    <a:pt x="334" y="1628"/>
                    <a:pt x="234" y="1628"/>
                  </a:cubicBezTo>
                  <a:close/>
                  <a:moveTo>
                    <a:pt x="390" y="3287"/>
                  </a:moveTo>
                  <a:cubicBezTo>
                    <a:pt x="371" y="3287"/>
                    <a:pt x="352" y="3290"/>
                    <a:pt x="334" y="3296"/>
                  </a:cubicBezTo>
                  <a:cubicBezTo>
                    <a:pt x="234" y="3329"/>
                    <a:pt x="168" y="3429"/>
                    <a:pt x="168" y="3529"/>
                  </a:cubicBezTo>
                  <a:cubicBezTo>
                    <a:pt x="234" y="3830"/>
                    <a:pt x="334" y="4097"/>
                    <a:pt x="435" y="4363"/>
                  </a:cubicBezTo>
                  <a:cubicBezTo>
                    <a:pt x="468" y="4463"/>
                    <a:pt x="568" y="4497"/>
                    <a:pt x="635" y="4497"/>
                  </a:cubicBezTo>
                  <a:lnTo>
                    <a:pt x="701" y="4497"/>
                  </a:lnTo>
                  <a:cubicBezTo>
                    <a:pt x="835" y="4430"/>
                    <a:pt x="868" y="4330"/>
                    <a:pt x="835" y="4197"/>
                  </a:cubicBezTo>
                  <a:cubicBezTo>
                    <a:pt x="735" y="3963"/>
                    <a:pt x="635" y="3696"/>
                    <a:pt x="601" y="3429"/>
                  </a:cubicBezTo>
                  <a:cubicBezTo>
                    <a:pt x="574" y="3347"/>
                    <a:pt x="479" y="3287"/>
                    <a:pt x="390" y="3287"/>
                  </a:cubicBezTo>
                  <a:close/>
                  <a:moveTo>
                    <a:pt x="1014" y="4829"/>
                  </a:moveTo>
                  <a:cubicBezTo>
                    <a:pt x="977" y="4829"/>
                    <a:pt x="937" y="4840"/>
                    <a:pt x="902" y="4864"/>
                  </a:cubicBezTo>
                  <a:cubicBezTo>
                    <a:pt x="801" y="4930"/>
                    <a:pt x="768" y="5031"/>
                    <a:pt x="801" y="5131"/>
                  </a:cubicBezTo>
                  <a:cubicBezTo>
                    <a:pt x="935" y="5397"/>
                    <a:pt x="1102" y="5631"/>
                    <a:pt x="1268" y="5864"/>
                  </a:cubicBezTo>
                  <a:cubicBezTo>
                    <a:pt x="1302" y="5931"/>
                    <a:pt x="1369" y="5965"/>
                    <a:pt x="1435" y="5965"/>
                  </a:cubicBezTo>
                  <a:cubicBezTo>
                    <a:pt x="1469" y="5965"/>
                    <a:pt x="1535" y="5931"/>
                    <a:pt x="1569" y="5931"/>
                  </a:cubicBezTo>
                  <a:cubicBezTo>
                    <a:pt x="1669" y="5864"/>
                    <a:pt x="1669" y="5731"/>
                    <a:pt x="1602" y="5631"/>
                  </a:cubicBezTo>
                  <a:cubicBezTo>
                    <a:pt x="1435" y="5397"/>
                    <a:pt x="1302" y="5164"/>
                    <a:pt x="1168" y="4930"/>
                  </a:cubicBezTo>
                  <a:cubicBezTo>
                    <a:pt x="1147" y="4866"/>
                    <a:pt x="1084" y="4829"/>
                    <a:pt x="1014" y="4829"/>
                  </a:cubicBezTo>
                  <a:close/>
                  <a:moveTo>
                    <a:pt x="6405" y="5764"/>
                  </a:moveTo>
                  <a:cubicBezTo>
                    <a:pt x="6139" y="5798"/>
                    <a:pt x="5838" y="5864"/>
                    <a:pt x="5538" y="5965"/>
                  </a:cubicBezTo>
                  <a:cubicBezTo>
                    <a:pt x="5438" y="5998"/>
                    <a:pt x="5371" y="6098"/>
                    <a:pt x="5405" y="6231"/>
                  </a:cubicBezTo>
                  <a:cubicBezTo>
                    <a:pt x="5438" y="6298"/>
                    <a:pt x="5538" y="6365"/>
                    <a:pt x="5605" y="6365"/>
                  </a:cubicBezTo>
                  <a:lnTo>
                    <a:pt x="5672" y="6365"/>
                  </a:lnTo>
                  <a:cubicBezTo>
                    <a:pt x="6005" y="6231"/>
                    <a:pt x="6272" y="6198"/>
                    <a:pt x="6439" y="6198"/>
                  </a:cubicBezTo>
                  <a:cubicBezTo>
                    <a:pt x="6572" y="6165"/>
                    <a:pt x="6639" y="6065"/>
                    <a:pt x="6639" y="5965"/>
                  </a:cubicBezTo>
                  <a:cubicBezTo>
                    <a:pt x="6639" y="5864"/>
                    <a:pt x="6539" y="5764"/>
                    <a:pt x="6405" y="5764"/>
                  </a:cubicBezTo>
                  <a:close/>
                  <a:moveTo>
                    <a:pt x="1954" y="6185"/>
                  </a:moveTo>
                  <a:cubicBezTo>
                    <a:pt x="1909" y="6185"/>
                    <a:pt x="1865" y="6201"/>
                    <a:pt x="1836" y="6231"/>
                  </a:cubicBezTo>
                  <a:cubicBezTo>
                    <a:pt x="1735" y="6331"/>
                    <a:pt x="1735" y="6465"/>
                    <a:pt x="1802" y="6532"/>
                  </a:cubicBezTo>
                  <a:cubicBezTo>
                    <a:pt x="1869" y="6598"/>
                    <a:pt x="1902" y="6665"/>
                    <a:pt x="1969" y="6732"/>
                  </a:cubicBezTo>
                  <a:cubicBezTo>
                    <a:pt x="2102" y="6865"/>
                    <a:pt x="2269" y="7032"/>
                    <a:pt x="2403" y="7132"/>
                  </a:cubicBezTo>
                  <a:cubicBezTo>
                    <a:pt x="2436" y="7165"/>
                    <a:pt x="2503" y="7199"/>
                    <a:pt x="2536" y="7199"/>
                  </a:cubicBezTo>
                  <a:cubicBezTo>
                    <a:pt x="2603" y="7199"/>
                    <a:pt x="2669" y="7165"/>
                    <a:pt x="2703" y="7132"/>
                  </a:cubicBezTo>
                  <a:cubicBezTo>
                    <a:pt x="2770" y="7032"/>
                    <a:pt x="2770" y="6899"/>
                    <a:pt x="2669" y="6832"/>
                  </a:cubicBezTo>
                  <a:cubicBezTo>
                    <a:pt x="2536" y="6698"/>
                    <a:pt x="2403" y="6565"/>
                    <a:pt x="2269" y="6432"/>
                  </a:cubicBezTo>
                  <a:cubicBezTo>
                    <a:pt x="2202" y="6365"/>
                    <a:pt x="2169" y="6331"/>
                    <a:pt x="2102" y="6265"/>
                  </a:cubicBezTo>
                  <a:cubicBezTo>
                    <a:pt x="2066" y="6210"/>
                    <a:pt x="2009" y="6185"/>
                    <a:pt x="1954" y="6185"/>
                  </a:cubicBezTo>
                  <a:close/>
                  <a:moveTo>
                    <a:pt x="4884" y="6318"/>
                  </a:moveTo>
                  <a:cubicBezTo>
                    <a:pt x="4834" y="6318"/>
                    <a:pt x="4783" y="6335"/>
                    <a:pt x="4738" y="6365"/>
                  </a:cubicBezTo>
                  <a:cubicBezTo>
                    <a:pt x="4504" y="6532"/>
                    <a:pt x="4271" y="6732"/>
                    <a:pt x="4104" y="6965"/>
                  </a:cubicBezTo>
                  <a:cubicBezTo>
                    <a:pt x="4037" y="7065"/>
                    <a:pt x="4070" y="7199"/>
                    <a:pt x="4171" y="7265"/>
                  </a:cubicBezTo>
                  <a:cubicBezTo>
                    <a:pt x="4204" y="7299"/>
                    <a:pt x="4237" y="7299"/>
                    <a:pt x="4271" y="7299"/>
                  </a:cubicBezTo>
                  <a:cubicBezTo>
                    <a:pt x="4337" y="7299"/>
                    <a:pt x="4404" y="7265"/>
                    <a:pt x="4437" y="7232"/>
                  </a:cubicBezTo>
                  <a:cubicBezTo>
                    <a:pt x="4604" y="7032"/>
                    <a:pt x="4771" y="6832"/>
                    <a:pt x="5004" y="6698"/>
                  </a:cubicBezTo>
                  <a:cubicBezTo>
                    <a:pt x="5071" y="6632"/>
                    <a:pt x="5105" y="6498"/>
                    <a:pt x="5038" y="6398"/>
                  </a:cubicBezTo>
                  <a:cubicBezTo>
                    <a:pt x="5001" y="6343"/>
                    <a:pt x="4944" y="6318"/>
                    <a:pt x="4884" y="6318"/>
                  </a:cubicBezTo>
                  <a:close/>
                  <a:moveTo>
                    <a:pt x="6817" y="6286"/>
                  </a:moveTo>
                  <a:cubicBezTo>
                    <a:pt x="6729" y="6286"/>
                    <a:pt x="6664" y="6330"/>
                    <a:pt x="6639" y="6432"/>
                  </a:cubicBezTo>
                  <a:cubicBezTo>
                    <a:pt x="6572" y="6598"/>
                    <a:pt x="6405" y="6798"/>
                    <a:pt x="6205" y="6999"/>
                  </a:cubicBezTo>
                  <a:cubicBezTo>
                    <a:pt x="6105" y="7065"/>
                    <a:pt x="6105" y="7199"/>
                    <a:pt x="6172" y="7299"/>
                  </a:cubicBezTo>
                  <a:cubicBezTo>
                    <a:pt x="6205" y="7332"/>
                    <a:pt x="6272" y="7366"/>
                    <a:pt x="6339" y="7366"/>
                  </a:cubicBezTo>
                  <a:cubicBezTo>
                    <a:pt x="6372" y="7366"/>
                    <a:pt x="6439" y="7332"/>
                    <a:pt x="6472" y="7299"/>
                  </a:cubicBezTo>
                  <a:cubicBezTo>
                    <a:pt x="6739" y="7065"/>
                    <a:pt x="6939" y="6798"/>
                    <a:pt x="7006" y="6565"/>
                  </a:cubicBezTo>
                  <a:cubicBezTo>
                    <a:pt x="7073" y="6465"/>
                    <a:pt x="7006" y="6331"/>
                    <a:pt x="6906" y="6298"/>
                  </a:cubicBezTo>
                  <a:cubicBezTo>
                    <a:pt x="6874" y="6290"/>
                    <a:pt x="6845" y="6286"/>
                    <a:pt x="6817" y="6286"/>
                  </a:cubicBezTo>
                  <a:close/>
                  <a:moveTo>
                    <a:pt x="5613" y="7387"/>
                  </a:moveTo>
                  <a:cubicBezTo>
                    <a:pt x="5587" y="7387"/>
                    <a:pt x="5562" y="7391"/>
                    <a:pt x="5538" y="7399"/>
                  </a:cubicBezTo>
                  <a:cubicBezTo>
                    <a:pt x="5305" y="7532"/>
                    <a:pt x="5071" y="7599"/>
                    <a:pt x="4804" y="7599"/>
                  </a:cubicBezTo>
                  <a:cubicBezTo>
                    <a:pt x="4704" y="7632"/>
                    <a:pt x="4604" y="7732"/>
                    <a:pt x="4638" y="7833"/>
                  </a:cubicBezTo>
                  <a:cubicBezTo>
                    <a:pt x="4638" y="7933"/>
                    <a:pt x="4738" y="8033"/>
                    <a:pt x="4838" y="8033"/>
                  </a:cubicBezTo>
                  <a:cubicBezTo>
                    <a:pt x="5138" y="7999"/>
                    <a:pt x="5438" y="7933"/>
                    <a:pt x="5705" y="7799"/>
                  </a:cubicBezTo>
                  <a:cubicBezTo>
                    <a:pt x="5838" y="7732"/>
                    <a:pt x="5872" y="7632"/>
                    <a:pt x="5838" y="7532"/>
                  </a:cubicBezTo>
                  <a:cubicBezTo>
                    <a:pt x="5787" y="7430"/>
                    <a:pt x="5698" y="7387"/>
                    <a:pt x="5613" y="7387"/>
                  </a:cubicBezTo>
                  <a:close/>
                  <a:moveTo>
                    <a:pt x="3222" y="7264"/>
                  </a:moveTo>
                  <a:cubicBezTo>
                    <a:pt x="3150" y="7264"/>
                    <a:pt x="3079" y="7301"/>
                    <a:pt x="3036" y="7366"/>
                  </a:cubicBezTo>
                  <a:cubicBezTo>
                    <a:pt x="3003" y="7466"/>
                    <a:pt x="3036" y="7599"/>
                    <a:pt x="3136" y="7632"/>
                  </a:cubicBezTo>
                  <a:cubicBezTo>
                    <a:pt x="3303" y="7732"/>
                    <a:pt x="3503" y="7833"/>
                    <a:pt x="3704" y="7899"/>
                  </a:cubicBezTo>
                  <a:cubicBezTo>
                    <a:pt x="3637" y="8133"/>
                    <a:pt x="3603" y="8400"/>
                    <a:pt x="3570" y="8666"/>
                  </a:cubicBezTo>
                  <a:cubicBezTo>
                    <a:pt x="3570" y="8767"/>
                    <a:pt x="3670" y="8867"/>
                    <a:pt x="3804" y="8867"/>
                  </a:cubicBezTo>
                  <a:cubicBezTo>
                    <a:pt x="3904" y="8867"/>
                    <a:pt x="4004" y="8800"/>
                    <a:pt x="4004" y="8666"/>
                  </a:cubicBezTo>
                  <a:cubicBezTo>
                    <a:pt x="4004" y="8400"/>
                    <a:pt x="4037" y="8166"/>
                    <a:pt x="4104" y="7933"/>
                  </a:cubicBezTo>
                  <a:cubicBezTo>
                    <a:pt x="4171" y="7933"/>
                    <a:pt x="4204" y="7866"/>
                    <a:pt x="4204" y="7799"/>
                  </a:cubicBezTo>
                  <a:cubicBezTo>
                    <a:pt x="4237" y="7699"/>
                    <a:pt x="4171" y="7599"/>
                    <a:pt x="4037" y="7566"/>
                  </a:cubicBezTo>
                  <a:cubicBezTo>
                    <a:pt x="3804" y="7499"/>
                    <a:pt x="3570" y="7399"/>
                    <a:pt x="3337" y="7299"/>
                  </a:cubicBezTo>
                  <a:cubicBezTo>
                    <a:pt x="3301" y="7275"/>
                    <a:pt x="3261" y="7264"/>
                    <a:pt x="3222" y="7264"/>
                  </a:cubicBezTo>
                  <a:close/>
                  <a:moveTo>
                    <a:pt x="3877" y="9294"/>
                  </a:moveTo>
                  <a:cubicBezTo>
                    <a:pt x="3864" y="9294"/>
                    <a:pt x="3850" y="9296"/>
                    <a:pt x="3837" y="9300"/>
                  </a:cubicBezTo>
                  <a:cubicBezTo>
                    <a:pt x="3704" y="9300"/>
                    <a:pt x="3637" y="9434"/>
                    <a:pt x="3637" y="9534"/>
                  </a:cubicBezTo>
                  <a:cubicBezTo>
                    <a:pt x="3704" y="9801"/>
                    <a:pt x="3770" y="10067"/>
                    <a:pt x="3837" y="10368"/>
                  </a:cubicBezTo>
                  <a:cubicBezTo>
                    <a:pt x="3870" y="10468"/>
                    <a:pt x="3970" y="10534"/>
                    <a:pt x="4037" y="10534"/>
                  </a:cubicBezTo>
                  <a:cubicBezTo>
                    <a:pt x="4070" y="10534"/>
                    <a:pt x="4070" y="10534"/>
                    <a:pt x="4104" y="10501"/>
                  </a:cubicBezTo>
                  <a:cubicBezTo>
                    <a:pt x="4204" y="10468"/>
                    <a:pt x="4271" y="10368"/>
                    <a:pt x="4237" y="10268"/>
                  </a:cubicBezTo>
                  <a:cubicBezTo>
                    <a:pt x="4171" y="9967"/>
                    <a:pt x="4104" y="9701"/>
                    <a:pt x="4070" y="9467"/>
                  </a:cubicBezTo>
                  <a:cubicBezTo>
                    <a:pt x="4042" y="9380"/>
                    <a:pt x="3963" y="9294"/>
                    <a:pt x="3877" y="9294"/>
                  </a:cubicBezTo>
                  <a:close/>
                  <a:moveTo>
                    <a:pt x="4312" y="10889"/>
                  </a:moveTo>
                  <a:cubicBezTo>
                    <a:pt x="4286" y="10889"/>
                    <a:pt x="4261" y="10894"/>
                    <a:pt x="4237" y="10901"/>
                  </a:cubicBezTo>
                  <a:cubicBezTo>
                    <a:pt x="4137" y="10935"/>
                    <a:pt x="4070" y="11068"/>
                    <a:pt x="4137" y="11168"/>
                  </a:cubicBezTo>
                  <a:cubicBezTo>
                    <a:pt x="4237" y="11435"/>
                    <a:pt x="4337" y="11702"/>
                    <a:pt x="4471" y="11935"/>
                  </a:cubicBezTo>
                  <a:cubicBezTo>
                    <a:pt x="4504" y="12036"/>
                    <a:pt x="4571" y="12069"/>
                    <a:pt x="4671" y="12069"/>
                  </a:cubicBezTo>
                  <a:cubicBezTo>
                    <a:pt x="4704" y="12069"/>
                    <a:pt x="4738" y="12069"/>
                    <a:pt x="4738" y="12036"/>
                  </a:cubicBezTo>
                  <a:cubicBezTo>
                    <a:pt x="4871" y="12002"/>
                    <a:pt x="4904" y="11869"/>
                    <a:pt x="4838" y="11769"/>
                  </a:cubicBezTo>
                  <a:cubicBezTo>
                    <a:pt x="4738" y="11502"/>
                    <a:pt x="4604" y="11268"/>
                    <a:pt x="4504" y="11035"/>
                  </a:cubicBezTo>
                  <a:cubicBezTo>
                    <a:pt x="4479" y="10933"/>
                    <a:pt x="4395" y="10889"/>
                    <a:pt x="4312" y="10889"/>
                  </a:cubicBezTo>
                  <a:close/>
                  <a:moveTo>
                    <a:pt x="13296" y="10988"/>
                  </a:moveTo>
                  <a:cubicBezTo>
                    <a:pt x="13266" y="10988"/>
                    <a:pt x="13237" y="10993"/>
                    <a:pt x="13210" y="11001"/>
                  </a:cubicBezTo>
                  <a:cubicBezTo>
                    <a:pt x="13110" y="11068"/>
                    <a:pt x="13077" y="11202"/>
                    <a:pt x="13144" y="11302"/>
                  </a:cubicBezTo>
                  <a:cubicBezTo>
                    <a:pt x="13277" y="11535"/>
                    <a:pt x="13377" y="11769"/>
                    <a:pt x="13410" y="12002"/>
                  </a:cubicBezTo>
                  <a:cubicBezTo>
                    <a:pt x="13444" y="12102"/>
                    <a:pt x="13511" y="12169"/>
                    <a:pt x="13611" y="12169"/>
                  </a:cubicBezTo>
                  <a:lnTo>
                    <a:pt x="13644" y="12169"/>
                  </a:lnTo>
                  <a:cubicBezTo>
                    <a:pt x="13777" y="12136"/>
                    <a:pt x="13844" y="12036"/>
                    <a:pt x="13811" y="11935"/>
                  </a:cubicBezTo>
                  <a:cubicBezTo>
                    <a:pt x="13777" y="11635"/>
                    <a:pt x="13677" y="11368"/>
                    <a:pt x="13511" y="11068"/>
                  </a:cubicBezTo>
                  <a:cubicBezTo>
                    <a:pt x="13462" y="11019"/>
                    <a:pt x="13377" y="10988"/>
                    <a:pt x="13296" y="10988"/>
                  </a:cubicBezTo>
                  <a:close/>
                  <a:moveTo>
                    <a:pt x="5017" y="12390"/>
                  </a:moveTo>
                  <a:cubicBezTo>
                    <a:pt x="4990" y="12390"/>
                    <a:pt x="4963" y="12394"/>
                    <a:pt x="4938" y="12402"/>
                  </a:cubicBezTo>
                  <a:cubicBezTo>
                    <a:pt x="4838" y="12469"/>
                    <a:pt x="4804" y="12603"/>
                    <a:pt x="4871" y="12703"/>
                  </a:cubicBezTo>
                  <a:cubicBezTo>
                    <a:pt x="5004" y="12936"/>
                    <a:pt x="5138" y="13170"/>
                    <a:pt x="5305" y="13437"/>
                  </a:cubicBezTo>
                  <a:cubicBezTo>
                    <a:pt x="5338" y="13503"/>
                    <a:pt x="5405" y="13537"/>
                    <a:pt x="5471" y="13537"/>
                  </a:cubicBezTo>
                  <a:cubicBezTo>
                    <a:pt x="5505" y="13537"/>
                    <a:pt x="5538" y="13503"/>
                    <a:pt x="5572" y="13503"/>
                  </a:cubicBezTo>
                  <a:cubicBezTo>
                    <a:pt x="5672" y="13437"/>
                    <a:pt x="5705" y="13303"/>
                    <a:pt x="5638" y="13203"/>
                  </a:cubicBezTo>
                  <a:cubicBezTo>
                    <a:pt x="5505" y="12970"/>
                    <a:pt x="5371" y="12736"/>
                    <a:pt x="5238" y="12503"/>
                  </a:cubicBezTo>
                  <a:cubicBezTo>
                    <a:pt x="5188" y="12427"/>
                    <a:pt x="5100" y="12390"/>
                    <a:pt x="5017" y="12390"/>
                  </a:cubicBezTo>
                  <a:close/>
                  <a:moveTo>
                    <a:pt x="13588" y="12594"/>
                  </a:moveTo>
                  <a:cubicBezTo>
                    <a:pt x="13500" y="12594"/>
                    <a:pt x="13405" y="12654"/>
                    <a:pt x="13377" y="12736"/>
                  </a:cubicBezTo>
                  <a:cubicBezTo>
                    <a:pt x="13344" y="12970"/>
                    <a:pt x="13244" y="13203"/>
                    <a:pt x="13077" y="13437"/>
                  </a:cubicBezTo>
                  <a:cubicBezTo>
                    <a:pt x="13010" y="13537"/>
                    <a:pt x="13044" y="13670"/>
                    <a:pt x="13144" y="13737"/>
                  </a:cubicBezTo>
                  <a:cubicBezTo>
                    <a:pt x="13177" y="13737"/>
                    <a:pt x="13210" y="13770"/>
                    <a:pt x="13244" y="13770"/>
                  </a:cubicBezTo>
                  <a:cubicBezTo>
                    <a:pt x="13310" y="13770"/>
                    <a:pt x="13377" y="13737"/>
                    <a:pt x="13444" y="13670"/>
                  </a:cubicBezTo>
                  <a:cubicBezTo>
                    <a:pt x="13611" y="13403"/>
                    <a:pt x="13711" y="13136"/>
                    <a:pt x="13811" y="12836"/>
                  </a:cubicBezTo>
                  <a:cubicBezTo>
                    <a:pt x="13811" y="12736"/>
                    <a:pt x="13744" y="12603"/>
                    <a:pt x="13644" y="12603"/>
                  </a:cubicBezTo>
                  <a:cubicBezTo>
                    <a:pt x="13626" y="12597"/>
                    <a:pt x="13607" y="12594"/>
                    <a:pt x="13588" y="12594"/>
                  </a:cubicBezTo>
                  <a:close/>
                  <a:moveTo>
                    <a:pt x="5951" y="13790"/>
                  </a:moveTo>
                  <a:cubicBezTo>
                    <a:pt x="5902" y="13790"/>
                    <a:pt x="5850" y="13807"/>
                    <a:pt x="5805" y="13837"/>
                  </a:cubicBezTo>
                  <a:cubicBezTo>
                    <a:pt x="5738" y="13904"/>
                    <a:pt x="5738" y="14037"/>
                    <a:pt x="5805" y="14137"/>
                  </a:cubicBezTo>
                  <a:cubicBezTo>
                    <a:pt x="6005" y="14337"/>
                    <a:pt x="6205" y="14571"/>
                    <a:pt x="6439" y="14737"/>
                  </a:cubicBezTo>
                  <a:cubicBezTo>
                    <a:pt x="6472" y="14771"/>
                    <a:pt x="6506" y="14771"/>
                    <a:pt x="6572" y="14771"/>
                  </a:cubicBezTo>
                  <a:cubicBezTo>
                    <a:pt x="6639" y="14771"/>
                    <a:pt x="6672" y="14737"/>
                    <a:pt x="6739" y="14704"/>
                  </a:cubicBezTo>
                  <a:cubicBezTo>
                    <a:pt x="6806" y="14604"/>
                    <a:pt x="6772" y="14471"/>
                    <a:pt x="6672" y="14404"/>
                  </a:cubicBezTo>
                  <a:cubicBezTo>
                    <a:pt x="6472" y="14237"/>
                    <a:pt x="6305" y="14070"/>
                    <a:pt x="6105" y="13870"/>
                  </a:cubicBezTo>
                  <a:cubicBezTo>
                    <a:pt x="6068" y="13815"/>
                    <a:pt x="6012" y="13790"/>
                    <a:pt x="5951" y="13790"/>
                  </a:cubicBezTo>
                  <a:close/>
                  <a:moveTo>
                    <a:pt x="12712" y="13974"/>
                  </a:moveTo>
                  <a:cubicBezTo>
                    <a:pt x="12667" y="13974"/>
                    <a:pt x="12622" y="13992"/>
                    <a:pt x="12577" y="14037"/>
                  </a:cubicBezTo>
                  <a:cubicBezTo>
                    <a:pt x="12376" y="14204"/>
                    <a:pt x="12176" y="14371"/>
                    <a:pt x="11943" y="14504"/>
                  </a:cubicBezTo>
                  <a:cubicBezTo>
                    <a:pt x="11843" y="14571"/>
                    <a:pt x="11809" y="14704"/>
                    <a:pt x="11876" y="14804"/>
                  </a:cubicBezTo>
                  <a:cubicBezTo>
                    <a:pt x="11909" y="14871"/>
                    <a:pt x="11976" y="14904"/>
                    <a:pt x="12043" y="14904"/>
                  </a:cubicBezTo>
                  <a:cubicBezTo>
                    <a:pt x="12076" y="14904"/>
                    <a:pt x="12143" y="14871"/>
                    <a:pt x="12176" y="14871"/>
                  </a:cubicBezTo>
                  <a:cubicBezTo>
                    <a:pt x="12410" y="14704"/>
                    <a:pt x="12643" y="14537"/>
                    <a:pt x="12843" y="14337"/>
                  </a:cubicBezTo>
                  <a:cubicBezTo>
                    <a:pt x="12943" y="14270"/>
                    <a:pt x="12943" y="14137"/>
                    <a:pt x="12877" y="14037"/>
                  </a:cubicBezTo>
                  <a:cubicBezTo>
                    <a:pt x="12822" y="14000"/>
                    <a:pt x="12767" y="13974"/>
                    <a:pt x="12712" y="13974"/>
                  </a:cubicBezTo>
                  <a:close/>
                  <a:moveTo>
                    <a:pt x="7244" y="14803"/>
                  </a:moveTo>
                  <a:cubicBezTo>
                    <a:pt x="7173" y="14803"/>
                    <a:pt x="7116" y="14840"/>
                    <a:pt x="7073" y="14904"/>
                  </a:cubicBezTo>
                  <a:cubicBezTo>
                    <a:pt x="7039" y="15004"/>
                    <a:pt x="7073" y="15138"/>
                    <a:pt x="7173" y="15204"/>
                  </a:cubicBezTo>
                  <a:cubicBezTo>
                    <a:pt x="7440" y="15338"/>
                    <a:pt x="7706" y="15438"/>
                    <a:pt x="7973" y="15505"/>
                  </a:cubicBezTo>
                  <a:lnTo>
                    <a:pt x="8040" y="15505"/>
                  </a:lnTo>
                  <a:cubicBezTo>
                    <a:pt x="8140" y="15505"/>
                    <a:pt x="8207" y="15438"/>
                    <a:pt x="8240" y="15371"/>
                  </a:cubicBezTo>
                  <a:cubicBezTo>
                    <a:pt x="8273" y="15238"/>
                    <a:pt x="8207" y="15138"/>
                    <a:pt x="8107" y="15104"/>
                  </a:cubicBezTo>
                  <a:cubicBezTo>
                    <a:pt x="7840" y="15038"/>
                    <a:pt x="7606" y="14938"/>
                    <a:pt x="7373" y="14838"/>
                  </a:cubicBezTo>
                  <a:cubicBezTo>
                    <a:pt x="7326" y="14814"/>
                    <a:pt x="7282" y="14803"/>
                    <a:pt x="7244" y="14803"/>
                  </a:cubicBezTo>
                  <a:close/>
                  <a:moveTo>
                    <a:pt x="11321" y="14858"/>
                  </a:moveTo>
                  <a:cubicBezTo>
                    <a:pt x="11294" y="14858"/>
                    <a:pt x="11267" y="14863"/>
                    <a:pt x="11242" y="14871"/>
                  </a:cubicBezTo>
                  <a:cubicBezTo>
                    <a:pt x="10975" y="14971"/>
                    <a:pt x="10742" y="15071"/>
                    <a:pt x="10475" y="15104"/>
                  </a:cubicBezTo>
                  <a:cubicBezTo>
                    <a:pt x="10342" y="15138"/>
                    <a:pt x="10275" y="15271"/>
                    <a:pt x="10308" y="15371"/>
                  </a:cubicBezTo>
                  <a:cubicBezTo>
                    <a:pt x="10342" y="15471"/>
                    <a:pt x="10408" y="15538"/>
                    <a:pt x="10508" y="15538"/>
                  </a:cubicBezTo>
                  <a:lnTo>
                    <a:pt x="10575" y="15538"/>
                  </a:lnTo>
                  <a:cubicBezTo>
                    <a:pt x="10842" y="15471"/>
                    <a:pt x="11142" y="15371"/>
                    <a:pt x="11376" y="15271"/>
                  </a:cubicBezTo>
                  <a:cubicBezTo>
                    <a:pt x="11509" y="15204"/>
                    <a:pt x="11542" y="15104"/>
                    <a:pt x="11509" y="14971"/>
                  </a:cubicBezTo>
                  <a:cubicBezTo>
                    <a:pt x="11484" y="14896"/>
                    <a:pt x="11403" y="14858"/>
                    <a:pt x="11321" y="14858"/>
                  </a:cubicBezTo>
                  <a:close/>
                  <a:moveTo>
                    <a:pt x="8874" y="15238"/>
                  </a:moveTo>
                  <a:cubicBezTo>
                    <a:pt x="8774" y="15238"/>
                    <a:pt x="8674" y="15305"/>
                    <a:pt x="8640" y="15438"/>
                  </a:cubicBezTo>
                  <a:cubicBezTo>
                    <a:pt x="8640" y="15538"/>
                    <a:pt x="8740" y="15638"/>
                    <a:pt x="8841" y="15671"/>
                  </a:cubicBezTo>
                  <a:lnTo>
                    <a:pt x="9708" y="15671"/>
                  </a:lnTo>
                  <a:cubicBezTo>
                    <a:pt x="9841" y="15638"/>
                    <a:pt x="9908" y="15538"/>
                    <a:pt x="9908" y="15438"/>
                  </a:cubicBezTo>
                  <a:cubicBezTo>
                    <a:pt x="9908" y="15305"/>
                    <a:pt x="9808" y="15238"/>
                    <a:pt x="9674" y="15238"/>
                  </a:cubicBezTo>
                  <a:cubicBezTo>
                    <a:pt x="9541" y="15254"/>
                    <a:pt x="9408" y="15263"/>
                    <a:pt x="9274" y="15263"/>
                  </a:cubicBezTo>
                  <a:cubicBezTo>
                    <a:pt x="9141" y="15263"/>
                    <a:pt x="9007" y="15254"/>
                    <a:pt x="8874" y="1523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6" name="Google Shape;3096;p31"/>
            <p:cNvSpPr/>
            <p:nvPr/>
          </p:nvSpPr>
          <p:spPr>
            <a:xfrm>
              <a:off x="3420129" y="4796386"/>
              <a:ext cx="210725" cy="187835"/>
            </a:xfrm>
            <a:custGeom>
              <a:avLst/>
              <a:gdLst/>
              <a:ahLst/>
              <a:cxnLst/>
              <a:rect l="l" t="t" r="r" b="b"/>
              <a:pathLst>
                <a:path w="14011" h="12489" extrusionOk="0">
                  <a:moveTo>
                    <a:pt x="13422" y="1"/>
                  </a:moveTo>
                  <a:cubicBezTo>
                    <a:pt x="13395" y="1"/>
                    <a:pt x="13368" y="5"/>
                    <a:pt x="13343" y="13"/>
                  </a:cubicBezTo>
                  <a:cubicBezTo>
                    <a:pt x="13243" y="80"/>
                    <a:pt x="13210" y="180"/>
                    <a:pt x="13243" y="313"/>
                  </a:cubicBezTo>
                  <a:cubicBezTo>
                    <a:pt x="13243" y="313"/>
                    <a:pt x="13377" y="614"/>
                    <a:pt x="13477" y="1047"/>
                  </a:cubicBezTo>
                  <a:cubicBezTo>
                    <a:pt x="13510" y="1147"/>
                    <a:pt x="13577" y="1214"/>
                    <a:pt x="13677" y="1214"/>
                  </a:cubicBezTo>
                  <a:lnTo>
                    <a:pt x="13710" y="1214"/>
                  </a:lnTo>
                  <a:cubicBezTo>
                    <a:pt x="13844" y="1181"/>
                    <a:pt x="13910" y="1081"/>
                    <a:pt x="13877" y="947"/>
                  </a:cubicBezTo>
                  <a:cubicBezTo>
                    <a:pt x="13777" y="447"/>
                    <a:pt x="13643" y="147"/>
                    <a:pt x="13610" y="113"/>
                  </a:cubicBezTo>
                  <a:cubicBezTo>
                    <a:pt x="13585" y="38"/>
                    <a:pt x="13504" y="1"/>
                    <a:pt x="13422" y="1"/>
                  </a:cubicBezTo>
                  <a:close/>
                  <a:moveTo>
                    <a:pt x="13777" y="1614"/>
                  </a:moveTo>
                  <a:cubicBezTo>
                    <a:pt x="13677" y="1614"/>
                    <a:pt x="13577" y="1714"/>
                    <a:pt x="13577" y="1848"/>
                  </a:cubicBezTo>
                  <a:cubicBezTo>
                    <a:pt x="13577" y="1881"/>
                    <a:pt x="13577" y="1948"/>
                    <a:pt x="13577" y="2015"/>
                  </a:cubicBezTo>
                  <a:cubicBezTo>
                    <a:pt x="13577" y="2215"/>
                    <a:pt x="13577" y="2415"/>
                    <a:pt x="13543" y="2615"/>
                  </a:cubicBezTo>
                  <a:cubicBezTo>
                    <a:pt x="13510" y="2748"/>
                    <a:pt x="13577" y="2849"/>
                    <a:pt x="13710" y="2882"/>
                  </a:cubicBezTo>
                  <a:lnTo>
                    <a:pt x="13743" y="2882"/>
                  </a:lnTo>
                  <a:cubicBezTo>
                    <a:pt x="13844" y="2882"/>
                    <a:pt x="13910" y="2815"/>
                    <a:pt x="13944" y="2682"/>
                  </a:cubicBezTo>
                  <a:cubicBezTo>
                    <a:pt x="13977" y="2482"/>
                    <a:pt x="14010" y="2248"/>
                    <a:pt x="14010" y="2015"/>
                  </a:cubicBezTo>
                  <a:cubicBezTo>
                    <a:pt x="14010" y="1948"/>
                    <a:pt x="14010" y="1881"/>
                    <a:pt x="14010" y="1814"/>
                  </a:cubicBezTo>
                  <a:cubicBezTo>
                    <a:pt x="13977" y="1714"/>
                    <a:pt x="13877" y="1614"/>
                    <a:pt x="13777" y="1614"/>
                  </a:cubicBezTo>
                  <a:close/>
                  <a:moveTo>
                    <a:pt x="13488" y="3255"/>
                  </a:moveTo>
                  <a:cubicBezTo>
                    <a:pt x="13410" y="3255"/>
                    <a:pt x="13334" y="3310"/>
                    <a:pt x="13310" y="3382"/>
                  </a:cubicBezTo>
                  <a:cubicBezTo>
                    <a:pt x="13210" y="3616"/>
                    <a:pt x="13076" y="3849"/>
                    <a:pt x="12910" y="4049"/>
                  </a:cubicBezTo>
                  <a:cubicBezTo>
                    <a:pt x="12843" y="4149"/>
                    <a:pt x="12843" y="4283"/>
                    <a:pt x="12943" y="4350"/>
                  </a:cubicBezTo>
                  <a:cubicBezTo>
                    <a:pt x="12976" y="4383"/>
                    <a:pt x="13043" y="4383"/>
                    <a:pt x="13076" y="4383"/>
                  </a:cubicBezTo>
                  <a:cubicBezTo>
                    <a:pt x="13143" y="4383"/>
                    <a:pt x="13210" y="4350"/>
                    <a:pt x="13243" y="4316"/>
                  </a:cubicBezTo>
                  <a:cubicBezTo>
                    <a:pt x="13410" y="4083"/>
                    <a:pt x="13577" y="3816"/>
                    <a:pt x="13677" y="3549"/>
                  </a:cubicBezTo>
                  <a:cubicBezTo>
                    <a:pt x="13743" y="3449"/>
                    <a:pt x="13677" y="3316"/>
                    <a:pt x="13577" y="3282"/>
                  </a:cubicBezTo>
                  <a:cubicBezTo>
                    <a:pt x="13549" y="3264"/>
                    <a:pt x="13518" y="3255"/>
                    <a:pt x="13488" y="3255"/>
                  </a:cubicBezTo>
                  <a:close/>
                  <a:moveTo>
                    <a:pt x="8023" y="4537"/>
                  </a:moveTo>
                  <a:cubicBezTo>
                    <a:pt x="7887" y="4537"/>
                    <a:pt x="7747" y="4579"/>
                    <a:pt x="7606" y="4650"/>
                  </a:cubicBezTo>
                  <a:cubicBezTo>
                    <a:pt x="7539" y="4717"/>
                    <a:pt x="7472" y="4783"/>
                    <a:pt x="7406" y="4850"/>
                  </a:cubicBezTo>
                  <a:cubicBezTo>
                    <a:pt x="7306" y="4917"/>
                    <a:pt x="7306" y="5050"/>
                    <a:pt x="7372" y="5117"/>
                  </a:cubicBezTo>
                  <a:cubicBezTo>
                    <a:pt x="7439" y="5184"/>
                    <a:pt x="7472" y="5184"/>
                    <a:pt x="7539" y="5184"/>
                  </a:cubicBezTo>
                  <a:cubicBezTo>
                    <a:pt x="7572" y="5184"/>
                    <a:pt x="7639" y="5184"/>
                    <a:pt x="7672" y="5150"/>
                  </a:cubicBezTo>
                  <a:cubicBezTo>
                    <a:pt x="7739" y="5083"/>
                    <a:pt x="7773" y="5050"/>
                    <a:pt x="7839" y="5017"/>
                  </a:cubicBezTo>
                  <a:cubicBezTo>
                    <a:pt x="7922" y="4976"/>
                    <a:pt x="7991" y="4947"/>
                    <a:pt x="8056" y="4947"/>
                  </a:cubicBezTo>
                  <a:cubicBezTo>
                    <a:pt x="8096" y="4947"/>
                    <a:pt x="8135" y="4958"/>
                    <a:pt x="8173" y="4983"/>
                  </a:cubicBezTo>
                  <a:cubicBezTo>
                    <a:pt x="8208" y="5007"/>
                    <a:pt x="8248" y="5018"/>
                    <a:pt x="8287" y="5018"/>
                  </a:cubicBezTo>
                  <a:cubicBezTo>
                    <a:pt x="8359" y="5018"/>
                    <a:pt x="8430" y="4981"/>
                    <a:pt x="8473" y="4917"/>
                  </a:cubicBezTo>
                  <a:cubicBezTo>
                    <a:pt x="8506" y="4817"/>
                    <a:pt x="8473" y="4683"/>
                    <a:pt x="8373" y="4650"/>
                  </a:cubicBezTo>
                  <a:cubicBezTo>
                    <a:pt x="8263" y="4571"/>
                    <a:pt x="8145" y="4537"/>
                    <a:pt x="8023" y="4537"/>
                  </a:cubicBezTo>
                  <a:close/>
                  <a:moveTo>
                    <a:pt x="12494" y="4570"/>
                  </a:moveTo>
                  <a:cubicBezTo>
                    <a:pt x="12449" y="4570"/>
                    <a:pt x="12406" y="4586"/>
                    <a:pt x="12376" y="4616"/>
                  </a:cubicBezTo>
                  <a:cubicBezTo>
                    <a:pt x="12176" y="4783"/>
                    <a:pt x="11942" y="4917"/>
                    <a:pt x="11709" y="5050"/>
                  </a:cubicBezTo>
                  <a:cubicBezTo>
                    <a:pt x="11609" y="5117"/>
                    <a:pt x="11575" y="5250"/>
                    <a:pt x="11609" y="5350"/>
                  </a:cubicBezTo>
                  <a:cubicBezTo>
                    <a:pt x="11675" y="5417"/>
                    <a:pt x="11742" y="5450"/>
                    <a:pt x="11809" y="5450"/>
                  </a:cubicBezTo>
                  <a:cubicBezTo>
                    <a:pt x="11842" y="5450"/>
                    <a:pt x="11875" y="5450"/>
                    <a:pt x="11909" y="5417"/>
                  </a:cubicBezTo>
                  <a:cubicBezTo>
                    <a:pt x="12176" y="5284"/>
                    <a:pt x="12409" y="5117"/>
                    <a:pt x="12643" y="4917"/>
                  </a:cubicBezTo>
                  <a:cubicBezTo>
                    <a:pt x="12709" y="4850"/>
                    <a:pt x="12743" y="4717"/>
                    <a:pt x="12643" y="4650"/>
                  </a:cubicBezTo>
                  <a:cubicBezTo>
                    <a:pt x="12606" y="4595"/>
                    <a:pt x="12549" y="4570"/>
                    <a:pt x="12494" y="4570"/>
                  </a:cubicBezTo>
                  <a:close/>
                  <a:moveTo>
                    <a:pt x="11030" y="5375"/>
                  </a:moveTo>
                  <a:cubicBezTo>
                    <a:pt x="11011" y="5375"/>
                    <a:pt x="10993" y="5378"/>
                    <a:pt x="10975" y="5384"/>
                  </a:cubicBezTo>
                  <a:cubicBezTo>
                    <a:pt x="10708" y="5517"/>
                    <a:pt x="10441" y="5584"/>
                    <a:pt x="10208" y="5684"/>
                  </a:cubicBezTo>
                  <a:cubicBezTo>
                    <a:pt x="10108" y="5717"/>
                    <a:pt x="10041" y="5817"/>
                    <a:pt x="10074" y="5951"/>
                  </a:cubicBezTo>
                  <a:cubicBezTo>
                    <a:pt x="10108" y="6017"/>
                    <a:pt x="10174" y="6084"/>
                    <a:pt x="10274" y="6084"/>
                  </a:cubicBezTo>
                  <a:lnTo>
                    <a:pt x="10341" y="6084"/>
                  </a:lnTo>
                  <a:cubicBezTo>
                    <a:pt x="10575" y="5984"/>
                    <a:pt x="10841" y="5884"/>
                    <a:pt x="11142" y="5784"/>
                  </a:cubicBezTo>
                  <a:cubicBezTo>
                    <a:pt x="11242" y="5751"/>
                    <a:pt x="11275" y="5617"/>
                    <a:pt x="11242" y="5517"/>
                  </a:cubicBezTo>
                  <a:cubicBezTo>
                    <a:pt x="11214" y="5435"/>
                    <a:pt x="11119" y="5375"/>
                    <a:pt x="11030" y="5375"/>
                  </a:cubicBezTo>
                  <a:close/>
                  <a:moveTo>
                    <a:pt x="414" y="5375"/>
                  </a:moveTo>
                  <a:cubicBezTo>
                    <a:pt x="325" y="5375"/>
                    <a:pt x="234" y="5440"/>
                    <a:pt x="234" y="5550"/>
                  </a:cubicBezTo>
                  <a:cubicBezTo>
                    <a:pt x="200" y="5684"/>
                    <a:pt x="167" y="5817"/>
                    <a:pt x="134" y="5951"/>
                  </a:cubicBezTo>
                  <a:cubicBezTo>
                    <a:pt x="134" y="6051"/>
                    <a:pt x="200" y="6184"/>
                    <a:pt x="301" y="6184"/>
                  </a:cubicBezTo>
                  <a:lnTo>
                    <a:pt x="334" y="6184"/>
                  </a:lnTo>
                  <a:cubicBezTo>
                    <a:pt x="434" y="6184"/>
                    <a:pt x="534" y="6118"/>
                    <a:pt x="534" y="6017"/>
                  </a:cubicBezTo>
                  <a:cubicBezTo>
                    <a:pt x="567" y="5884"/>
                    <a:pt x="601" y="5751"/>
                    <a:pt x="634" y="5617"/>
                  </a:cubicBezTo>
                  <a:cubicBezTo>
                    <a:pt x="667" y="5517"/>
                    <a:pt x="601" y="5417"/>
                    <a:pt x="467" y="5384"/>
                  </a:cubicBezTo>
                  <a:cubicBezTo>
                    <a:pt x="450" y="5378"/>
                    <a:pt x="432" y="5375"/>
                    <a:pt x="414" y="5375"/>
                  </a:cubicBezTo>
                  <a:close/>
                  <a:moveTo>
                    <a:pt x="7224" y="5511"/>
                  </a:moveTo>
                  <a:cubicBezTo>
                    <a:pt x="7207" y="5511"/>
                    <a:pt x="7190" y="5513"/>
                    <a:pt x="7172" y="5517"/>
                  </a:cubicBezTo>
                  <a:cubicBezTo>
                    <a:pt x="7072" y="5550"/>
                    <a:pt x="7005" y="5651"/>
                    <a:pt x="7005" y="5751"/>
                  </a:cubicBezTo>
                  <a:cubicBezTo>
                    <a:pt x="7039" y="5951"/>
                    <a:pt x="7172" y="6284"/>
                    <a:pt x="7773" y="6418"/>
                  </a:cubicBezTo>
                  <a:lnTo>
                    <a:pt x="7806" y="6418"/>
                  </a:lnTo>
                  <a:cubicBezTo>
                    <a:pt x="7906" y="6418"/>
                    <a:pt x="8006" y="6351"/>
                    <a:pt x="8006" y="6284"/>
                  </a:cubicBezTo>
                  <a:cubicBezTo>
                    <a:pt x="8039" y="6151"/>
                    <a:pt x="7973" y="6051"/>
                    <a:pt x="7873" y="6017"/>
                  </a:cubicBezTo>
                  <a:cubicBezTo>
                    <a:pt x="7672" y="5984"/>
                    <a:pt x="7439" y="5884"/>
                    <a:pt x="7406" y="5684"/>
                  </a:cubicBezTo>
                  <a:cubicBezTo>
                    <a:pt x="7406" y="5597"/>
                    <a:pt x="7331" y="5511"/>
                    <a:pt x="7224" y="5511"/>
                  </a:cubicBezTo>
                  <a:close/>
                  <a:moveTo>
                    <a:pt x="8800" y="5238"/>
                  </a:moveTo>
                  <a:cubicBezTo>
                    <a:pt x="8771" y="5238"/>
                    <a:pt x="8740" y="5242"/>
                    <a:pt x="8707" y="5250"/>
                  </a:cubicBezTo>
                  <a:cubicBezTo>
                    <a:pt x="8606" y="5317"/>
                    <a:pt x="8573" y="5450"/>
                    <a:pt x="8640" y="5550"/>
                  </a:cubicBezTo>
                  <a:cubicBezTo>
                    <a:pt x="8707" y="5684"/>
                    <a:pt x="8773" y="5851"/>
                    <a:pt x="8840" y="6017"/>
                  </a:cubicBezTo>
                  <a:cubicBezTo>
                    <a:pt x="8773" y="6017"/>
                    <a:pt x="8707" y="6051"/>
                    <a:pt x="8640" y="6051"/>
                  </a:cubicBezTo>
                  <a:cubicBezTo>
                    <a:pt x="8506" y="6051"/>
                    <a:pt x="8440" y="6151"/>
                    <a:pt x="8440" y="6284"/>
                  </a:cubicBezTo>
                  <a:cubicBezTo>
                    <a:pt x="8440" y="6384"/>
                    <a:pt x="8540" y="6451"/>
                    <a:pt x="8640" y="6451"/>
                  </a:cubicBezTo>
                  <a:lnTo>
                    <a:pt x="8673" y="6451"/>
                  </a:lnTo>
                  <a:cubicBezTo>
                    <a:pt x="8773" y="6451"/>
                    <a:pt x="8907" y="6418"/>
                    <a:pt x="9040" y="6418"/>
                  </a:cubicBezTo>
                  <a:lnTo>
                    <a:pt x="9174" y="6418"/>
                  </a:lnTo>
                  <a:cubicBezTo>
                    <a:pt x="9207" y="6418"/>
                    <a:pt x="9240" y="6384"/>
                    <a:pt x="9274" y="6351"/>
                  </a:cubicBezTo>
                  <a:cubicBezTo>
                    <a:pt x="9340" y="6351"/>
                    <a:pt x="9440" y="6318"/>
                    <a:pt x="9507" y="6318"/>
                  </a:cubicBezTo>
                  <a:cubicBezTo>
                    <a:pt x="9641" y="6284"/>
                    <a:pt x="9707" y="6184"/>
                    <a:pt x="9674" y="6051"/>
                  </a:cubicBezTo>
                  <a:cubicBezTo>
                    <a:pt x="9646" y="5968"/>
                    <a:pt x="9574" y="5909"/>
                    <a:pt x="9475" y="5909"/>
                  </a:cubicBezTo>
                  <a:cubicBezTo>
                    <a:pt x="9453" y="5909"/>
                    <a:pt x="9431" y="5911"/>
                    <a:pt x="9407" y="5917"/>
                  </a:cubicBezTo>
                  <a:cubicBezTo>
                    <a:pt x="9374" y="5917"/>
                    <a:pt x="9307" y="5917"/>
                    <a:pt x="9240" y="5951"/>
                  </a:cubicBezTo>
                  <a:cubicBezTo>
                    <a:pt x="9174" y="5717"/>
                    <a:pt x="9107" y="5517"/>
                    <a:pt x="9007" y="5350"/>
                  </a:cubicBezTo>
                  <a:cubicBezTo>
                    <a:pt x="8957" y="5275"/>
                    <a:pt x="8888" y="5238"/>
                    <a:pt x="8800" y="5238"/>
                  </a:cubicBezTo>
                  <a:close/>
                  <a:moveTo>
                    <a:pt x="215" y="6611"/>
                  </a:moveTo>
                  <a:cubicBezTo>
                    <a:pt x="109" y="6611"/>
                    <a:pt x="34" y="6698"/>
                    <a:pt x="34" y="6785"/>
                  </a:cubicBezTo>
                  <a:cubicBezTo>
                    <a:pt x="34" y="6951"/>
                    <a:pt x="0" y="7118"/>
                    <a:pt x="0" y="7285"/>
                  </a:cubicBezTo>
                  <a:cubicBezTo>
                    <a:pt x="0" y="7418"/>
                    <a:pt x="0" y="7519"/>
                    <a:pt x="34" y="7652"/>
                  </a:cubicBezTo>
                  <a:cubicBezTo>
                    <a:pt x="34" y="7752"/>
                    <a:pt x="134" y="7852"/>
                    <a:pt x="234" y="7852"/>
                  </a:cubicBezTo>
                  <a:cubicBezTo>
                    <a:pt x="367" y="7852"/>
                    <a:pt x="434" y="7752"/>
                    <a:pt x="434" y="7619"/>
                  </a:cubicBezTo>
                  <a:cubicBezTo>
                    <a:pt x="434" y="7519"/>
                    <a:pt x="434" y="7385"/>
                    <a:pt x="434" y="7285"/>
                  </a:cubicBezTo>
                  <a:cubicBezTo>
                    <a:pt x="434" y="7118"/>
                    <a:pt x="434" y="6985"/>
                    <a:pt x="434" y="6818"/>
                  </a:cubicBezTo>
                  <a:cubicBezTo>
                    <a:pt x="467" y="6718"/>
                    <a:pt x="367" y="6618"/>
                    <a:pt x="267" y="6618"/>
                  </a:cubicBezTo>
                  <a:cubicBezTo>
                    <a:pt x="249" y="6613"/>
                    <a:pt x="232" y="6611"/>
                    <a:pt x="215" y="6611"/>
                  </a:cubicBezTo>
                  <a:close/>
                  <a:moveTo>
                    <a:pt x="9240" y="6818"/>
                  </a:moveTo>
                  <a:cubicBezTo>
                    <a:pt x="9140" y="6851"/>
                    <a:pt x="9040" y="6951"/>
                    <a:pt x="9040" y="7052"/>
                  </a:cubicBezTo>
                  <a:cubicBezTo>
                    <a:pt x="9073" y="7218"/>
                    <a:pt x="9073" y="7385"/>
                    <a:pt x="9073" y="7585"/>
                  </a:cubicBezTo>
                  <a:cubicBezTo>
                    <a:pt x="9073" y="7652"/>
                    <a:pt x="9073" y="7752"/>
                    <a:pt x="9073" y="7852"/>
                  </a:cubicBezTo>
                  <a:cubicBezTo>
                    <a:pt x="9073" y="7986"/>
                    <a:pt x="9140" y="8086"/>
                    <a:pt x="9274" y="8086"/>
                  </a:cubicBezTo>
                  <a:cubicBezTo>
                    <a:pt x="9374" y="8086"/>
                    <a:pt x="9474" y="7986"/>
                    <a:pt x="9474" y="7885"/>
                  </a:cubicBezTo>
                  <a:cubicBezTo>
                    <a:pt x="9507" y="7785"/>
                    <a:pt x="9507" y="7685"/>
                    <a:pt x="9507" y="7585"/>
                  </a:cubicBezTo>
                  <a:cubicBezTo>
                    <a:pt x="9507" y="7385"/>
                    <a:pt x="9474" y="7185"/>
                    <a:pt x="9474" y="7018"/>
                  </a:cubicBezTo>
                  <a:cubicBezTo>
                    <a:pt x="9474" y="6918"/>
                    <a:pt x="9340" y="6818"/>
                    <a:pt x="9240" y="6818"/>
                  </a:cubicBezTo>
                  <a:close/>
                  <a:moveTo>
                    <a:pt x="301" y="8252"/>
                  </a:moveTo>
                  <a:cubicBezTo>
                    <a:pt x="167" y="8286"/>
                    <a:pt x="100" y="8386"/>
                    <a:pt x="134" y="8519"/>
                  </a:cubicBezTo>
                  <a:cubicBezTo>
                    <a:pt x="200" y="8786"/>
                    <a:pt x="267" y="9086"/>
                    <a:pt x="367" y="9353"/>
                  </a:cubicBezTo>
                  <a:cubicBezTo>
                    <a:pt x="401" y="9420"/>
                    <a:pt x="467" y="9487"/>
                    <a:pt x="567" y="9487"/>
                  </a:cubicBezTo>
                  <a:lnTo>
                    <a:pt x="634" y="9487"/>
                  </a:lnTo>
                  <a:cubicBezTo>
                    <a:pt x="734" y="9420"/>
                    <a:pt x="801" y="9320"/>
                    <a:pt x="768" y="9220"/>
                  </a:cubicBezTo>
                  <a:cubicBezTo>
                    <a:pt x="667" y="8953"/>
                    <a:pt x="601" y="8686"/>
                    <a:pt x="534" y="8419"/>
                  </a:cubicBezTo>
                  <a:cubicBezTo>
                    <a:pt x="534" y="8319"/>
                    <a:pt x="401" y="8252"/>
                    <a:pt x="301" y="8252"/>
                  </a:cubicBezTo>
                  <a:close/>
                  <a:moveTo>
                    <a:pt x="9207" y="8486"/>
                  </a:moveTo>
                  <a:cubicBezTo>
                    <a:pt x="9107" y="8486"/>
                    <a:pt x="9007" y="8553"/>
                    <a:pt x="8973" y="8653"/>
                  </a:cubicBezTo>
                  <a:cubicBezTo>
                    <a:pt x="8907" y="8920"/>
                    <a:pt x="8840" y="9186"/>
                    <a:pt x="8740" y="9420"/>
                  </a:cubicBezTo>
                  <a:cubicBezTo>
                    <a:pt x="8673" y="9520"/>
                    <a:pt x="8740" y="9653"/>
                    <a:pt x="8840" y="9687"/>
                  </a:cubicBezTo>
                  <a:lnTo>
                    <a:pt x="8940" y="9687"/>
                  </a:lnTo>
                  <a:cubicBezTo>
                    <a:pt x="9007" y="9687"/>
                    <a:pt x="9073" y="9653"/>
                    <a:pt x="9107" y="9587"/>
                  </a:cubicBezTo>
                  <a:cubicBezTo>
                    <a:pt x="9240" y="9320"/>
                    <a:pt x="9307" y="9020"/>
                    <a:pt x="9374" y="8753"/>
                  </a:cubicBezTo>
                  <a:cubicBezTo>
                    <a:pt x="9407" y="8619"/>
                    <a:pt x="9340" y="8519"/>
                    <a:pt x="9207" y="8486"/>
                  </a:cubicBezTo>
                  <a:close/>
                  <a:moveTo>
                    <a:pt x="915" y="9819"/>
                  </a:moveTo>
                  <a:cubicBezTo>
                    <a:pt x="876" y="9819"/>
                    <a:pt x="836" y="9830"/>
                    <a:pt x="801" y="9854"/>
                  </a:cubicBezTo>
                  <a:cubicBezTo>
                    <a:pt x="701" y="9920"/>
                    <a:pt x="667" y="10020"/>
                    <a:pt x="734" y="10120"/>
                  </a:cubicBezTo>
                  <a:cubicBezTo>
                    <a:pt x="868" y="10387"/>
                    <a:pt x="1034" y="10621"/>
                    <a:pt x="1201" y="10854"/>
                  </a:cubicBezTo>
                  <a:cubicBezTo>
                    <a:pt x="1268" y="10888"/>
                    <a:pt x="1301" y="10921"/>
                    <a:pt x="1368" y="10921"/>
                  </a:cubicBezTo>
                  <a:cubicBezTo>
                    <a:pt x="1435" y="10921"/>
                    <a:pt x="1468" y="10921"/>
                    <a:pt x="1501" y="10888"/>
                  </a:cubicBezTo>
                  <a:cubicBezTo>
                    <a:pt x="1601" y="10821"/>
                    <a:pt x="1601" y="10687"/>
                    <a:pt x="1535" y="10587"/>
                  </a:cubicBezTo>
                  <a:cubicBezTo>
                    <a:pt x="1368" y="10387"/>
                    <a:pt x="1201" y="10154"/>
                    <a:pt x="1101" y="9920"/>
                  </a:cubicBezTo>
                  <a:cubicBezTo>
                    <a:pt x="1058" y="9856"/>
                    <a:pt x="987" y="9819"/>
                    <a:pt x="915" y="9819"/>
                  </a:cubicBezTo>
                  <a:close/>
                  <a:moveTo>
                    <a:pt x="8550" y="10019"/>
                  </a:moveTo>
                  <a:cubicBezTo>
                    <a:pt x="8487" y="10019"/>
                    <a:pt x="8416" y="10056"/>
                    <a:pt x="8373" y="10120"/>
                  </a:cubicBezTo>
                  <a:cubicBezTo>
                    <a:pt x="8206" y="10354"/>
                    <a:pt x="8039" y="10554"/>
                    <a:pt x="7873" y="10721"/>
                  </a:cubicBezTo>
                  <a:cubicBezTo>
                    <a:pt x="7806" y="10821"/>
                    <a:pt x="7806" y="10954"/>
                    <a:pt x="7873" y="11021"/>
                  </a:cubicBezTo>
                  <a:cubicBezTo>
                    <a:pt x="7906" y="11054"/>
                    <a:pt x="7973" y="11088"/>
                    <a:pt x="8006" y="11088"/>
                  </a:cubicBezTo>
                  <a:cubicBezTo>
                    <a:pt x="8073" y="11088"/>
                    <a:pt x="8139" y="11054"/>
                    <a:pt x="8173" y="11021"/>
                  </a:cubicBezTo>
                  <a:cubicBezTo>
                    <a:pt x="8373" y="10821"/>
                    <a:pt x="8540" y="10587"/>
                    <a:pt x="8707" y="10354"/>
                  </a:cubicBezTo>
                  <a:cubicBezTo>
                    <a:pt x="8773" y="10254"/>
                    <a:pt x="8740" y="10120"/>
                    <a:pt x="8640" y="10054"/>
                  </a:cubicBezTo>
                  <a:cubicBezTo>
                    <a:pt x="8616" y="10030"/>
                    <a:pt x="8584" y="10019"/>
                    <a:pt x="8550" y="10019"/>
                  </a:cubicBezTo>
                  <a:close/>
                  <a:moveTo>
                    <a:pt x="1956" y="11108"/>
                  </a:moveTo>
                  <a:cubicBezTo>
                    <a:pt x="1895" y="11108"/>
                    <a:pt x="1838" y="11133"/>
                    <a:pt x="1802" y="11188"/>
                  </a:cubicBezTo>
                  <a:cubicBezTo>
                    <a:pt x="1735" y="11255"/>
                    <a:pt x="1735" y="11388"/>
                    <a:pt x="1835" y="11455"/>
                  </a:cubicBezTo>
                  <a:cubicBezTo>
                    <a:pt x="2035" y="11655"/>
                    <a:pt x="2302" y="11822"/>
                    <a:pt x="2535" y="11955"/>
                  </a:cubicBezTo>
                  <a:cubicBezTo>
                    <a:pt x="2569" y="11988"/>
                    <a:pt x="2602" y="11988"/>
                    <a:pt x="2636" y="11988"/>
                  </a:cubicBezTo>
                  <a:cubicBezTo>
                    <a:pt x="2736" y="11988"/>
                    <a:pt x="2802" y="11955"/>
                    <a:pt x="2836" y="11888"/>
                  </a:cubicBezTo>
                  <a:cubicBezTo>
                    <a:pt x="2902" y="11788"/>
                    <a:pt x="2836" y="11655"/>
                    <a:pt x="2736" y="11588"/>
                  </a:cubicBezTo>
                  <a:cubicBezTo>
                    <a:pt x="2502" y="11455"/>
                    <a:pt x="2302" y="11321"/>
                    <a:pt x="2102" y="11154"/>
                  </a:cubicBezTo>
                  <a:cubicBezTo>
                    <a:pt x="2057" y="11124"/>
                    <a:pt x="2005" y="11108"/>
                    <a:pt x="1956" y="11108"/>
                  </a:cubicBezTo>
                  <a:close/>
                  <a:moveTo>
                    <a:pt x="7404" y="11208"/>
                  </a:moveTo>
                  <a:cubicBezTo>
                    <a:pt x="7362" y="11208"/>
                    <a:pt x="7317" y="11225"/>
                    <a:pt x="7272" y="11255"/>
                  </a:cubicBezTo>
                  <a:cubicBezTo>
                    <a:pt x="7172" y="11321"/>
                    <a:pt x="7072" y="11355"/>
                    <a:pt x="6972" y="11421"/>
                  </a:cubicBezTo>
                  <a:cubicBezTo>
                    <a:pt x="6839" y="11521"/>
                    <a:pt x="6705" y="11588"/>
                    <a:pt x="6572" y="11655"/>
                  </a:cubicBezTo>
                  <a:cubicBezTo>
                    <a:pt x="6472" y="11688"/>
                    <a:pt x="6438" y="11822"/>
                    <a:pt x="6472" y="11922"/>
                  </a:cubicBezTo>
                  <a:cubicBezTo>
                    <a:pt x="6505" y="11988"/>
                    <a:pt x="6572" y="12055"/>
                    <a:pt x="6672" y="12055"/>
                  </a:cubicBezTo>
                  <a:cubicBezTo>
                    <a:pt x="6705" y="12055"/>
                    <a:pt x="6705" y="12022"/>
                    <a:pt x="6738" y="12022"/>
                  </a:cubicBezTo>
                  <a:cubicBezTo>
                    <a:pt x="6905" y="11955"/>
                    <a:pt x="7039" y="11855"/>
                    <a:pt x="7205" y="11788"/>
                  </a:cubicBezTo>
                  <a:cubicBezTo>
                    <a:pt x="7306" y="11722"/>
                    <a:pt x="7406" y="11655"/>
                    <a:pt x="7506" y="11588"/>
                  </a:cubicBezTo>
                  <a:cubicBezTo>
                    <a:pt x="7606" y="11521"/>
                    <a:pt x="7606" y="11388"/>
                    <a:pt x="7539" y="11288"/>
                  </a:cubicBezTo>
                  <a:cubicBezTo>
                    <a:pt x="7502" y="11233"/>
                    <a:pt x="7455" y="11208"/>
                    <a:pt x="7404" y="11208"/>
                  </a:cubicBezTo>
                  <a:close/>
                  <a:moveTo>
                    <a:pt x="3416" y="11880"/>
                  </a:moveTo>
                  <a:cubicBezTo>
                    <a:pt x="3327" y="11880"/>
                    <a:pt x="3230" y="11945"/>
                    <a:pt x="3203" y="12055"/>
                  </a:cubicBezTo>
                  <a:cubicBezTo>
                    <a:pt x="3169" y="12155"/>
                    <a:pt x="3236" y="12255"/>
                    <a:pt x="3336" y="12289"/>
                  </a:cubicBezTo>
                  <a:cubicBezTo>
                    <a:pt x="3636" y="12389"/>
                    <a:pt x="3903" y="12455"/>
                    <a:pt x="4203" y="12489"/>
                  </a:cubicBezTo>
                  <a:lnTo>
                    <a:pt x="4237" y="12489"/>
                  </a:lnTo>
                  <a:cubicBezTo>
                    <a:pt x="4337" y="12489"/>
                    <a:pt x="4437" y="12389"/>
                    <a:pt x="4437" y="12289"/>
                  </a:cubicBezTo>
                  <a:cubicBezTo>
                    <a:pt x="4437" y="12189"/>
                    <a:pt x="4370" y="12088"/>
                    <a:pt x="4237" y="12055"/>
                  </a:cubicBezTo>
                  <a:cubicBezTo>
                    <a:pt x="4003" y="12022"/>
                    <a:pt x="3736" y="11988"/>
                    <a:pt x="3469" y="11888"/>
                  </a:cubicBezTo>
                  <a:cubicBezTo>
                    <a:pt x="3452" y="11883"/>
                    <a:pt x="3434" y="11880"/>
                    <a:pt x="3416" y="11880"/>
                  </a:cubicBezTo>
                  <a:close/>
                  <a:moveTo>
                    <a:pt x="5891" y="11913"/>
                  </a:moveTo>
                  <a:cubicBezTo>
                    <a:pt x="5873" y="11913"/>
                    <a:pt x="5856" y="11916"/>
                    <a:pt x="5838" y="11922"/>
                  </a:cubicBezTo>
                  <a:cubicBezTo>
                    <a:pt x="5571" y="11988"/>
                    <a:pt x="5304" y="12055"/>
                    <a:pt x="5037" y="12055"/>
                  </a:cubicBezTo>
                  <a:cubicBezTo>
                    <a:pt x="4937" y="12088"/>
                    <a:pt x="4837" y="12189"/>
                    <a:pt x="4870" y="12289"/>
                  </a:cubicBezTo>
                  <a:cubicBezTo>
                    <a:pt x="4870" y="12389"/>
                    <a:pt x="4971" y="12489"/>
                    <a:pt x="5071" y="12489"/>
                  </a:cubicBezTo>
                  <a:cubicBezTo>
                    <a:pt x="5371" y="12455"/>
                    <a:pt x="5638" y="12389"/>
                    <a:pt x="5938" y="12322"/>
                  </a:cubicBezTo>
                  <a:cubicBezTo>
                    <a:pt x="6038" y="12289"/>
                    <a:pt x="6105" y="12189"/>
                    <a:pt x="6071" y="12055"/>
                  </a:cubicBezTo>
                  <a:cubicBezTo>
                    <a:pt x="6044" y="11973"/>
                    <a:pt x="5971" y="11913"/>
                    <a:pt x="5891" y="11913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7" name="Google Shape;3097;p31"/>
            <p:cNvSpPr/>
            <p:nvPr/>
          </p:nvSpPr>
          <p:spPr>
            <a:xfrm>
              <a:off x="3301222" y="3774914"/>
              <a:ext cx="328128" cy="184857"/>
            </a:xfrm>
            <a:custGeom>
              <a:avLst/>
              <a:gdLst/>
              <a:ahLst/>
              <a:cxnLst/>
              <a:rect l="l" t="t" r="r" b="b"/>
              <a:pathLst>
                <a:path w="21817" h="12291" extrusionOk="0">
                  <a:moveTo>
                    <a:pt x="4947" y="0"/>
                  </a:moveTo>
                  <a:cubicBezTo>
                    <a:pt x="4760" y="0"/>
                    <a:pt x="4582" y="15"/>
                    <a:pt x="4404" y="15"/>
                  </a:cubicBezTo>
                  <a:cubicBezTo>
                    <a:pt x="4270" y="48"/>
                    <a:pt x="4204" y="148"/>
                    <a:pt x="4204" y="248"/>
                  </a:cubicBezTo>
                  <a:cubicBezTo>
                    <a:pt x="4204" y="348"/>
                    <a:pt x="4304" y="449"/>
                    <a:pt x="4404" y="449"/>
                  </a:cubicBezTo>
                  <a:lnTo>
                    <a:pt x="4437" y="449"/>
                  </a:lnTo>
                  <a:cubicBezTo>
                    <a:pt x="4671" y="415"/>
                    <a:pt x="4938" y="415"/>
                    <a:pt x="5238" y="415"/>
                  </a:cubicBezTo>
                  <a:cubicBezTo>
                    <a:pt x="5338" y="415"/>
                    <a:pt x="5438" y="348"/>
                    <a:pt x="5438" y="215"/>
                  </a:cubicBezTo>
                  <a:cubicBezTo>
                    <a:pt x="5471" y="115"/>
                    <a:pt x="5371" y="15"/>
                    <a:pt x="5238" y="15"/>
                  </a:cubicBezTo>
                  <a:cubicBezTo>
                    <a:pt x="5138" y="4"/>
                    <a:pt x="5041" y="0"/>
                    <a:pt x="4947" y="0"/>
                  </a:cubicBezTo>
                  <a:close/>
                  <a:moveTo>
                    <a:pt x="6053" y="75"/>
                  </a:moveTo>
                  <a:cubicBezTo>
                    <a:pt x="5947" y="75"/>
                    <a:pt x="5872" y="162"/>
                    <a:pt x="5872" y="248"/>
                  </a:cubicBezTo>
                  <a:cubicBezTo>
                    <a:pt x="5838" y="382"/>
                    <a:pt x="5938" y="482"/>
                    <a:pt x="6038" y="482"/>
                  </a:cubicBezTo>
                  <a:cubicBezTo>
                    <a:pt x="6205" y="515"/>
                    <a:pt x="6372" y="549"/>
                    <a:pt x="6539" y="582"/>
                  </a:cubicBezTo>
                  <a:cubicBezTo>
                    <a:pt x="6639" y="582"/>
                    <a:pt x="6739" y="615"/>
                    <a:pt x="6839" y="649"/>
                  </a:cubicBezTo>
                  <a:lnTo>
                    <a:pt x="6906" y="649"/>
                  </a:lnTo>
                  <a:cubicBezTo>
                    <a:pt x="7006" y="649"/>
                    <a:pt x="7072" y="582"/>
                    <a:pt x="7106" y="482"/>
                  </a:cubicBezTo>
                  <a:cubicBezTo>
                    <a:pt x="7139" y="382"/>
                    <a:pt x="7072" y="248"/>
                    <a:pt x="6939" y="215"/>
                  </a:cubicBezTo>
                  <a:cubicBezTo>
                    <a:pt x="6839" y="215"/>
                    <a:pt x="6705" y="182"/>
                    <a:pt x="6605" y="148"/>
                  </a:cubicBezTo>
                  <a:cubicBezTo>
                    <a:pt x="6439" y="115"/>
                    <a:pt x="6272" y="82"/>
                    <a:pt x="6105" y="82"/>
                  </a:cubicBezTo>
                  <a:cubicBezTo>
                    <a:pt x="6087" y="77"/>
                    <a:pt x="6070" y="75"/>
                    <a:pt x="6053" y="75"/>
                  </a:cubicBezTo>
                  <a:close/>
                  <a:moveTo>
                    <a:pt x="3602" y="140"/>
                  </a:moveTo>
                  <a:cubicBezTo>
                    <a:pt x="3581" y="140"/>
                    <a:pt x="3559" y="143"/>
                    <a:pt x="3537" y="148"/>
                  </a:cubicBezTo>
                  <a:cubicBezTo>
                    <a:pt x="3270" y="215"/>
                    <a:pt x="2969" y="282"/>
                    <a:pt x="2703" y="382"/>
                  </a:cubicBezTo>
                  <a:cubicBezTo>
                    <a:pt x="2603" y="415"/>
                    <a:pt x="2536" y="549"/>
                    <a:pt x="2603" y="649"/>
                  </a:cubicBezTo>
                  <a:cubicBezTo>
                    <a:pt x="2636" y="749"/>
                    <a:pt x="2703" y="782"/>
                    <a:pt x="2803" y="782"/>
                  </a:cubicBezTo>
                  <a:lnTo>
                    <a:pt x="2869" y="782"/>
                  </a:lnTo>
                  <a:cubicBezTo>
                    <a:pt x="3103" y="682"/>
                    <a:pt x="3370" y="615"/>
                    <a:pt x="3637" y="549"/>
                  </a:cubicBezTo>
                  <a:cubicBezTo>
                    <a:pt x="3737" y="515"/>
                    <a:pt x="3803" y="415"/>
                    <a:pt x="3803" y="315"/>
                  </a:cubicBezTo>
                  <a:cubicBezTo>
                    <a:pt x="3776" y="205"/>
                    <a:pt x="3702" y="140"/>
                    <a:pt x="3602" y="140"/>
                  </a:cubicBezTo>
                  <a:close/>
                  <a:moveTo>
                    <a:pt x="7698" y="470"/>
                  </a:moveTo>
                  <a:cubicBezTo>
                    <a:pt x="7615" y="470"/>
                    <a:pt x="7532" y="513"/>
                    <a:pt x="7506" y="615"/>
                  </a:cubicBezTo>
                  <a:cubicBezTo>
                    <a:pt x="7439" y="715"/>
                    <a:pt x="7506" y="815"/>
                    <a:pt x="7606" y="882"/>
                  </a:cubicBezTo>
                  <a:cubicBezTo>
                    <a:pt x="7873" y="982"/>
                    <a:pt x="8106" y="1082"/>
                    <a:pt x="8307" y="1249"/>
                  </a:cubicBezTo>
                  <a:cubicBezTo>
                    <a:pt x="8340" y="1249"/>
                    <a:pt x="8407" y="1282"/>
                    <a:pt x="8440" y="1282"/>
                  </a:cubicBezTo>
                  <a:cubicBezTo>
                    <a:pt x="8507" y="1282"/>
                    <a:pt x="8573" y="1249"/>
                    <a:pt x="8607" y="1182"/>
                  </a:cubicBezTo>
                  <a:cubicBezTo>
                    <a:pt x="8674" y="1082"/>
                    <a:pt x="8640" y="949"/>
                    <a:pt x="8540" y="882"/>
                  </a:cubicBezTo>
                  <a:cubicBezTo>
                    <a:pt x="8307" y="715"/>
                    <a:pt x="8040" y="615"/>
                    <a:pt x="7773" y="482"/>
                  </a:cubicBezTo>
                  <a:cubicBezTo>
                    <a:pt x="7749" y="474"/>
                    <a:pt x="7724" y="470"/>
                    <a:pt x="7698" y="470"/>
                  </a:cubicBezTo>
                  <a:close/>
                  <a:moveTo>
                    <a:pt x="2048" y="714"/>
                  </a:moveTo>
                  <a:cubicBezTo>
                    <a:pt x="2010" y="714"/>
                    <a:pt x="1971" y="725"/>
                    <a:pt x="1935" y="749"/>
                  </a:cubicBezTo>
                  <a:cubicBezTo>
                    <a:pt x="1669" y="882"/>
                    <a:pt x="1435" y="1049"/>
                    <a:pt x="1202" y="1216"/>
                  </a:cubicBezTo>
                  <a:cubicBezTo>
                    <a:pt x="1101" y="1282"/>
                    <a:pt x="1101" y="1416"/>
                    <a:pt x="1168" y="1516"/>
                  </a:cubicBezTo>
                  <a:cubicBezTo>
                    <a:pt x="1202" y="1549"/>
                    <a:pt x="1268" y="1583"/>
                    <a:pt x="1335" y="1583"/>
                  </a:cubicBezTo>
                  <a:cubicBezTo>
                    <a:pt x="1368" y="1583"/>
                    <a:pt x="1435" y="1583"/>
                    <a:pt x="1468" y="1549"/>
                  </a:cubicBezTo>
                  <a:cubicBezTo>
                    <a:pt x="1669" y="1383"/>
                    <a:pt x="1902" y="1216"/>
                    <a:pt x="2136" y="1116"/>
                  </a:cubicBezTo>
                  <a:cubicBezTo>
                    <a:pt x="2236" y="1049"/>
                    <a:pt x="2269" y="916"/>
                    <a:pt x="2202" y="815"/>
                  </a:cubicBezTo>
                  <a:cubicBezTo>
                    <a:pt x="2181" y="751"/>
                    <a:pt x="2117" y="714"/>
                    <a:pt x="2048" y="714"/>
                  </a:cubicBezTo>
                  <a:close/>
                  <a:moveTo>
                    <a:pt x="14044" y="1783"/>
                  </a:moveTo>
                  <a:cubicBezTo>
                    <a:pt x="13777" y="1783"/>
                    <a:pt x="13510" y="1816"/>
                    <a:pt x="13243" y="1850"/>
                  </a:cubicBezTo>
                  <a:cubicBezTo>
                    <a:pt x="13110" y="1850"/>
                    <a:pt x="13043" y="1950"/>
                    <a:pt x="13043" y="2050"/>
                  </a:cubicBezTo>
                  <a:cubicBezTo>
                    <a:pt x="13077" y="2183"/>
                    <a:pt x="13143" y="2250"/>
                    <a:pt x="13277" y="2250"/>
                  </a:cubicBezTo>
                  <a:cubicBezTo>
                    <a:pt x="13544" y="2216"/>
                    <a:pt x="13777" y="2216"/>
                    <a:pt x="14044" y="2216"/>
                  </a:cubicBezTo>
                  <a:lnTo>
                    <a:pt x="14111" y="2216"/>
                  </a:lnTo>
                  <a:cubicBezTo>
                    <a:pt x="14211" y="2216"/>
                    <a:pt x="14311" y="2116"/>
                    <a:pt x="14311" y="2016"/>
                  </a:cubicBezTo>
                  <a:cubicBezTo>
                    <a:pt x="14311" y="1883"/>
                    <a:pt x="14211" y="1783"/>
                    <a:pt x="14111" y="1783"/>
                  </a:cubicBezTo>
                  <a:close/>
                  <a:moveTo>
                    <a:pt x="9078" y="1366"/>
                  </a:moveTo>
                  <a:cubicBezTo>
                    <a:pt x="9024" y="1366"/>
                    <a:pt x="8974" y="1383"/>
                    <a:pt x="8940" y="1416"/>
                  </a:cubicBezTo>
                  <a:cubicBezTo>
                    <a:pt x="8874" y="1516"/>
                    <a:pt x="8874" y="1649"/>
                    <a:pt x="8940" y="1716"/>
                  </a:cubicBezTo>
                  <a:cubicBezTo>
                    <a:pt x="9141" y="1883"/>
                    <a:pt x="9307" y="2083"/>
                    <a:pt x="9474" y="2317"/>
                  </a:cubicBezTo>
                  <a:cubicBezTo>
                    <a:pt x="9507" y="2383"/>
                    <a:pt x="9574" y="2417"/>
                    <a:pt x="9641" y="2417"/>
                  </a:cubicBezTo>
                  <a:cubicBezTo>
                    <a:pt x="9674" y="2417"/>
                    <a:pt x="9708" y="2383"/>
                    <a:pt x="9774" y="2350"/>
                  </a:cubicBezTo>
                  <a:cubicBezTo>
                    <a:pt x="9841" y="2283"/>
                    <a:pt x="9874" y="2183"/>
                    <a:pt x="9808" y="2083"/>
                  </a:cubicBezTo>
                  <a:cubicBezTo>
                    <a:pt x="9641" y="1850"/>
                    <a:pt x="9441" y="1616"/>
                    <a:pt x="9241" y="1416"/>
                  </a:cubicBezTo>
                  <a:cubicBezTo>
                    <a:pt x="9191" y="1383"/>
                    <a:pt x="9132" y="1366"/>
                    <a:pt x="9078" y="1366"/>
                  </a:cubicBezTo>
                  <a:close/>
                  <a:moveTo>
                    <a:pt x="14905" y="1843"/>
                  </a:moveTo>
                  <a:cubicBezTo>
                    <a:pt x="14819" y="1843"/>
                    <a:pt x="14740" y="1930"/>
                    <a:pt x="14711" y="2016"/>
                  </a:cubicBezTo>
                  <a:cubicBezTo>
                    <a:pt x="14711" y="2150"/>
                    <a:pt x="14778" y="2250"/>
                    <a:pt x="14911" y="2250"/>
                  </a:cubicBezTo>
                  <a:cubicBezTo>
                    <a:pt x="15178" y="2283"/>
                    <a:pt x="15445" y="2350"/>
                    <a:pt x="15712" y="2417"/>
                  </a:cubicBezTo>
                  <a:lnTo>
                    <a:pt x="15745" y="2417"/>
                  </a:lnTo>
                  <a:cubicBezTo>
                    <a:pt x="15845" y="2417"/>
                    <a:pt x="15945" y="2350"/>
                    <a:pt x="15945" y="2250"/>
                  </a:cubicBezTo>
                  <a:cubicBezTo>
                    <a:pt x="15979" y="2116"/>
                    <a:pt x="15912" y="2016"/>
                    <a:pt x="15779" y="1983"/>
                  </a:cubicBezTo>
                  <a:cubicBezTo>
                    <a:pt x="15512" y="1916"/>
                    <a:pt x="15245" y="1883"/>
                    <a:pt x="14945" y="1850"/>
                  </a:cubicBezTo>
                  <a:cubicBezTo>
                    <a:pt x="14931" y="1845"/>
                    <a:pt x="14918" y="1843"/>
                    <a:pt x="14905" y="1843"/>
                  </a:cubicBezTo>
                  <a:close/>
                  <a:moveTo>
                    <a:pt x="12461" y="1974"/>
                  </a:moveTo>
                  <a:cubicBezTo>
                    <a:pt x="12444" y="1974"/>
                    <a:pt x="12427" y="1977"/>
                    <a:pt x="12410" y="1983"/>
                  </a:cubicBezTo>
                  <a:cubicBezTo>
                    <a:pt x="12109" y="2050"/>
                    <a:pt x="11842" y="2150"/>
                    <a:pt x="11576" y="2250"/>
                  </a:cubicBezTo>
                  <a:cubicBezTo>
                    <a:pt x="11476" y="2283"/>
                    <a:pt x="11409" y="2383"/>
                    <a:pt x="11442" y="2517"/>
                  </a:cubicBezTo>
                  <a:cubicBezTo>
                    <a:pt x="11476" y="2583"/>
                    <a:pt x="11576" y="2650"/>
                    <a:pt x="11642" y="2650"/>
                  </a:cubicBezTo>
                  <a:cubicBezTo>
                    <a:pt x="11676" y="2650"/>
                    <a:pt x="11709" y="2650"/>
                    <a:pt x="11709" y="2617"/>
                  </a:cubicBezTo>
                  <a:cubicBezTo>
                    <a:pt x="11976" y="2517"/>
                    <a:pt x="12243" y="2450"/>
                    <a:pt x="12476" y="2383"/>
                  </a:cubicBezTo>
                  <a:cubicBezTo>
                    <a:pt x="12610" y="2350"/>
                    <a:pt x="12676" y="2250"/>
                    <a:pt x="12643" y="2150"/>
                  </a:cubicBezTo>
                  <a:cubicBezTo>
                    <a:pt x="12615" y="2039"/>
                    <a:pt x="12542" y="1974"/>
                    <a:pt x="12461" y="1974"/>
                  </a:cubicBezTo>
                  <a:close/>
                  <a:moveTo>
                    <a:pt x="722" y="1736"/>
                  </a:moveTo>
                  <a:cubicBezTo>
                    <a:pt x="661" y="1736"/>
                    <a:pt x="604" y="1761"/>
                    <a:pt x="568" y="1816"/>
                  </a:cubicBezTo>
                  <a:cubicBezTo>
                    <a:pt x="201" y="2216"/>
                    <a:pt x="34" y="2517"/>
                    <a:pt x="34" y="2517"/>
                  </a:cubicBezTo>
                  <a:cubicBezTo>
                    <a:pt x="1" y="2617"/>
                    <a:pt x="34" y="2750"/>
                    <a:pt x="134" y="2817"/>
                  </a:cubicBezTo>
                  <a:lnTo>
                    <a:pt x="234" y="2817"/>
                  </a:lnTo>
                  <a:cubicBezTo>
                    <a:pt x="301" y="2817"/>
                    <a:pt x="368" y="2784"/>
                    <a:pt x="401" y="2717"/>
                  </a:cubicBezTo>
                  <a:cubicBezTo>
                    <a:pt x="401" y="2717"/>
                    <a:pt x="568" y="2450"/>
                    <a:pt x="868" y="2083"/>
                  </a:cubicBezTo>
                  <a:cubicBezTo>
                    <a:pt x="968" y="2016"/>
                    <a:pt x="935" y="1883"/>
                    <a:pt x="868" y="1783"/>
                  </a:cubicBezTo>
                  <a:cubicBezTo>
                    <a:pt x="823" y="1753"/>
                    <a:pt x="771" y="1736"/>
                    <a:pt x="722" y="1736"/>
                  </a:cubicBezTo>
                  <a:close/>
                  <a:moveTo>
                    <a:pt x="16557" y="2208"/>
                  </a:moveTo>
                  <a:cubicBezTo>
                    <a:pt x="16468" y="2208"/>
                    <a:pt x="16373" y="2268"/>
                    <a:pt x="16346" y="2350"/>
                  </a:cubicBezTo>
                  <a:cubicBezTo>
                    <a:pt x="16312" y="2450"/>
                    <a:pt x="16379" y="2583"/>
                    <a:pt x="16479" y="2617"/>
                  </a:cubicBezTo>
                  <a:cubicBezTo>
                    <a:pt x="16746" y="2717"/>
                    <a:pt x="16979" y="2817"/>
                    <a:pt x="17246" y="2917"/>
                  </a:cubicBezTo>
                  <a:cubicBezTo>
                    <a:pt x="17280" y="2917"/>
                    <a:pt x="17313" y="2950"/>
                    <a:pt x="17313" y="2950"/>
                  </a:cubicBezTo>
                  <a:cubicBezTo>
                    <a:pt x="17413" y="2950"/>
                    <a:pt x="17480" y="2884"/>
                    <a:pt x="17513" y="2817"/>
                  </a:cubicBezTo>
                  <a:cubicBezTo>
                    <a:pt x="17580" y="2717"/>
                    <a:pt x="17513" y="2583"/>
                    <a:pt x="17413" y="2550"/>
                  </a:cubicBezTo>
                  <a:cubicBezTo>
                    <a:pt x="17146" y="2417"/>
                    <a:pt x="16879" y="2317"/>
                    <a:pt x="16613" y="2216"/>
                  </a:cubicBezTo>
                  <a:cubicBezTo>
                    <a:pt x="16595" y="2211"/>
                    <a:pt x="16576" y="2208"/>
                    <a:pt x="16557" y="2208"/>
                  </a:cubicBezTo>
                  <a:close/>
                  <a:moveTo>
                    <a:pt x="18101" y="2904"/>
                  </a:moveTo>
                  <a:cubicBezTo>
                    <a:pt x="18018" y="2904"/>
                    <a:pt x="17930" y="2942"/>
                    <a:pt x="17880" y="3017"/>
                  </a:cubicBezTo>
                  <a:cubicBezTo>
                    <a:pt x="17813" y="3117"/>
                    <a:pt x="17847" y="3217"/>
                    <a:pt x="17947" y="3284"/>
                  </a:cubicBezTo>
                  <a:cubicBezTo>
                    <a:pt x="18180" y="3417"/>
                    <a:pt x="18414" y="3584"/>
                    <a:pt x="18647" y="3751"/>
                  </a:cubicBezTo>
                  <a:cubicBezTo>
                    <a:pt x="18681" y="3751"/>
                    <a:pt x="18714" y="3784"/>
                    <a:pt x="18747" y="3784"/>
                  </a:cubicBezTo>
                  <a:cubicBezTo>
                    <a:pt x="18814" y="3784"/>
                    <a:pt x="18881" y="3751"/>
                    <a:pt x="18948" y="3684"/>
                  </a:cubicBezTo>
                  <a:cubicBezTo>
                    <a:pt x="19014" y="3584"/>
                    <a:pt x="18981" y="3451"/>
                    <a:pt x="18881" y="3384"/>
                  </a:cubicBezTo>
                  <a:cubicBezTo>
                    <a:pt x="18647" y="3217"/>
                    <a:pt x="18414" y="3084"/>
                    <a:pt x="18180" y="2917"/>
                  </a:cubicBezTo>
                  <a:cubicBezTo>
                    <a:pt x="18155" y="2909"/>
                    <a:pt x="18128" y="2904"/>
                    <a:pt x="18101" y="2904"/>
                  </a:cubicBezTo>
                  <a:close/>
                  <a:moveTo>
                    <a:pt x="10889" y="2582"/>
                  </a:moveTo>
                  <a:cubicBezTo>
                    <a:pt x="10850" y="2582"/>
                    <a:pt x="10810" y="2593"/>
                    <a:pt x="10775" y="2617"/>
                  </a:cubicBezTo>
                  <a:cubicBezTo>
                    <a:pt x="10608" y="2683"/>
                    <a:pt x="10441" y="2817"/>
                    <a:pt x="10275" y="2917"/>
                  </a:cubicBezTo>
                  <a:cubicBezTo>
                    <a:pt x="10275" y="2884"/>
                    <a:pt x="10241" y="2850"/>
                    <a:pt x="10241" y="2817"/>
                  </a:cubicBezTo>
                  <a:cubicBezTo>
                    <a:pt x="10216" y="2742"/>
                    <a:pt x="10135" y="2704"/>
                    <a:pt x="10054" y="2704"/>
                  </a:cubicBezTo>
                  <a:cubicBezTo>
                    <a:pt x="10027" y="2704"/>
                    <a:pt x="9999" y="2708"/>
                    <a:pt x="9974" y="2717"/>
                  </a:cubicBezTo>
                  <a:cubicBezTo>
                    <a:pt x="9874" y="2784"/>
                    <a:pt x="9808" y="2884"/>
                    <a:pt x="9874" y="3017"/>
                  </a:cubicBezTo>
                  <a:cubicBezTo>
                    <a:pt x="9974" y="3251"/>
                    <a:pt x="10041" y="3484"/>
                    <a:pt x="10108" y="3751"/>
                  </a:cubicBezTo>
                  <a:cubicBezTo>
                    <a:pt x="10108" y="3851"/>
                    <a:pt x="10208" y="3918"/>
                    <a:pt x="10308" y="3918"/>
                  </a:cubicBezTo>
                  <a:lnTo>
                    <a:pt x="10341" y="3918"/>
                  </a:lnTo>
                  <a:cubicBezTo>
                    <a:pt x="10475" y="3884"/>
                    <a:pt x="10542" y="3784"/>
                    <a:pt x="10508" y="3651"/>
                  </a:cubicBezTo>
                  <a:cubicBezTo>
                    <a:pt x="10475" y="3551"/>
                    <a:pt x="10441" y="3451"/>
                    <a:pt x="10408" y="3317"/>
                  </a:cubicBezTo>
                  <a:cubicBezTo>
                    <a:pt x="10608" y="3184"/>
                    <a:pt x="10808" y="3084"/>
                    <a:pt x="10975" y="2950"/>
                  </a:cubicBezTo>
                  <a:cubicBezTo>
                    <a:pt x="11109" y="2917"/>
                    <a:pt x="11142" y="2784"/>
                    <a:pt x="11075" y="2683"/>
                  </a:cubicBezTo>
                  <a:cubicBezTo>
                    <a:pt x="11032" y="2619"/>
                    <a:pt x="10961" y="2582"/>
                    <a:pt x="10889" y="2582"/>
                  </a:cubicBezTo>
                  <a:close/>
                  <a:moveTo>
                    <a:pt x="9589" y="3604"/>
                  </a:moveTo>
                  <a:cubicBezTo>
                    <a:pt x="9534" y="3604"/>
                    <a:pt x="9477" y="3629"/>
                    <a:pt x="9441" y="3684"/>
                  </a:cubicBezTo>
                  <a:cubicBezTo>
                    <a:pt x="9207" y="3918"/>
                    <a:pt x="9040" y="4185"/>
                    <a:pt x="8940" y="4418"/>
                  </a:cubicBezTo>
                  <a:cubicBezTo>
                    <a:pt x="8907" y="4518"/>
                    <a:pt x="8940" y="4652"/>
                    <a:pt x="9040" y="4685"/>
                  </a:cubicBezTo>
                  <a:cubicBezTo>
                    <a:pt x="9074" y="4718"/>
                    <a:pt x="9107" y="4718"/>
                    <a:pt x="9141" y="4718"/>
                  </a:cubicBezTo>
                  <a:cubicBezTo>
                    <a:pt x="9207" y="4718"/>
                    <a:pt x="9274" y="4652"/>
                    <a:pt x="9307" y="4585"/>
                  </a:cubicBezTo>
                  <a:cubicBezTo>
                    <a:pt x="9407" y="4385"/>
                    <a:pt x="9541" y="4151"/>
                    <a:pt x="9741" y="3951"/>
                  </a:cubicBezTo>
                  <a:cubicBezTo>
                    <a:pt x="9808" y="3851"/>
                    <a:pt x="9808" y="3718"/>
                    <a:pt x="9708" y="3651"/>
                  </a:cubicBezTo>
                  <a:cubicBezTo>
                    <a:pt x="9678" y="3621"/>
                    <a:pt x="9634" y="3604"/>
                    <a:pt x="9589" y="3604"/>
                  </a:cubicBezTo>
                  <a:close/>
                  <a:moveTo>
                    <a:pt x="19401" y="3888"/>
                  </a:moveTo>
                  <a:cubicBezTo>
                    <a:pt x="19341" y="3888"/>
                    <a:pt x="19284" y="3914"/>
                    <a:pt x="19248" y="3951"/>
                  </a:cubicBezTo>
                  <a:cubicBezTo>
                    <a:pt x="19181" y="4051"/>
                    <a:pt x="19181" y="4185"/>
                    <a:pt x="19281" y="4251"/>
                  </a:cubicBezTo>
                  <a:cubicBezTo>
                    <a:pt x="19481" y="4451"/>
                    <a:pt x="19648" y="4618"/>
                    <a:pt x="19815" y="4818"/>
                  </a:cubicBezTo>
                  <a:cubicBezTo>
                    <a:pt x="19882" y="4885"/>
                    <a:pt x="19915" y="4918"/>
                    <a:pt x="19982" y="4918"/>
                  </a:cubicBezTo>
                  <a:cubicBezTo>
                    <a:pt x="20048" y="4918"/>
                    <a:pt x="20082" y="4885"/>
                    <a:pt x="20115" y="4852"/>
                  </a:cubicBezTo>
                  <a:cubicBezTo>
                    <a:pt x="20215" y="4785"/>
                    <a:pt x="20215" y="4652"/>
                    <a:pt x="20148" y="4551"/>
                  </a:cubicBezTo>
                  <a:cubicBezTo>
                    <a:pt x="19948" y="4351"/>
                    <a:pt x="19748" y="4151"/>
                    <a:pt x="19548" y="3951"/>
                  </a:cubicBezTo>
                  <a:cubicBezTo>
                    <a:pt x="19503" y="3906"/>
                    <a:pt x="19451" y="3888"/>
                    <a:pt x="19401" y="3888"/>
                  </a:cubicBezTo>
                  <a:close/>
                  <a:moveTo>
                    <a:pt x="10408" y="4318"/>
                  </a:moveTo>
                  <a:cubicBezTo>
                    <a:pt x="10275" y="4351"/>
                    <a:pt x="10175" y="4418"/>
                    <a:pt x="10175" y="4518"/>
                  </a:cubicBezTo>
                  <a:cubicBezTo>
                    <a:pt x="10175" y="4818"/>
                    <a:pt x="10141" y="5085"/>
                    <a:pt x="10041" y="5285"/>
                  </a:cubicBezTo>
                  <a:cubicBezTo>
                    <a:pt x="10008" y="5385"/>
                    <a:pt x="10041" y="5485"/>
                    <a:pt x="10141" y="5552"/>
                  </a:cubicBezTo>
                  <a:lnTo>
                    <a:pt x="10241" y="5552"/>
                  </a:lnTo>
                  <a:cubicBezTo>
                    <a:pt x="10308" y="5552"/>
                    <a:pt x="10408" y="5519"/>
                    <a:pt x="10441" y="5419"/>
                  </a:cubicBezTo>
                  <a:cubicBezTo>
                    <a:pt x="10542" y="5185"/>
                    <a:pt x="10608" y="4885"/>
                    <a:pt x="10608" y="4551"/>
                  </a:cubicBezTo>
                  <a:cubicBezTo>
                    <a:pt x="10608" y="4418"/>
                    <a:pt x="10508" y="4318"/>
                    <a:pt x="10408" y="4318"/>
                  </a:cubicBezTo>
                  <a:close/>
                  <a:moveTo>
                    <a:pt x="9029" y="5110"/>
                  </a:moveTo>
                  <a:cubicBezTo>
                    <a:pt x="9010" y="5110"/>
                    <a:pt x="8991" y="5113"/>
                    <a:pt x="8974" y="5119"/>
                  </a:cubicBezTo>
                  <a:cubicBezTo>
                    <a:pt x="8840" y="5152"/>
                    <a:pt x="8807" y="5252"/>
                    <a:pt x="8807" y="5385"/>
                  </a:cubicBezTo>
                  <a:cubicBezTo>
                    <a:pt x="8874" y="5619"/>
                    <a:pt x="9040" y="5786"/>
                    <a:pt x="9274" y="5919"/>
                  </a:cubicBezTo>
                  <a:cubicBezTo>
                    <a:pt x="9374" y="5986"/>
                    <a:pt x="9474" y="6019"/>
                    <a:pt x="9608" y="6019"/>
                  </a:cubicBezTo>
                  <a:lnTo>
                    <a:pt x="9641" y="6019"/>
                  </a:lnTo>
                  <a:cubicBezTo>
                    <a:pt x="9741" y="6019"/>
                    <a:pt x="9808" y="5952"/>
                    <a:pt x="9841" y="5852"/>
                  </a:cubicBezTo>
                  <a:cubicBezTo>
                    <a:pt x="9841" y="5719"/>
                    <a:pt x="9774" y="5619"/>
                    <a:pt x="9641" y="5619"/>
                  </a:cubicBezTo>
                  <a:cubicBezTo>
                    <a:pt x="9574" y="5619"/>
                    <a:pt x="9541" y="5586"/>
                    <a:pt x="9474" y="5552"/>
                  </a:cubicBezTo>
                  <a:cubicBezTo>
                    <a:pt x="9341" y="5485"/>
                    <a:pt x="9274" y="5385"/>
                    <a:pt x="9207" y="5252"/>
                  </a:cubicBezTo>
                  <a:cubicBezTo>
                    <a:pt x="9207" y="5170"/>
                    <a:pt x="9117" y="5110"/>
                    <a:pt x="9029" y="5110"/>
                  </a:cubicBezTo>
                  <a:close/>
                  <a:moveTo>
                    <a:pt x="20496" y="5151"/>
                  </a:moveTo>
                  <a:cubicBezTo>
                    <a:pt x="20457" y="5151"/>
                    <a:pt x="20417" y="5162"/>
                    <a:pt x="20382" y="5185"/>
                  </a:cubicBezTo>
                  <a:cubicBezTo>
                    <a:pt x="20282" y="5252"/>
                    <a:pt x="20248" y="5385"/>
                    <a:pt x="20315" y="5485"/>
                  </a:cubicBezTo>
                  <a:cubicBezTo>
                    <a:pt x="20482" y="5686"/>
                    <a:pt x="20615" y="5919"/>
                    <a:pt x="20749" y="6153"/>
                  </a:cubicBezTo>
                  <a:cubicBezTo>
                    <a:pt x="20782" y="6253"/>
                    <a:pt x="20849" y="6286"/>
                    <a:pt x="20916" y="6286"/>
                  </a:cubicBezTo>
                  <a:cubicBezTo>
                    <a:pt x="20949" y="6286"/>
                    <a:pt x="20982" y="6286"/>
                    <a:pt x="21016" y="6253"/>
                  </a:cubicBezTo>
                  <a:cubicBezTo>
                    <a:pt x="21116" y="6186"/>
                    <a:pt x="21149" y="6086"/>
                    <a:pt x="21116" y="5986"/>
                  </a:cubicBezTo>
                  <a:cubicBezTo>
                    <a:pt x="20982" y="5719"/>
                    <a:pt x="20816" y="5485"/>
                    <a:pt x="20682" y="5252"/>
                  </a:cubicBezTo>
                  <a:cubicBezTo>
                    <a:pt x="20639" y="5187"/>
                    <a:pt x="20568" y="5151"/>
                    <a:pt x="20496" y="5151"/>
                  </a:cubicBezTo>
                  <a:close/>
                  <a:moveTo>
                    <a:pt x="21250" y="6611"/>
                  </a:moveTo>
                  <a:cubicBezTo>
                    <a:pt x="21229" y="6611"/>
                    <a:pt x="21206" y="6614"/>
                    <a:pt x="21182" y="6620"/>
                  </a:cubicBezTo>
                  <a:cubicBezTo>
                    <a:pt x="21082" y="6686"/>
                    <a:pt x="21016" y="6786"/>
                    <a:pt x="21049" y="6886"/>
                  </a:cubicBezTo>
                  <a:cubicBezTo>
                    <a:pt x="21149" y="7153"/>
                    <a:pt x="21249" y="7420"/>
                    <a:pt x="21283" y="7687"/>
                  </a:cubicBezTo>
                  <a:cubicBezTo>
                    <a:pt x="21316" y="7787"/>
                    <a:pt x="21383" y="7854"/>
                    <a:pt x="21483" y="7854"/>
                  </a:cubicBezTo>
                  <a:cubicBezTo>
                    <a:pt x="21516" y="7854"/>
                    <a:pt x="21516" y="7854"/>
                    <a:pt x="21549" y="7820"/>
                  </a:cubicBezTo>
                  <a:cubicBezTo>
                    <a:pt x="21649" y="7820"/>
                    <a:pt x="21716" y="7687"/>
                    <a:pt x="21683" y="7587"/>
                  </a:cubicBezTo>
                  <a:cubicBezTo>
                    <a:pt x="21649" y="7320"/>
                    <a:pt x="21549" y="7020"/>
                    <a:pt x="21449" y="6753"/>
                  </a:cubicBezTo>
                  <a:cubicBezTo>
                    <a:pt x="21422" y="6671"/>
                    <a:pt x="21349" y="6611"/>
                    <a:pt x="21250" y="6611"/>
                  </a:cubicBezTo>
                  <a:close/>
                  <a:moveTo>
                    <a:pt x="21624" y="8248"/>
                  </a:moveTo>
                  <a:cubicBezTo>
                    <a:pt x="21610" y="8248"/>
                    <a:pt x="21596" y="8250"/>
                    <a:pt x="21583" y="8254"/>
                  </a:cubicBezTo>
                  <a:cubicBezTo>
                    <a:pt x="21483" y="8254"/>
                    <a:pt x="21383" y="8354"/>
                    <a:pt x="21383" y="8454"/>
                  </a:cubicBezTo>
                  <a:cubicBezTo>
                    <a:pt x="21383" y="8554"/>
                    <a:pt x="21383" y="8621"/>
                    <a:pt x="21383" y="8688"/>
                  </a:cubicBezTo>
                  <a:cubicBezTo>
                    <a:pt x="21383" y="8888"/>
                    <a:pt x="21383" y="9088"/>
                    <a:pt x="21349" y="9255"/>
                  </a:cubicBezTo>
                  <a:cubicBezTo>
                    <a:pt x="21349" y="9388"/>
                    <a:pt x="21416" y="9488"/>
                    <a:pt x="21549" y="9488"/>
                  </a:cubicBezTo>
                  <a:lnTo>
                    <a:pt x="21583" y="9488"/>
                  </a:lnTo>
                  <a:cubicBezTo>
                    <a:pt x="21683" y="9488"/>
                    <a:pt x="21750" y="9422"/>
                    <a:pt x="21783" y="9322"/>
                  </a:cubicBezTo>
                  <a:cubicBezTo>
                    <a:pt x="21816" y="9121"/>
                    <a:pt x="21816" y="8921"/>
                    <a:pt x="21816" y="8688"/>
                  </a:cubicBezTo>
                  <a:cubicBezTo>
                    <a:pt x="21816" y="8621"/>
                    <a:pt x="21816" y="8521"/>
                    <a:pt x="21816" y="8454"/>
                  </a:cubicBezTo>
                  <a:cubicBezTo>
                    <a:pt x="21816" y="8338"/>
                    <a:pt x="21716" y="8248"/>
                    <a:pt x="21624" y="8248"/>
                  </a:cubicBezTo>
                  <a:close/>
                  <a:moveTo>
                    <a:pt x="21361" y="9895"/>
                  </a:moveTo>
                  <a:cubicBezTo>
                    <a:pt x="21283" y="9895"/>
                    <a:pt x="21207" y="9950"/>
                    <a:pt x="21182" y="10022"/>
                  </a:cubicBezTo>
                  <a:cubicBezTo>
                    <a:pt x="21116" y="10289"/>
                    <a:pt x="20982" y="10522"/>
                    <a:pt x="20882" y="10756"/>
                  </a:cubicBezTo>
                  <a:cubicBezTo>
                    <a:pt x="20816" y="10856"/>
                    <a:pt x="20849" y="10989"/>
                    <a:pt x="20949" y="11056"/>
                  </a:cubicBezTo>
                  <a:lnTo>
                    <a:pt x="21049" y="11056"/>
                  </a:lnTo>
                  <a:cubicBezTo>
                    <a:pt x="21116" y="11056"/>
                    <a:pt x="21182" y="11023"/>
                    <a:pt x="21216" y="10956"/>
                  </a:cubicBezTo>
                  <a:cubicBezTo>
                    <a:pt x="21383" y="10723"/>
                    <a:pt x="21483" y="10456"/>
                    <a:pt x="21583" y="10155"/>
                  </a:cubicBezTo>
                  <a:cubicBezTo>
                    <a:pt x="21616" y="10055"/>
                    <a:pt x="21549" y="9955"/>
                    <a:pt x="21449" y="9922"/>
                  </a:cubicBezTo>
                  <a:cubicBezTo>
                    <a:pt x="21421" y="9903"/>
                    <a:pt x="21391" y="9895"/>
                    <a:pt x="21361" y="9895"/>
                  </a:cubicBezTo>
                  <a:close/>
                  <a:moveTo>
                    <a:pt x="20553" y="11340"/>
                  </a:moveTo>
                  <a:cubicBezTo>
                    <a:pt x="20499" y="11340"/>
                    <a:pt x="20449" y="11356"/>
                    <a:pt x="20415" y="11390"/>
                  </a:cubicBezTo>
                  <a:cubicBezTo>
                    <a:pt x="20248" y="11590"/>
                    <a:pt x="20082" y="11757"/>
                    <a:pt x="19882" y="11923"/>
                  </a:cubicBezTo>
                  <a:cubicBezTo>
                    <a:pt x="19781" y="11990"/>
                    <a:pt x="19781" y="12124"/>
                    <a:pt x="19848" y="12190"/>
                  </a:cubicBezTo>
                  <a:cubicBezTo>
                    <a:pt x="19882" y="12257"/>
                    <a:pt x="19948" y="12290"/>
                    <a:pt x="20015" y="12290"/>
                  </a:cubicBezTo>
                  <a:cubicBezTo>
                    <a:pt x="20048" y="12290"/>
                    <a:pt x="20082" y="12257"/>
                    <a:pt x="20148" y="12224"/>
                  </a:cubicBezTo>
                  <a:cubicBezTo>
                    <a:pt x="20349" y="12057"/>
                    <a:pt x="20549" y="11890"/>
                    <a:pt x="20715" y="11690"/>
                  </a:cubicBezTo>
                  <a:cubicBezTo>
                    <a:pt x="20782" y="11590"/>
                    <a:pt x="20782" y="11456"/>
                    <a:pt x="20715" y="11390"/>
                  </a:cubicBezTo>
                  <a:cubicBezTo>
                    <a:pt x="20665" y="11356"/>
                    <a:pt x="20607" y="11340"/>
                    <a:pt x="20553" y="1134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98" name="Google Shape;3098;p31"/>
          <p:cNvGrpSpPr/>
          <p:nvPr/>
        </p:nvGrpSpPr>
        <p:grpSpPr>
          <a:xfrm>
            <a:off x="-112924" y="3295787"/>
            <a:ext cx="1030635" cy="1762203"/>
            <a:chOff x="-48389" y="3295786"/>
            <a:chExt cx="1030635" cy="1762203"/>
          </a:xfrm>
        </p:grpSpPr>
        <p:sp>
          <p:nvSpPr>
            <p:cNvPr id="3099" name="Google Shape;3099;p31"/>
            <p:cNvSpPr/>
            <p:nvPr/>
          </p:nvSpPr>
          <p:spPr>
            <a:xfrm>
              <a:off x="204177" y="4128321"/>
              <a:ext cx="45224" cy="45744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69" y="935"/>
                    <a:pt x="2469" y="1168"/>
                    <a:pt x="2469" y="1468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0" y="668"/>
                    <a:pt x="0" y="1435"/>
                  </a:cubicBezTo>
                  <a:cubicBezTo>
                    <a:pt x="0" y="2235"/>
                    <a:pt x="634" y="2903"/>
                    <a:pt x="1435" y="2903"/>
                  </a:cubicBezTo>
                  <a:cubicBezTo>
                    <a:pt x="2235" y="2903"/>
                    <a:pt x="2869" y="2235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0" name="Google Shape;3100;p31"/>
            <p:cNvSpPr/>
            <p:nvPr/>
          </p:nvSpPr>
          <p:spPr>
            <a:xfrm>
              <a:off x="592062" y="3904058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2002" y="535"/>
                    <a:pt x="2202" y="735"/>
                  </a:cubicBezTo>
                  <a:cubicBezTo>
                    <a:pt x="2369" y="935"/>
                    <a:pt x="2502" y="1168"/>
                    <a:pt x="2469" y="1469"/>
                  </a:cubicBezTo>
                  <a:cubicBezTo>
                    <a:pt x="2469" y="2002"/>
                    <a:pt x="2035" y="2469"/>
                    <a:pt x="1468" y="2469"/>
                  </a:cubicBezTo>
                  <a:cubicBezTo>
                    <a:pt x="901" y="2469"/>
                    <a:pt x="434" y="2002"/>
                    <a:pt x="434" y="1435"/>
                  </a:cubicBezTo>
                  <a:cubicBezTo>
                    <a:pt x="434" y="868"/>
                    <a:pt x="901" y="434"/>
                    <a:pt x="1468" y="434"/>
                  </a:cubicBezTo>
                  <a:close/>
                  <a:moveTo>
                    <a:pt x="1468" y="1"/>
                  </a:moveTo>
                  <a:cubicBezTo>
                    <a:pt x="668" y="1"/>
                    <a:pt x="34" y="635"/>
                    <a:pt x="34" y="1435"/>
                  </a:cubicBezTo>
                  <a:cubicBezTo>
                    <a:pt x="1" y="2236"/>
                    <a:pt x="668" y="2903"/>
                    <a:pt x="1468" y="2903"/>
                  </a:cubicBezTo>
                  <a:cubicBezTo>
                    <a:pt x="2236" y="2903"/>
                    <a:pt x="2903" y="2236"/>
                    <a:pt x="2903" y="1469"/>
                  </a:cubicBezTo>
                  <a:cubicBezTo>
                    <a:pt x="2903" y="1068"/>
                    <a:pt x="2769" y="701"/>
                    <a:pt x="2469" y="434"/>
                  </a:cubicBezTo>
                  <a:cubicBezTo>
                    <a:pt x="2202" y="168"/>
                    <a:pt x="1835" y="1"/>
                    <a:pt x="1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1" name="Google Shape;3101;p31"/>
            <p:cNvSpPr/>
            <p:nvPr/>
          </p:nvSpPr>
          <p:spPr>
            <a:xfrm>
              <a:off x="605856" y="4925601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1969" y="534"/>
                    <a:pt x="2169" y="734"/>
                  </a:cubicBezTo>
                  <a:cubicBezTo>
                    <a:pt x="2369" y="934"/>
                    <a:pt x="2469" y="1201"/>
                    <a:pt x="2469" y="1468"/>
                  </a:cubicBezTo>
                  <a:cubicBezTo>
                    <a:pt x="2469" y="2035"/>
                    <a:pt x="2002" y="2468"/>
                    <a:pt x="1435" y="2468"/>
                  </a:cubicBezTo>
                  <a:cubicBezTo>
                    <a:pt x="868" y="2468"/>
                    <a:pt x="434" y="2035"/>
                    <a:pt x="434" y="1468"/>
                  </a:cubicBezTo>
                  <a:cubicBezTo>
                    <a:pt x="434" y="901"/>
                    <a:pt x="901" y="434"/>
                    <a:pt x="1468" y="434"/>
                  </a:cubicBezTo>
                  <a:close/>
                  <a:moveTo>
                    <a:pt x="1435" y="0"/>
                  </a:moveTo>
                  <a:cubicBezTo>
                    <a:pt x="668" y="0"/>
                    <a:pt x="1" y="667"/>
                    <a:pt x="1" y="1468"/>
                  </a:cubicBezTo>
                  <a:cubicBezTo>
                    <a:pt x="1" y="2235"/>
                    <a:pt x="635" y="2902"/>
                    <a:pt x="1435" y="2902"/>
                  </a:cubicBezTo>
                  <a:cubicBezTo>
                    <a:pt x="2236" y="2902"/>
                    <a:pt x="2903" y="2268"/>
                    <a:pt x="2903" y="1468"/>
                  </a:cubicBezTo>
                  <a:cubicBezTo>
                    <a:pt x="2903" y="1067"/>
                    <a:pt x="2736" y="701"/>
                    <a:pt x="2469" y="434"/>
                  </a:cubicBezTo>
                  <a:cubicBezTo>
                    <a:pt x="2202" y="167"/>
                    <a:pt x="1835" y="33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2" name="Google Shape;3102;p31"/>
            <p:cNvSpPr/>
            <p:nvPr/>
          </p:nvSpPr>
          <p:spPr>
            <a:xfrm>
              <a:off x="202568" y="4847103"/>
              <a:ext cx="239703" cy="128518"/>
            </a:xfrm>
            <a:custGeom>
              <a:avLst/>
              <a:gdLst/>
              <a:ahLst/>
              <a:cxnLst/>
              <a:rect l="l" t="t" r="r" b="b"/>
              <a:pathLst>
                <a:path w="15212" h="8156" extrusionOk="0">
                  <a:moveTo>
                    <a:pt x="8310" y="0"/>
                  </a:moveTo>
                  <a:cubicBezTo>
                    <a:pt x="4196" y="0"/>
                    <a:pt x="1" y="2112"/>
                    <a:pt x="1" y="2112"/>
                  </a:cubicBezTo>
                  <a:cubicBezTo>
                    <a:pt x="1" y="2112"/>
                    <a:pt x="434" y="5081"/>
                    <a:pt x="4837" y="7383"/>
                  </a:cubicBezTo>
                  <a:cubicBezTo>
                    <a:pt x="5885" y="7943"/>
                    <a:pt x="7026" y="8155"/>
                    <a:pt x="8157" y="8155"/>
                  </a:cubicBezTo>
                  <a:cubicBezTo>
                    <a:pt x="11741" y="8155"/>
                    <a:pt x="15211" y="6015"/>
                    <a:pt x="15211" y="6015"/>
                  </a:cubicBezTo>
                  <a:cubicBezTo>
                    <a:pt x="15211" y="6015"/>
                    <a:pt x="13710" y="411"/>
                    <a:pt x="9307" y="44"/>
                  </a:cubicBezTo>
                  <a:cubicBezTo>
                    <a:pt x="8977" y="14"/>
                    <a:pt x="8644" y="0"/>
                    <a:pt x="8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3" name="Google Shape;3103;p31"/>
            <p:cNvSpPr/>
            <p:nvPr/>
          </p:nvSpPr>
          <p:spPr>
            <a:xfrm>
              <a:off x="285101" y="4897628"/>
              <a:ext cx="160853" cy="47950"/>
            </a:xfrm>
            <a:custGeom>
              <a:avLst/>
              <a:gdLst/>
              <a:ahLst/>
              <a:cxnLst/>
              <a:rect l="l" t="t" r="r" b="b"/>
              <a:pathLst>
                <a:path w="10208" h="3043" extrusionOk="0">
                  <a:moveTo>
                    <a:pt x="194" y="1"/>
                  </a:moveTo>
                  <a:cubicBezTo>
                    <a:pt x="109" y="1"/>
                    <a:pt x="34" y="87"/>
                    <a:pt x="34" y="174"/>
                  </a:cubicBezTo>
                  <a:cubicBezTo>
                    <a:pt x="1" y="307"/>
                    <a:pt x="101" y="407"/>
                    <a:pt x="234" y="407"/>
                  </a:cubicBezTo>
                  <a:cubicBezTo>
                    <a:pt x="301" y="407"/>
                    <a:pt x="7473" y="908"/>
                    <a:pt x="9841" y="2976"/>
                  </a:cubicBezTo>
                  <a:cubicBezTo>
                    <a:pt x="9874" y="3009"/>
                    <a:pt x="9908" y="3043"/>
                    <a:pt x="9974" y="3043"/>
                  </a:cubicBezTo>
                  <a:cubicBezTo>
                    <a:pt x="10041" y="3043"/>
                    <a:pt x="10074" y="3009"/>
                    <a:pt x="10141" y="2943"/>
                  </a:cubicBezTo>
                  <a:cubicBezTo>
                    <a:pt x="10208" y="2876"/>
                    <a:pt x="10208" y="2742"/>
                    <a:pt x="10108" y="2676"/>
                  </a:cubicBezTo>
                  <a:cubicBezTo>
                    <a:pt x="7639" y="507"/>
                    <a:pt x="534" y="7"/>
                    <a:pt x="234" y="7"/>
                  </a:cubicBezTo>
                  <a:cubicBezTo>
                    <a:pt x="221" y="3"/>
                    <a:pt x="207" y="1"/>
                    <a:pt x="19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4" name="Google Shape;3104;p31"/>
            <p:cNvSpPr/>
            <p:nvPr/>
          </p:nvSpPr>
          <p:spPr>
            <a:xfrm>
              <a:off x="201604" y="4351055"/>
              <a:ext cx="240223" cy="128707"/>
            </a:xfrm>
            <a:custGeom>
              <a:avLst/>
              <a:gdLst/>
              <a:ahLst/>
              <a:cxnLst/>
              <a:rect l="l" t="t" r="r" b="b"/>
              <a:pathLst>
                <a:path w="15245" h="8168" extrusionOk="0">
                  <a:moveTo>
                    <a:pt x="8454" y="1"/>
                  </a:moveTo>
                  <a:cubicBezTo>
                    <a:pt x="4288" y="1"/>
                    <a:pt x="0" y="2233"/>
                    <a:pt x="0" y="2233"/>
                  </a:cubicBezTo>
                  <a:cubicBezTo>
                    <a:pt x="0" y="2233"/>
                    <a:pt x="467" y="5201"/>
                    <a:pt x="4870" y="7436"/>
                  </a:cubicBezTo>
                  <a:cubicBezTo>
                    <a:pt x="5903" y="7964"/>
                    <a:pt x="7018" y="8167"/>
                    <a:pt x="8120" y="8167"/>
                  </a:cubicBezTo>
                  <a:cubicBezTo>
                    <a:pt x="11750" y="8167"/>
                    <a:pt x="15244" y="5969"/>
                    <a:pt x="15244" y="5969"/>
                  </a:cubicBezTo>
                  <a:cubicBezTo>
                    <a:pt x="15244" y="5969"/>
                    <a:pt x="13677" y="365"/>
                    <a:pt x="9273" y="31"/>
                  </a:cubicBezTo>
                  <a:cubicBezTo>
                    <a:pt x="9002" y="10"/>
                    <a:pt x="8728" y="1"/>
                    <a:pt x="8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5" name="Google Shape;3105;p31"/>
            <p:cNvSpPr/>
            <p:nvPr/>
          </p:nvSpPr>
          <p:spPr>
            <a:xfrm>
              <a:off x="284658" y="4402005"/>
              <a:ext cx="160853" cy="46264"/>
            </a:xfrm>
            <a:custGeom>
              <a:avLst/>
              <a:gdLst/>
              <a:ahLst/>
              <a:cxnLst/>
              <a:rect l="l" t="t" r="r" b="b"/>
              <a:pathLst>
                <a:path w="10208" h="2936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67" y="434"/>
                    <a:pt x="201" y="434"/>
                  </a:cubicBezTo>
                  <a:cubicBezTo>
                    <a:pt x="267" y="434"/>
                    <a:pt x="7473" y="834"/>
                    <a:pt x="9841" y="2869"/>
                  </a:cubicBezTo>
                  <a:cubicBezTo>
                    <a:pt x="9874" y="2902"/>
                    <a:pt x="9941" y="2936"/>
                    <a:pt x="9974" y="2936"/>
                  </a:cubicBezTo>
                  <a:cubicBezTo>
                    <a:pt x="10041" y="2936"/>
                    <a:pt x="10108" y="2902"/>
                    <a:pt x="10141" y="2869"/>
                  </a:cubicBezTo>
                  <a:cubicBezTo>
                    <a:pt x="10208" y="2769"/>
                    <a:pt x="10208" y="2635"/>
                    <a:pt x="10108" y="2569"/>
                  </a:cubicBezTo>
                  <a:cubicBezTo>
                    <a:pt x="7639" y="434"/>
                    <a:pt x="534" y="34"/>
                    <a:pt x="2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6" name="Google Shape;3106;p31"/>
            <p:cNvSpPr/>
            <p:nvPr/>
          </p:nvSpPr>
          <p:spPr>
            <a:xfrm>
              <a:off x="538712" y="4690453"/>
              <a:ext cx="238127" cy="128565"/>
            </a:xfrm>
            <a:custGeom>
              <a:avLst/>
              <a:gdLst/>
              <a:ahLst/>
              <a:cxnLst/>
              <a:rect l="l" t="t" r="r" b="b"/>
              <a:pathLst>
                <a:path w="15112" h="8159" extrusionOk="0">
                  <a:moveTo>
                    <a:pt x="7036" y="1"/>
                  </a:moveTo>
                  <a:cubicBezTo>
                    <a:pt x="6612" y="1"/>
                    <a:pt x="6189" y="22"/>
                    <a:pt x="5772" y="70"/>
                  </a:cubicBezTo>
                  <a:cubicBezTo>
                    <a:pt x="1368" y="537"/>
                    <a:pt x="1" y="6174"/>
                    <a:pt x="1" y="6174"/>
                  </a:cubicBezTo>
                  <a:cubicBezTo>
                    <a:pt x="1" y="6174"/>
                    <a:pt x="3376" y="8159"/>
                    <a:pt x="6891" y="8159"/>
                  </a:cubicBezTo>
                  <a:cubicBezTo>
                    <a:pt x="8090" y="8159"/>
                    <a:pt x="9305" y="7928"/>
                    <a:pt x="10408" y="7309"/>
                  </a:cubicBezTo>
                  <a:cubicBezTo>
                    <a:pt x="14745" y="4907"/>
                    <a:pt x="15112" y="1938"/>
                    <a:pt x="15112" y="1938"/>
                  </a:cubicBezTo>
                  <a:cubicBezTo>
                    <a:pt x="15112" y="1938"/>
                    <a:pt x="11046" y="1"/>
                    <a:pt x="70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7" name="Google Shape;3107;p31"/>
            <p:cNvSpPr/>
            <p:nvPr/>
          </p:nvSpPr>
          <p:spPr>
            <a:xfrm>
              <a:off x="535040" y="4739906"/>
              <a:ext cx="159797" cy="51527"/>
            </a:xfrm>
            <a:custGeom>
              <a:avLst/>
              <a:gdLst/>
              <a:ahLst/>
              <a:cxnLst/>
              <a:rect l="l" t="t" r="r" b="b"/>
              <a:pathLst>
                <a:path w="10141" h="3270" extrusionOk="0">
                  <a:moveTo>
                    <a:pt x="9874" y="1"/>
                  </a:moveTo>
                  <a:cubicBezTo>
                    <a:pt x="9574" y="34"/>
                    <a:pt x="2502" y="701"/>
                    <a:pt x="100" y="2903"/>
                  </a:cubicBezTo>
                  <a:cubicBezTo>
                    <a:pt x="0" y="2970"/>
                    <a:pt x="0" y="3103"/>
                    <a:pt x="67" y="3203"/>
                  </a:cubicBezTo>
                  <a:cubicBezTo>
                    <a:pt x="134" y="3237"/>
                    <a:pt x="167" y="3270"/>
                    <a:pt x="234" y="3270"/>
                  </a:cubicBezTo>
                  <a:cubicBezTo>
                    <a:pt x="267" y="3270"/>
                    <a:pt x="334" y="3237"/>
                    <a:pt x="367" y="3203"/>
                  </a:cubicBezTo>
                  <a:cubicBezTo>
                    <a:pt x="2669" y="1102"/>
                    <a:pt x="9841" y="435"/>
                    <a:pt x="9941" y="435"/>
                  </a:cubicBezTo>
                  <a:cubicBezTo>
                    <a:pt x="10041" y="401"/>
                    <a:pt x="10141" y="301"/>
                    <a:pt x="10107" y="201"/>
                  </a:cubicBezTo>
                  <a:cubicBezTo>
                    <a:pt x="10107" y="68"/>
                    <a:pt x="10007" y="1"/>
                    <a:pt x="987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8" name="Google Shape;3108;p31"/>
            <p:cNvSpPr/>
            <p:nvPr/>
          </p:nvSpPr>
          <p:spPr>
            <a:xfrm>
              <a:off x="435541" y="4267954"/>
              <a:ext cx="30491" cy="790034"/>
            </a:xfrm>
            <a:custGeom>
              <a:avLst/>
              <a:gdLst/>
              <a:ahLst/>
              <a:cxnLst/>
              <a:rect l="l" t="t" r="r" b="b"/>
              <a:pathLst>
                <a:path w="1935" h="50137" extrusionOk="0">
                  <a:moveTo>
                    <a:pt x="834" y="0"/>
                  </a:moveTo>
                  <a:cubicBezTo>
                    <a:pt x="734" y="0"/>
                    <a:pt x="634" y="67"/>
                    <a:pt x="634" y="200"/>
                  </a:cubicBezTo>
                  <a:cubicBezTo>
                    <a:pt x="634" y="467"/>
                    <a:pt x="0" y="29488"/>
                    <a:pt x="1501" y="49936"/>
                  </a:cubicBezTo>
                  <a:cubicBezTo>
                    <a:pt x="1501" y="50036"/>
                    <a:pt x="1601" y="50136"/>
                    <a:pt x="1701" y="50136"/>
                  </a:cubicBezTo>
                  <a:cubicBezTo>
                    <a:pt x="1735" y="50136"/>
                    <a:pt x="1735" y="50136"/>
                    <a:pt x="1735" y="50103"/>
                  </a:cubicBezTo>
                  <a:cubicBezTo>
                    <a:pt x="1835" y="50103"/>
                    <a:pt x="1935" y="50003"/>
                    <a:pt x="1935" y="49903"/>
                  </a:cubicBezTo>
                  <a:cubicBezTo>
                    <a:pt x="400" y="29455"/>
                    <a:pt x="1034" y="501"/>
                    <a:pt x="1034" y="200"/>
                  </a:cubicBezTo>
                  <a:cubicBezTo>
                    <a:pt x="1034" y="100"/>
                    <a:pt x="967" y="0"/>
                    <a:pt x="8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9" name="Google Shape;3109;p31"/>
            <p:cNvSpPr/>
            <p:nvPr/>
          </p:nvSpPr>
          <p:spPr>
            <a:xfrm>
              <a:off x="466556" y="4506933"/>
              <a:ext cx="252829" cy="536890"/>
            </a:xfrm>
            <a:custGeom>
              <a:avLst/>
              <a:gdLst/>
              <a:ahLst/>
              <a:cxnLst/>
              <a:rect l="l" t="t" r="r" b="b"/>
              <a:pathLst>
                <a:path w="16045" h="34072" extrusionOk="0">
                  <a:moveTo>
                    <a:pt x="15824" y="1"/>
                  </a:moveTo>
                  <a:cubicBezTo>
                    <a:pt x="15775" y="1"/>
                    <a:pt x="15723" y="17"/>
                    <a:pt x="15678" y="47"/>
                  </a:cubicBezTo>
                  <a:cubicBezTo>
                    <a:pt x="15511" y="147"/>
                    <a:pt x="0" y="11822"/>
                    <a:pt x="3936" y="33905"/>
                  </a:cubicBezTo>
                  <a:cubicBezTo>
                    <a:pt x="3970" y="34005"/>
                    <a:pt x="4036" y="34071"/>
                    <a:pt x="4136" y="34071"/>
                  </a:cubicBezTo>
                  <a:lnTo>
                    <a:pt x="4170" y="34071"/>
                  </a:lnTo>
                  <a:cubicBezTo>
                    <a:pt x="4303" y="34038"/>
                    <a:pt x="4370" y="33938"/>
                    <a:pt x="4370" y="33838"/>
                  </a:cubicBezTo>
                  <a:cubicBezTo>
                    <a:pt x="467" y="11989"/>
                    <a:pt x="15778" y="481"/>
                    <a:pt x="15945" y="381"/>
                  </a:cubicBezTo>
                  <a:cubicBezTo>
                    <a:pt x="16012" y="314"/>
                    <a:pt x="16045" y="180"/>
                    <a:pt x="15978" y="80"/>
                  </a:cubicBezTo>
                  <a:cubicBezTo>
                    <a:pt x="15941" y="25"/>
                    <a:pt x="15885" y="1"/>
                    <a:pt x="158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0" name="Google Shape;3110;p31"/>
            <p:cNvSpPr/>
            <p:nvPr/>
          </p:nvSpPr>
          <p:spPr>
            <a:xfrm>
              <a:off x="359201" y="4445470"/>
              <a:ext cx="153604" cy="225569"/>
            </a:xfrm>
            <a:custGeom>
              <a:avLst/>
              <a:gdLst/>
              <a:ahLst/>
              <a:cxnLst/>
              <a:rect l="l" t="t" r="r" b="b"/>
              <a:pathLst>
                <a:path w="9748" h="14315" extrusionOk="0">
                  <a:moveTo>
                    <a:pt x="6378" y="0"/>
                  </a:moveTo>
                  <a:cubicBezTo>
                    <a:pt x="5462" y="0"/>
                    <a:pt x="0" y="5946"/>
                    <a:pt x="541" y="8617"/>
                  </a:cubicBezTo>
                  <a:cubicBezTo>
                    <a:pt x="1075" y="11386"/>
                    <a:pt x="3943" y="14054"/>
                    <a:pt x="3943" y="14054"/>
                  </a:cubicBezTo>
                  <a:cubicBezTo>
                    <a:pt x="4076" y="14232"/>
                    <a:pt x="4280" y="14315"/>
                    <a:pt x="4535" y="14315"/>
                  </a:cubicBezTo>
                  <a:cubicBezTo>
                    <a:pt x="6143" y="14315"/>
                    <a:pt x="9748" y="11028"/>
                    <a:pt x="9748" y="7716"/>
                  </a:cubicBezTo>
                  <a:cubicBezTo>
                    <a:pt x="9748" y="3880"/>
                    <a:pt x="6979" y="678"/>
                    <a:pt x="6479" y="44"/>
                  </a:cubicBezTo>
                  <a:cubicBezTo>
                    <a:pt x="6457" y="15"/>
                    <a:pt x="6423" y="0"/>
                    <a:pt x="6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1" name="Google Shape;3111;p31"/>
            <p:cNvSpPr/>
            <p:nvPr/>
          </p:nvSpPr>
          <p:spPr>
            <a:xfrm>
              <a:off x="436581" y="4603539"/>
              <a:ext cx="221314" cy="142007"/>
            </a:xfrm>
            <a:custGeom>
              <a:avLst/>
              <a:gdLst/>
              <a:ahLst/>
              <a:cxnLst/>
              <a:rect l="l" t="t" r="r" b="b"/>
              <a:pathLst>
                <a:path w="14045" h="9012" extrusionOk="0">
                  <a:moveTo>
                    <a:pt x="5375" y="1"/>
                  </a:moveTo>
                  <a:cubicBezTo>
                    <a:pt x="1902" y="1"/>
                    <a:pt x="1" y="6026"/>
                    <a:pt x="1" y="6026"/>
                  </a:cubicBezTo>
                  <a:cubicBezTo>
                    <a:pt x="1" y="6026"/>
                    <a:pt x="3389" y="9011"/>
                    <a:pt x="6651" y="9011"/>
                  </a:cubicBezTo>
                  <a:cubicBezTo>
                    <a:pt x="7259" y="9011"/>
                    <a:pt x="7863" y="8907"/>
                    <a:pt x="8440" y="8661"/>
                  </a:cubicBezTo>
                  <a:cubicBezTo>
                    <a:pt x="12076" y="7093"/>
                    <a:pt x="14044" y="3624"/>
                    <a:pt x="13610" y="3391"/>
                  </a:cubicBezTo>
                  <a:cubicBezTo>
                    <a:pt x="13177" y="3157"/>
                    <a:pt x="10008" y="1022"/>
                    <a:pt x="6105" y="88"/>
                  </a:cubicBezTo>
                  <a:cubicBezTo>
                    <a:pt x="5855" y="29"/>
                    <a:pt x="5611" y="1"/>
                    <a:pt x="5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2" name="Google Shape;3112;p31"/>
            <p:cNvSpPr/>
            <p:nvPr/>
          </p:nvSpPr>
          <p:spPr>
            <a:xfrm>
              <a:off x="376127" y="4695338"/>
              <a:ext cx="169803" cy="192462"/>
            </a:xfrm>
            <a:custGeom>
              <a:avLst/>
              <a:gdLst/>
              <a:ahLst/>
              <a:cxnLst/>
              <a:rect l="l" t="t" r="r" b="b"/>
              <a:pathLst>
                <a:path w="10776" h="12214" extrusionOk="0">
                  <a:moveTo>
                    <a:pt x="3270" y="1"/>
                  </a:moveTo>
                  <a:cubicBezTo>
                    <a:pt x="3270" y="1"/>
                    <a:pt x="1" y="3570"/>
                    <a:pt x="1902" y="7072"/>
                  </a:cubicBezTo>
                  <a:cubicBezTo>
                    <a:pt x="3720" y="10448"/>
                    <a:pt x="7939" y="12213"/>
                    <a:pt x="9363" y="12213"/>
                  </a:cubicBezTo>
                  <a:cubicBezTo>
                    <a:pt x="9402" y="12213"/>
                    <a:pt x="9439" y="12212"/>
                    <a:pt x="9474" y="12209"/>
                  </a:cubicBezTo>
                  <a:cubicBezTo>
                    <a:pt x="10775" y="12109"/>
                    <a:pt x="10408" y="7606"/>
                    <a:pt x="9641" y="4170"/>
                  </a:cubicBezTo>
                  <a:cubicBezTo>
                    <a:pt x="8974" y="1135"/>
                    <a:pt x="3270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3" name="Google Shape;3113;p31"/>
            <p:cNvSpPr/>
            <p:nvPr/>
          </p:nvSpPr>
          <p:spPr>
            <a:xfrm>
              <a:off x="246283" y="4681123"/>
              <a:ext cx="179777" cy="155243"/>
            </a:xfrm>
            <a:custGeom>
              <a:avLst/>
              <a:gdLst/>
              <a:ahLst/>
              <a:cxnLst/>
              <a:rect l="l" t="t" r="r" b="b"/>
              <a:pathLst>
                <a:path w="11409" h="9852" extrusionOk="0">
                  <a:moveTo>
                    <a:pt x="7243" y="0"/>
                  </a:moveTo>
                  <a:cubicBezTo>
                    <a:pt x="6240" y="0"/>
                    <a:pt x="5177" y="257"/>
                    <a:pt x="4203" y="1003"/>
                  </a:cubicBezTo>
                  <a:cubicBezTo>
                    <a:pt x="1068" y="3404"/>
                    <a:pt x="0" y="8008"/>
                    <a:pt x="301" y="9275"/>
                  </a:cubicBezTo>
                  <a:cubicBezTo>
                    <a:pt x="397" y="9682"/>
                    <a:pt x="912" y="9852"/>
                    <a:pt x="1677" y="9852"/>
                  </a:cubicBezTo>
                  <a:cubicBezTo>
                    <a:pt x="3295" y="9852"/>
                    <a:pt x="6030" y="9091"/>
                    <a:pt x="8273" y="8208"/>
                  </a:cubicBezTo>
                  <a:cubicBezTo>
                    <a:pt x="11142" y="7074"/>
                    <a:pt x="11409" y="1270"/>
                    <a:pt x="11409" y="1270"/>
                  </a:cubicBezTo>
                  <a:cubicBezTo>
                    <a:pt x="11409" y="1270"/>
                    <a:pt x="9473" y="0"/>
                    <a:pt x="7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4" name="Google Shape;3114;p31"/>
            <p:cNvSpPr/>
            <p:nvPr/>
          </p:nvSpPr>
          <p:spPr>
            <a:xfrm>
              <a:off x="208428" y="4562375"/>
              <a:ext cx="211844" cy="143094"/>
            </a:xfrm>
            <a:custGeom>
              <a:avLst/>
              <a:gdLst/>
              <a:ahLst/>
              <a:cxnLst/>
              <a:rect l="l" t="t" r="r" b="b"/>
              <a:pathLst>
                <a:path w="13444" h="9081" extrusionOk="0">
                  <a:moveTo>
                    <a:pt x="4306" y="0"/>
                  </a:moveTo>
                  <a:cubicBezTo>
                    <a:pt x="2815" y="0"/>
                    <a:pt x="1596" y="266"/>
                    <a:pt x="1102" y="565"/>
                  </a:cubicBezTo>
                  <a:cubicBezTo>
                    <a:pt x="1" y="1266"/>
                    <a:pt x="2369" y="5069"/>
                    <a:pt x="4637" y="7770"/>
                  </a:cubicBezTo>
                  <a:cubicBezTo>
                    <a:pt x="5485" y="8788"/>
                    <a:pt x="6979" y="9081"/>
                    <a:pt x="8420" y="9081"/>
                  </a:cubicBezTo>
                  <a:cubicBezTo>
                    <a:pt x="10381" y="9081"/>
                    <a:pt x="12243" y="8538"/>
                    <a:pt x="12243" y="8538"/>
                  </a:cubicBezTo>
                  <a:cubicBezTo>
                    <a:pt x="12243" y="8538"/>
                    <a:pt x="13444" y="3834"/>
                    <a:pt x="10175" y="1633"/>
                  </a:cubicBezTo>
                  <a:cubicBezTo>
                    <a:pt x="8373" y="401"/>
                    <a:pt x="6135" y="0"/>
                    <a:pt x="4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5" name="Google Shape;3115;p31"/>
            <p:cNvSpPr/>
            <p:nvPr/>
          </p:nvSpPr>
          <p:spPr>
            <a:xfrm>
              <a:off x="366671" y="4576527"/>
              <a:ext cx="41537" cy="63093"/>
            </a:xfrm>
            <a:custGeom>
              <a:avLst/>
              <a:gdLst/>
              <a:ahLst/>
              <a:cxnLst/>
              <a:rect l="l" t="t" r="r" b="b"/>
              <a:pathLst>
                <a:path w="2636" h="4004" extrusionOk="0">
                  <a:moveTo>
                    <a:pt x="300" y="1"/>
                  </a:moveTo>
                  <a:cubicBezTo>
                    <a:pt x="167" y="1"/>
                    <a:pt x="67" y="101"/>
                    <a:pt x="67" y="201"/>
                  </a:cubicBezTo>
                  <a:cubicBezTo>
                    <a:pt x="67" y="301"/>
                    <a:pt x="0" y="2169"/>
                    <a:pt x="2269" y="3970"/>
                  </a:cubicBezTo>
                  <a:cubicBezTo>
                    <a:pt x="2302" y="4004"/>
                    <a:pt x="2369" y="4004"/>
                    <a:pt x="2402" y="4004"/>
                  </a:cubicBezTo>
                  <a:cubicBezTo>
                    <a:pt x="2469" y="4004"/>
                    <a:pt x="2535" y="3970"/>
                    <a:pt x="2569" y="3937"/>
                  </a:cubicBezTo>
                  <a:cubicBezTo>
                    <a:pt x="2635" y="3837"/>
                    <a:pt x="2635" y="3704"/>
                    <a:pt x="2535" y="3637"/>
                  </a:cubicBezTo>
                  <a:cubicBezTo>
                    <a:pt x="434" y="1969"/>
                    <a:pt x="501" y="234"/>
                    <a:pt x="501" y="234"/>
                  </a:cubicBezTo>
                  <a:cubicBezTo>
                    <a:pt x="501" y="134"/>
                    <a:pt x="401" y="34"/>
                    <a:pt x="3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6" name="Google Shape;3116;p31"/>
            <p:cNvSpPr/>
            <p:nvPr/>
          </p:nvSpPr>
          <p:spPr>
            <a:xfrm>
              <a:off x="297281" y="4677451"/>
              <a:ext cx="93048" cy="31562"/>
            </a:xfrm>
            <a:custGeom>
              <a:avLst/>
              <a:gdLst/>
              <a:ahLst/>
              <a:cxnLst/>
              <a:rect l="l" t="t" r="r" b="b"/>
              <a:pathLst>
                <a:path w="5905" h="2003" extrusionOk="0">
                  <a:moveTo>
                    <a:pt x="5652" y="0"/>
                  </a:moveTo>
                  <a:cubicBezTo>
                    <a:pt x="5613" y="0"/>
                    <a:pt x="5573" y="11"/>
                    <a:pt x="5537" y="35"/>
                  </a:cubicBezTo>
                  <a:cubicBezTo>
                    <a:pt x="3496" y="1473"/>
                    <a:pt x="1033" y="1572"/>
                    <a:pt x="371" y="1572"/>
                  </a:cubicBezTo>
                  <a:cubicBezTo>
                    <a:pt x="265" y="1572"/>
                    <a:pt x="205" y="1569"/>
                    <a:pt x="200" y="1569"/>
                  </a:cubicBezTo>
                  <a:cubicBezTo>
                    <a:pt x="100" y="1569"/>
                    <a:pt x="0" y="1669"/>
                    <a:pt x="0" y="1769"/>
                  </a:cubicBezTo>
                  <a:cubicBezTo>
                    <a:pt x="0" y="1903"/>
                    <a:pt x="67" y="1970"/>
                    <a:pt x="200" y="2003"/>
                  </a:cubicBezTo>
                  <a:lnTo>
                    <a:pt x="400" y="2003"/>
                  </a:lnTo>
                  <a:cubicBezTo>
                    <a:pt x="1168" y="2003"/>
                    <a:pt x="3636" y="1869"/>
                    <a:pt x="5804" y="368"/>
                  </a:cubicBezTo>
                  <a:cubicBezTo>
                    <a:pt x="5871" y="302"/>
                    <a:pt x="5904" y="202"/>
                    <a:pt x="5838" y="102"/>
                  </a:cubicBezTo>
                  <a:cubicBezTo>
                    <a:pt x="5795" y="37"/>
                    <a:pt x="5724" y="0"/>
                    <a:pt x="56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7" name="Google Shape;3117;p31"/>
            <p:cNvSpPr/>
            <p:nvPr/>
          </p:nvSpPr>
          <p:spPr>
            <a:xfrm>
              <a:off x="392959" y="4711492"/>
              <a:ext cx="27875" cy="79528"/>
            </a:xfrm>
            <a:custGeom>
              <a:avLst/>
              <a:gdLst/>
              <a:ahLst/>
              <a:cxnLst/>
              <a:rect l="l" t="t" r="r" b="b"/>
              <a:pathLst>
                <a:path w="1769" h="5047" extrusionOk="0">
                  <a:moveTo>
                    <a:pt x="1535" y="1"/>
                  </a:moveTo>
                  <a:cubicBezTo>
                    <a:pt x="1514" y="1"/>
                    <a:pt x="1491" y="4"/>
                    <a:pt x="1468" y="10"/>
                  </a:cubicBezTo>
                  <a:cubicBezTo>
                    <a:pt x="0" y="510"/>
                    <a:pt x="100" y="4413"/>
                    <a:pt x="134" y="4846"/>
                  </a:cubicBezTo>
                  <a:cubicBezTo>
                    <a:pt x="134" y="4947"/>
                    <a:pt x="234" y="5047"/>
                    <a:pt x="334" y="5047"/>
                  </a:cubicBezTo>
                  <a:cubicBezTo>
                    <a:pt x="467" y="5047"/>
                    <a:pt x="567" y="4947"/>
                    <a:pt x="534" y="4846"/>
                  </a:cubicBezTo>
                  <a:cubicBezTo>
                    <a:pt x="500" y="3279"/>
                    <a:pt x="734" y="710"/>
                    <a:pt x="1601" y="410"/>
                  </a:cubicBezTo>
                  <a:cubicBezTo>
                    <a:pt x="1735" y="377"/>
                    <a:pt x="1768" y="243"/>
                    <a:pt x="1735" y="143"/>
                  </a:cubicBezTo>
                  <a:cubicBezTo>
                    <a:pt x="1707" y="61"/>
                    <a:pt x="1635" y="1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8" name="Google Shape;3118;p31"/>
            <p:cNvSpPr/>
            <p:nvPr/>
          </p:nvSpPr>
          <p:spPr>
            <a:xfrm>
              <a:off x="453413" y="4697702"/>
              <a:ext cx="69396" cy="47068"/>
            </a:xfrm>
            <a:custGeom>
              <a:avLst/>
              <a:gdLst/>
              <a:ahLst/>
              <a:cxnLst/>
              <a:rect l="l" t="t" r="r" b="b"/>
              <a:pathLst>
                <a:path w="4404" h="2987" extrusionOk="0">
                  <a:moveTo>
                    <a:pt x="578" y="0"/>
                  </a:moveTo>
                  <a:cubicBezTo>
                    <a:pt x="439" y="0"/>
                    <a:pt x="302" y="16"/>
                    <a:pt x="167" y="51"/>
                  </a:cubicBezTo>
                  <a:cubicBezTo>
                    <a:pt x="67" y="84"/>
                    <a:pt x="0" y="184"/>
                    <a:pt x="34" y="284"/>
                  </a:cubicBezTo>
                  <a:cubicBezTo>
                    <a:pt x="61" y="395"/>
                    <a:pt x="135" y="460"/>
                    <a:pt x="216" y="460"/>
                  </a:cubicBezTo>
                  <a:cubicBezTo>
                    <a:pt x="233" y="460"/>
                    <a:pt x="250" y="457"/>
                    <a:pt x="267" y="451"/>
                  </a:cubicBezTo>
                  <a:cubicBezTo>
                    <a:pt x="370" y="425"/>
                    <a:pt x="476" y="412"/>
                    <a:pt x="584" y="412"/>
                  </a:cubicBezTo>
                  <a:cubicBezTo>
                    <a:pt x="2111" y="412"/>
                    <a:pt x="4003" y="2888"/>
                    <a:pt x="4003" y="2919"/>
                  </a:cubicBezTo>
                  <a:cubicBezTo>
                    <a:pt x="4070" y="2953"/>
                    <a:pt x="4136" y="2986"/>
                    <a:pt x="4170" y="2986"/>
                  </a:cubicBezTo>
                  <a:cubicBezTo>
                    <a:pt x="4237" y="2986"/>
                    <a:pt x="4270" y="2986"/>
                    <a:pt x="4303" y="2953"/>
                  </a:cubicBezTo>
                  <a:cubicBezTo>
                    <a:pt x="4403" y="2886"/>
                    <a:pt x="4403" y="2753"/>
                    <a:pt x="4337" y="2653"/>
                  </a:cubicBezTo>
                  <a:cubicBezTo>
                    <a:pt x="4275" y="2529"/>
                    <a:pt x="2323" y="0"/>
                    <a:pt x="5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9" name="Google Shape;3119;p31"/>
            <p:cNvSpPr/>
            <p:nvPr/>
          </p:nvSpPr>
          <p:spPr>
            <a:xfrm>
              <a:off x="452877" y="4598480"/>
              <a:ext cx="55734" cy="53765"/>
            </a:xfrm>
            <a:custGeom>
              <a:avLst/>
              <a:gdLst/>
              <a:ahLst/>
              <a:cxnLst/>
              <a:rect l="l" t="t" r="r" b="b"/>
              <a:pathLst>
                <a:path w="3537" h="3412" extrusionOk="0">
                  <a:moveTo>
                    <a:pt x="3304" y="0"/>
                  </a:moveTo>
                  <a:cubicBezTo>
                    <a:pt x="3204" y="0"/>
                    <a:pt x="3131" y="65"/>
                    <a:pt x="3103" y="176"/>
                  </a:cubicBezTo>
                  <a:cubicBezTo>
                    <a:pt x="3103" y="209"/>
                    <a:pt x="2436" y="2677"/>
                    <a:pt x="201" y="3011"/>
                  </a:cubicBezTo>
                  <a:cubicBezTo>
                    <a:pt x="68" y="3011"/>
                    <a:pt x="1" y="3111"/>
                    <a:pt x="34" y="3245"/>
                  </a:cubicBezTo>
                  <a:cubicBezTo>
                    <a:pt x="34" y="3345"/>
                    <a:pt x="134" y="3411"/>
                    <a:pt x="234" y="3411"/>
                  </a:cubicBezTo>
                  <a:lnTo>
                    <a:pt x="268" y="3411"/>
                  </a:lnTo>
                  <a:cubicBezTo>
                    <a:pt x="2769" y="3044"/>
                    <a:pt x="3470" y="376"/>
                    <a:pt x="3503" y="276"/>
                  </a:cubicBezTo>
                  <a:cubicBezTo>
                    <a:pt x="3537" y="176"/>
                    <a:pt x="3470" y="42"/>
                    <a:pt x="3370" y="9"/>
                  </a:cubicBezTo>
                  <a:cubicBezTo>
                    <a:pt x="3347" y="3"/>
                    <a:pt x="3325" y="0"/>
                    <a:pt x="33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0" name="Google Shape;3120;p31"/>
            <p:cNvSpPr/>
            <p:nvPr/>
          </p:nvSpPr>
          <p:spPr>
            <a:xfrm>
              <a:off x="432374" y="4589544"/>
              <a:ext cx="17365" cy="52709"/>
            </a:xfrm>
            <a:custGeom>
              <a:avLst/>
              <a:gdLst/>
              <a:ahLst/>
              <a:cxnLst/>
              <a:rect l="l" t="t" r="r" b="b"/>
              <a:pathLst>
                <a:path w="1102" h="3345" extrusionOk="0">
                  <a:moveTo>
                    <a:pt x="879" y="0"/>
                  </a:moveTo>
                  <a:cubicBezTo>
                    <a:pt x="791" y="0"/>
                    <a:pt x="696" y="60"/>
                    <a:pt x="668" y="142"/>
                  </a:cubicBezTo>
                  <a:cubicBezTo>
                    <a:pt x="635" y="209"/>
                    <a:pt x="1" y="2177"/>
                    <a:pt x="101" y="3178"/>
                  </a:cubicBezTo>
                  <a:cubicBezTo>
                    <a:pt x="101" y="3278"/>
                    <a:pt x="201" y="3345"/>
                    <a:pt x="301" y="3345"/>
                  </a:cubicBezTo>
                  <a:lnTo>
                    <a:pt x="334" y="3345"/>
                  </a:lnTo>
                  <a:cubicBezTo>
                    <a:pt x="435" y="3345"/>
                    <a:pt x="501" y="3244"/>
                    <a:pt x="501" y="3144"/>
                  </a:cubicBezTo>
                  <a:cubicBezTo>
                    <a:pt x="401" y="2244"/>
                    <a:pt x="1068" y="276"/>
                    <a:pt x="1068" y="276"/>
                  </a:cubicBezTo>
                  <a:cubicBezTo>
                    <a:pt x="1102" y="176"/>
                    <a:pt x="1035" y="42"/>
                    <a:pt x="935" y="9"/>
                  </a:cubicBezTo>
                  <a:cubicBezTo>
                    <a:pt x="917" y="3"/>
                    <a:pt x="898" y="0"/>
                    <a:pt x="8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1" name="Google Shape;3121;p31"/>
            <p:cNvSpPr/>
            <p:nvPr/>
          </p:nvSpPr>
          <p:spPr>
            <a:xfrm>
              <a:off x="440269" y="4707930"/>
              <a:ext cx="29971" cy="64165"/>
            </a:xfrm>
            <a:custGeom>
              <a:avLst/>
              <a:gdLst/>
              <a:ahLst/>
              <a:cxnLst/>
              <a:rect l="l" t="t" r="r" b="b"/>
              <a:pathLst>
                <a:path w="1902" h="4072" extrusionOk="0">
                  <a:moveTo>
                    <a:pt x="247" y="1"/>
                  </a:moveTo>
                  <a:cubicBezTo>
                    <a:pt x="209" y="1"/>
                    <a:pt x="169" y="12"/>
                    <a:pt x="134" y="36"/>
                  </a:cubicBezTo>
                  <a:cubicBezTo>
                    <a:pt x="34" y="69"/>
                    <a:pt x="0" y="202"/>
                    <a:pt x="34" y="302"/>
                  </a:cubicBezTo>
                  <a:cubicBezTo>
                    <a:pt x="434" y="1036"/>
                    <a:pt x="1501" y="3138"/>
                    <a:pt x="1435" y="3838"/>
                  </a:cubicBezTo>
                  <a:cubicBezTo>
                    <a:pt x="1435" y="3972"/>
                    <a:pt x="1535" y="4072"/>
                    <a:pt x="1635" y="4072"/>
                  </a:cubicBezTo>
                  <a:cubicBezTo>
                    <a:pt x="1768" y="4072"/>
                    <a:pt x="1868" y="4005"/>
                    <a:pt x="1868" y="3872"/>
                  </a:cubicBezTo>
                  <a:cubicBezTo>
                    <a:pt x="1902" y="2938"/>
                    <a:pt x="567" y="402"/>
                    <a:pt x="401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2" name="Google Shape;3122;p31"/>
            <p:cNvSpPr/>
            <p:nvPr/>
          </p:nvSpPr>
          <p:spPr>
            <a:xfrm>
              <a:off x="357200" y="4693573"/>
              <a:ext cx="47856" cy="37519"/>
            </a:xfrm>
            <a:custGeom>
              <a:avLst/>
              <a:gdLst/>
              <a:ahLst/>
              <a:cxnLst/>
              <a:rect l="l" t="t" r="r" b="b"/>
              <a:pathLst>
                <a:path w="3037" h="2381" extrusionOk="0">
                  <a:moveTo>
                    <a:pt x="2790" y="0"/>
                  </a:moveTo>
                  <a:cubicBezTo>
                    <a:pt x="2709" y="0"/>
                    <a:pt x="2628" y="38"/>
                    <a:pt x="2603" y="113"/>
                  </a:cubicBezTo>
                  <a:cubicBezTo>
                    <a:pt x="2236" y="1113"/>
                    <a:pt x="201" y="1981"/>
                    <a:pt x="168" y="1981"/>
                  </a:cubicBezTo>
                  <a:cubicBezTo>
                    <a:pt x="68" y="2047"/>
                    <a:pt x="1" y="2147"/>
                    <a:pt x="68" y="2281"/>
                  </a:cubicBezTo>
                  <a:cubicBezTo>
                    <a:pt x="101" y="2348"/>
                    <a:pt x="168" y="2381"/>
                    <a:pt x="234" y="2381"/>
                  </a:cubicBezTo>
                  <a:lnTo>
                    <a:pt x="334" y="2381"/>
                  </a:lnTo>
                  <a:cubicBezTo>
                    <a:pt x="434" y="2348"/>
                    <a:pt x="2536" y="1447"/>
                    <a:pt x="3003" y="279"/>
                  </a:cubicBezTo>
                  <a:cubicBezTo>
                    <a:pt x="3036" y="179"/>
                    <a:pt x="2970" y="46"/>
                    <a:pt x="2870" y="13"/>
                  </a:cubicBezTo>
                  <a:cubicBezTo>
                    <a:pt x="2845" y="4"/>
                    <a:pt x="2817" y="0"/>
                    <a:pt x="27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3" name="Google Shape;3123;p31"/>
            <p:cNvSpPr/>
            <p:nvPr/>
          </p:nvSpPr>
          <p:spPr>
            <a:xfrm>
              <a:off x="460773" y="4659911"/>
              <a:ext cx="49416" cy="15994"/>
            </a:xfrm>
            <a:custGeom>
              <a:avLst/>
              <a:gdLst/>
              <a:ahLst/>
              <a:cxnLst/>
              <a:rect l="l" t="t" r="r" b="b"/>
              <a:pathLst>
                <a:path w="3136" h="1015" extrusionOk="0">
                  <a:moveTo>
                    <a:pt x="2914" y="1"/>
                  </a:moveTo>
                  <a:cubicBezTo>
                    <a:pt x="2856" y="1"/>
                    <a:pt x="2791" y="25"/>
                    <a:pt x="2735" y="80"/>
                  </a:cubicBezTo>
                  <a:cubicBezTo>
                    <a:pt x="2709" y="107"/>
                    <a:pt x="2254" y="583"/>
                    <a:pt x="1183" y="583"/>
                  </a:cubicBezTo>
                  <a:cubicBezTo>
                    <a:pt x="917" y="583"/>
                    <a:pt x="612" y="554"/>
                    <a:pt x="267" y="481"/>
                  </a:cubicBezTo>
                  <a:cubicBezTo>
                    <a:pt x="167" y="481"/>
                    <a:pt x="34" y="547"/>
                    <a:pt x="34" y="647"/>
                  </a:cubicBezTo>
                  <a:cubicBezTo>
                    <a:pt x="0" y="781"/>
                    <a:pt x="67" y="881"/>
                    <a:pt x="200" y="914"/>
                  </a:cubicBezTo>
                  <a:cubicBezTo>
                    <a:pt x="534" y="981"/>
                    <a:pt x="834" y="1014"/>
                    <a:pt x="1134" y="1014"/>
                  </a:cubicBezTo>
                  <a:cubicBezTo>
                    <a:pt x="2435" y="1014"/>
                    <a:pt x="3036" y="381"/>
                    <a:pt x="3036" y="347"/>
                  </a:cubicBezTo>
                  <a:cubicBezTo>
                    <a:pt x="3136" y="281"/>
                    <a:pt x="3136" y="147"/>
                    <a:pt x="3036" y="47"/>
                  </a:cubicBezTo>
                  <a:cubicBezTo>
                    <a:pt x="3006" y="17"/>
                    <a:pt x="2962" y="1"/>
                    <a:pt x="2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4" name="Google Shape;3124;p31"/>
            <p:cNvSpPr/>
            <p:nvPr/>
          </p:nvSpPr>
          <p:spPr>
            <a:xfrm>
              <a:off x="330913" y="4640006"/>
              <a:ext cx="62053" cy="23810"/>
            </a:xfrm>
            <a:custGeom>
              <a:avLst/>
              <a:gdLst/>
              <a:ahLst/>
              <a:cxnLst/>
              <a:rect l="l" t="t" r="r" b="b"/>
              <a:pathLst>
                <a:path w="3938" h="1511" extrusionOk="0">
                  <a:moveTo>
                    <a:pt x="202" y="1"/>
                  </a:moveTo>
                  <a:cubicBezTo>
                    <a:pt x="102" y="1"/>
                    <a:pt x="29" y="65"/>
                    <a:pt x="1" y="176"/>
                  </a:cubicBezTo>
                  <a:cubicBezTo>
                    <a:pt x="1" y="276"/>
                    <a:pt x="68" y="409"/>
                    <a:pt x="168" y="409"/>
                  </a:cubicBezTo>
                  <a:cubicBezTo>
                    <a:pt x="201" y="409"/>
                    <a:pt x="2836" y="1010"/>
                    <a:pt x="3570" y="1477"/>
                  </a:cubicBezTo>
                  <a:cubicBezTo>
                    <a:pt x="3637" y="1510"/>
                    <a:pt x="3670" y="1510"/>
                    <a:pt x="3704" y="1510"/>
                  </a:cubicBezTo>
                  <a:cubicBezTo>
                    <a:pt x="3770" y="1510"/>
                    <a:pt x="3837" y="1477"/>
                    <a:pt x="3870" y="1410"/>
                  </a:cubicBezTo>
                  <a:cubicBezTo>
                    <a:pt x="3937" y="1310"/>
                    <a:pt x="3904" y="1210"/>
                    <a:pt x="3804" y="1143"/>
                  </a:cubicBezTo>
                  <a:cubicBezTo>
                    <a:pt x="3003" y="610"/>
                    <a:pt x="368" y="42"/>
                    <a:pt x="268" y="9"/>
                  </a:cubicBezTo>
                  <a:cubicBezTo>
                    <a:pt x="245" y="3"/>
                    <a:pt x="223" y="1"/>
                    <a:pt x="2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5" name="Google Shape;3125;p31"/>
            <p:cNvSpPr/>
            <p:nvPr/>
          </p:nvSpPr>
          <p:spPr>
            <a:xfrm>
              <a:off x="371399" y="4632363"/>
              <a:ext cx="105796" cy="86367"/>
            </a:xfrm>
            <a:custGeom>
              <a:avLst/>
              <a:gdLst/>
              <a:ahLst/>
              <a:cxnLst/>
              <a:rect l="l" t="t" r="r" b="b"/>
              <a:pathLst>
                <a:path w="6714" h="5481" extrusionOk="0">
                  <a:moveTo>
                    <a:pt x="3588" y="0"/>
                  </a:moveTo>
                  <a:cubicBezTo>
                    <a:pt x="2894" y="0"/>
                    <a:pt x="2335" y="161"/>
                    <a:pt x="2335" y="161"/>
                  </a:cubicBezTo>
                  <a:cubicBezTo>
                    <a:pt x="34" y="861"/>
                    <a:pt x="0" y="4130"/>
                    <a:pt x="2903" y="5231"/>
                  </a:cubicBezTo>
                  <a:cubicBezTo>
                    <a:pt x="3362" y="5403"/>
                    <a:pt x="3775" y="5481"/>
                    <a:pt x="4140" y="5481"/>
                  </a:cubicBezTo>
                  <a:cubicBezTo>
                    <a:pt x="6107" y="5481"/>
                    <a:pt x="6713" y="3234"/>
                    <a:pt x="6038" y="1461"/>
                  </a:cubicBezTo>
                  <a:cubicBezTo>
                    <a:pt x="5589" y="263"/>
                    <a:pt x="4477" y="0"/>
                    <a:pt x="3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6" name="Google Shape;3126;p31"/>
            <p:cNvSpPr/>
            <p:nvPr/>
          </p:nvSpPr>
          <p:spPr>
            <a:xfrm>
              <a:off x="399783" y="4647303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700" y="0"/>
                    <a:pt x="617" y="15"/>
                    <a:pt x="534" y="46"/>
                  </a:cubicBezTo>
                  <a:cubicBezTo>
                    <a:pt x="134" y="213"/>
                    <a:pt x="34" y="714"/>
                    <a:pt x="34" y="747"/>
                  </a:cubicBezTo>
                  <a:cubicBezTo>
                    <a:pt x="1" y="880"/>
                    <a:pt x="67" y="980"/>
                    <a:pt x="201" y="1014"/>
                  </a:cubicBezTo>
                  <a:lnTo>
                    <a:pt x="234" y="1014"/>
                  </a:lnTo>
                  <a:cubicBezTo>
                    <a:pt x="334" y="1014"/>
                    <a:pt x="434" y="947"/>
                    <a:pt x="434" y="847"/>
                  </a:cubicBezTo>
                  <a:cubicBezTo>
                    <a:pt x="468" y="747"/>
                    <a:pt x="534" y="480"/>
                    <a:pt x="701" y="413"/>
                  </a:cubicBezTo>
                  <a:cubicBezTo>
                    <a:pt x="720" y="409"/>
                    <a:pt x="739" y="407"/>
                    <a:pt x="759" y="407"/>
                  </a:cubicBezTo>
                  <a:cubicBezTo>
                    <a:pt x="888" y="407"/>
                    <a:pt x="1053" y="489"/>
                    <a:pt x="1168" y="547"/>
                  </a:cubicBezTo>
                  <a:cubicBezTo>
                    <a:pt x="1198" y="577"/>
                    <a:pt x="1242" y="593"/>
                    <a:pt x="1287" y="593"/>
                  </a:cubicBezTo>
                  <a:cubicBezTo>
                    <a:pt x="1341" y="593"/>
                    <a:pt x="1398" y="569"/>
                    <a:pt x="1435" y="513"/>
                  </a:cubicBezTo>
                  <a:cubicBezTo>
                    <a:pt x="1502" y="413"/>
                    <a:pt x="1502" y="280"/>
                    <a:pt x="1402" y="213"/>
                  </a:cubicBezTo>
                  <a:cubicBezTo>
                    <a:pt x="1171" y="75"/>
                    <a:pt x="973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7" name="Google Shape;3127;p31"/>
            <p:cNvSpPr/>
            <p:nvPr/>
          </p:nvSpPr>
          <p:spPr>
            <a:xfrm>
              <a:off x="430278" y="4649951"/>
              <a:ext cx="23668" cy="15962"/>
            </a:xfrm>
            <a:custGeom>
              <a:avLst/>
              <a:gdLst/>
              <a:ahLst/>
              <a:cxnLst/>
              <a:rect l="l" t="t" r="r" b="b"/>
              <a:pathLst>
                <a:path w="1502" h="1013" extrusionOk="0">
                  <a:moveTo>
                    <a:pt x="761" y="0"/>
                  </a:moveTo>
                  <a:cubicBezTo>
                    <a:pt x="680" y="0"/>
                    <a:pt x="604" y="15"/>
                    <a:pt x="534" y="45"/>
                  </a:cubicBezTo>
                  <a:cubicBezTo>
                    <a:pt x="134" y="212"/>
                    <a:pt x="34" y="712"/>
                    <a:pt x="34" y="779"/>
                  </a:cubicBezTo>
                  <a:cubicBezTo>
                    <a:pt x="0" y="879"/>
                    <a:pt x="67" y="979"/>
                    <a:pt x="167" y="1013"/>
                  </a:cubicBezTo>
                  <a:lnTo>
                    <a:pt x="234" y="1013"/>
                  </a:lnTo>
                  <a:cubicBezTo>
                    <a:pt x="334" y="1013"/>
                    <a:pt x="401" y="946"/>
                    <a:pt x="434" y="846"/>
                  </a:cubicBezTo>
                  <a:cubicBezTo>
                    <a:pt x="434" y="746"/>
                    <a:pt x="534" y="512"/>
                    <a:pt x="701" y="446"/>
                  </a:cubicBezTo>
                  <a:cubicBezTo>
                    <a:pt x="731" y="430"/>
                    <a:pt x="763" y="424"/>
                    <a:pt x="796" y="424"/>
                  </a:cubicBezTo>
                  <a:cubicBezTo>
                    <a:pt x="908" y="424"/>
                    <a:pt x="1031" y="501"/>
                    <a:pt x="1135" y="579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7"/>
                    <a:pt x="1435" y="512"/>
                  </a:cubicBezTo>
                  <a:cubicBezTo>
                    <a:pt x="1502" y="412"/>
                    <a:pt x="1468" y="312"/>
                    <a:pt x="1368" y="245"/>
                  </a:cubicBezTo>
                  <a:cubicBezTo>
                    <a:pt x="1158" y="82"/>
                    <a:pt x="948" y="0"/>
                    <a:pt x="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8" name="Google Shape;3128;p31"/>
            <p:cNvSpPr/>
            <p:nvPr/>
          </p:nvSpPr>
          <p:spPr>
            <a:xfrm>
              <a:off x="436581" y="4668326"/>
              <a:ext cx="23668" cy="15994"/>
            </a:xfrm>
            <a:custGeom>
              <a:avLst/>
              <a:gdLst/>
              <a:ahLst/>
              <a:cxnLst/>
              <a:rect l="l" t="t" r="r" b="b"/>
              <a:pathLst>
                <a:path w="1502" h="1015" extrusionOk="0">
                  <a:moveTo>
                    <a:pt x="769" y="1"/>
                  </a:moveTo>
                  <a:cubicBezTo>
                    <a:pt x="685" y="1"/>
                    <a:pt x="607" y="16"/>
                    <a:pt x="534" y="47"/>
                  </a:cubicBezTo>
                  <a:cubicBezTo>
                    <a:pt x="134" y="214"/>
                    <a:pt x="34" y="714"/>
                    <a:pt x="1" y="747"/>
                  </a:cubicBezTo>
                  <a:cubicBezTo>
                    <a:pt x="1" y="881"/>
                    <a:pt x="67" y="981"/>
                    <a:pt x="168" y="1014"/>
                  </a:cubicBezTo>
                  <a:lnTo>
                    <a:pt x="201" y="1014"/>
                  </a:lnTo>
                  <a:cubicBezTo>
                    <a:pt x="301" y="1014"/>
                    <a:pt x="401" y="947"/>
                    <a:pt x="401" y="847"/>
                  </a:cubicBezTo>
                  <a:cubicBezTo>
                    <a:pt x="434" y="747"/>
                    <a:pt x="534" y="514"/>
                    <a:pt x="668" y="447"/>
                  </a:cubicBezTo>
                  <a:cubicBezTo>
                    <a:pt x="698" y="432"/>
                    <a:pt x="731" y="425"/>
                    <a:pt x="767" y="425"/>
                  </a:cubicBezTo>
                  <a:cubicBezTo>
                    <a:pt x="888" y="425"/>
                    <a:pt x="1032" y="503"/>
                    <a:pt x="1135" y="580"/>
                  </a:cubicBezTo>
                  <a:cubicBezTo>
                    <a:pt x="1170" y="604"/>
                    <a:pt x="1210" y="615"/>
                    <a:pt x="1249" y="615"/>
                  </a:cubicBezTo>
                  <a:cubicBezTo>
                    <a:pt x="1321" y="615"/>
                    <a:pt x="1392" y="578"/>
                    <a:pt x="1435" y="514"/>
                  </a:cubicBezTo>
                  <a:cubicBezTo>
                    <a:pt x="1502" y="414"/>
                    <a:pt x="1468" y="280"/>
                    <a:pt x="1368" y="214"/>
                  </a:cubicBezTo>
                  <a:cubicBezTo>
                    <a:pt x="1161" y="75"/>
                    <a:pt x="954" y="1"/>
                    <a:pt x="7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9" name="Google Shape;3129;p31"/>
            <p:cNvSpPr/>
            <p:nvPr/>
          </p:nvSpPr>
          <p:spPr>
            <a:xfrm>
              <a:off x="407142" y="4687789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61" y="1"/>
                  </a:moveTo>
                  <a:cubicBezTo>
                    <a:pt x="681" y="1"/>
                    <a:pt x="605" y="16"/>
                    <a:pt x="534" y="46"/>
                  </a:cubicBezTo>
                  <a:cubicBezTo>
                    <a:pt x="134" y="213"/>
                    <a:pt x="34" y="713"/>
                    <a:pt x="34" y="780"/>
                  </a:cubicBezTo>
                  <a:cubicBezTo>
                    <a:pt x="1" y="880"/>
                    <a:pt x="67" y="980"/>
                    <a:pt x="201" y="1013"/>
                  </a:cubicBezTo>
                  <a:lnTo>
                    <a:pt x="234" y="1013"/>
                  </a:lnTo>
                  <a:cubicBezTo>
                    <a:pt x="334" y="1013"/>
                    <a:pt x="401" y="947"/>
                    <a:pt x="434" y="847"/>
                  </a:cubicBezTo>
                  <a:cubicBezTo>
                    <a:pt x="434" y="780"/>
                    <a:pt x="534" y="513"/>
                    <a:pt x="701" y="446"/>
                  </a:cubicBezTo>
                  <a:cubicBezTo>
                    <a:pt x="731" y="431"/>
                    <a:pt x="763" y="425"/>
                    <a:pt x="796" y="425"/>
                  </a:cubicBezTo>
                  <a:cubicBezTo>
                    <a:pt x="908" y="425"/>
                    <a:pt x="1032" y="502"/>
                    <a:pt x="1135" y="580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8"/>
                    <a:pt x="1435" y="513"/>
                  </a:cubicBezTo>
                  <a:cubicBezTo>
                    <a:pt x="1502" y="413"/>
                    <a:pt x="1468" y="313"/>
                    <a:pt x="1368" y="246"/>
                  </a:cubicBezTo>
                  <a:cubicBezTo>
                    <a:pt x="1158" y="83"/>
                    <a:pt x="948" y="1"/>
                    <a:pt x="76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0" name="Google Shape;3130;p31"/>
            <p:cNvSpPr/>
            <p:nvPr/>
          </p:nvSpPr>
          <p:spPr>
            <a:xfrm>
              <a:off x="432909" y="4692517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699" y="0"/>
                    <a:pt x="617" y="15"/>
                    <a:pt x="534" y="46"/>
                  </a:cubicBezTo>
                  <a:cubicBezTo>
                    <a:pt x="167" y="213"/>
                    <a:pt x="34" y="680"/>
                    <a:pt x="34" y="747"/>
                  </a:cubicBezTo>
                  <a:cubicBezTo>
                    <a:pt x="0" y="847"/>
                    <a:pt x="100" y="980"/>
                    <a:pt x="200" y="980"/>
                  </a:cubicBezTo>
                  <a:cubicBezTo>
                    <a:pt x="200" y="1014"/>
                    <a:pt x="234" y="1014"/>
                    <a:pt x="234" y="1014"/>
                  </a:cubicBezTo>
                  <a:cubicBezTo>
                    <a:pt x="334" y="1014"/>
                    <a:pt x="434" y="913"/>
                    <a:pt x="434" y="847"/>
                  </a:cubicBezTo>
                  <a:cubicBezTo>
                    <a:pt x="467" y="747"/>
                    <a:pt x="534" y="480"/>
                    <a:pt x="701" y="413"/>
                  </a:cubicBezTo>
                  <a:cubicBezTo>
                    <a:pt x="719" y="409"/>
                    <a:pt x="738" y="406"/>
                    <a:pt x="759" y="406"/>
                  </a:cubicBezTo>
                  <a:cubicBezTo>
                    <a:pt x="888" y="406"/>
                    <a:pt x="1053" y="489"/>
                    <a:pt x="1168" y="547"/>
                  </a:cubicBezTo>
                  <a:cubicBezTo>
                    <a:pt x="1198" y="576"/>
                    <a:pt x="1241" y="593"/>
                    <a:pt x="1286" y="593"/>
                  </a:cubicBezTo>
                  <a:cubicBezTo>
                    <a:pt x="1341" y="593"/>
                    <a:pt x="1398" y="568"/>
                    <a:pt x="1435" y="513"/>
                  </a:cubicBezTo>
                  <a:cubicBezTo>
                    <a:pt x="1501" y="413"/>
                    <a:pt x="1501" y="280"/>
                    <a:pt x="1401" y="213"/>
                  </a:cubicBezTo>
                  <a:cubicBezTo>
                    <a:pt x="1171" y="75"/>
                    <a:pt x="972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1" name="Google Shape;3131;p31"/>
            <p:cNvSpPr/>
            <p:nvPr/>
          </p:nvSpPr>
          <p:spPr>
            <a:xfrm>
              <a:off x="390847" y="4672629"/>
              <a:ext cx="23668" cy="13788"/>
            </a:xfrm>
            <a:custGeom>
              <a:avLst/>
              <a:gdLst/>
              <a:ahLst/>
              <a:cxnLst/>
              <a:rect l="l" t="t" r="r" b="b"/>
              <a:pathLst>
                <a:path w="1502" h="875" extrusionOk="0">
                  <a:moveTo>
                    <a:pt x="911" y="1"/>
                  </a:moveTo>
                  <a:cubicBezTo>
                    <a:pt x="832" y="1"/>
                    <a:pt x="762" y="16"/>
                    <a:pt x="701" y="41"/>
                  </a:cubicBezTo>
                  <a:cubicBezTo>
                    <a:pt x="301" y="107"/>
                    <a:pt x="67" y="541"/>
                    <a:pt x="67" y="574"/>
                  </a:cubicBezTo>
                  <a:cubicBezTo>
                    <a:pt x="1" y="674"/>
                    <a:pt x="34" y="808"/>
                    <a:pt x="134" y="841"/>
                  </a:cubicBezTo>
                  <a:cubicBezTo>
                    <a:pt x="167" y="875"/>
                    <a:pt x="201" y="875"/>
                    <a:pt x="234" y="875"/>
                  </a:cubicBezTo>
                  <a:cubicBezTo>
                    <a:pt x="301" y="875"/>
                    <a:pt x="401" y="841"/>
                    <a:pt x="434" y="774"/>
                  </a:cubicBezTo>
                  <a:cubicBezTo>
                    <a:pt x="468" y="674"/>
                    <a:pt x="634" y="474"/>
                    <a:pt x="801" y="441"/>
                  </a:cubicBezTo>
                  <a:cubicBezTo>
                    <a:pt x="826" y="433"/>
                    <a:pt x="853" y="428"/>
                    <a:pt x="882" y="428"/>
                  </a:cubicBezTo>
                  <a:cubicBezTo>
                    <a:pt x="966" y="428"/>
                    <a:pt x="1060" y="466"/>
                    <a:pt x="1135" y="541"/>
                  </a:cubicBezTo>
                  <a:cubicBezTo>
                    <a:pt x="1170" y="565"/>
                    <a:pt x="1210" y="576"/>
                    <a:pt x="1249" y="576"/>
                  </a:cubicBezTo>
                  <a:cubicBezTo>
                    <a:pt x="1321" y="576"/>
                    <a:pt x="1392" y="539"/>
                    <a:pt x="1435" y="474"/>
                  </a:cubicBezTo>
                  <a:cubicBezTo>
                    <a:pt x="1502" y="374"/>
                    <a:pt x="1502" y="241"/>
                    <a:pt x="1402" y="174"/>
                  </a:cubicBezTo>
                  <a:cubicBezTo>
                    <a:pt x="1211" y="47"/>
                    <a:pt x="1048" y="1"/>
                    <a:pt x="91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2" name="Google Shape;3132;p31"/>
            <p:cNvSpPr/>
            <p:nvPr/>
          </p:nvSpPr>
          <p:spPr>
            <a:xfrm>
              <a:off x="387648" y="3922426"/>
              <a:ext cx="156897" cy="226640"/>
            </a:xfrm>
            <a:custGeom>
              <a:avLst/>
              <a:gdLst/>
              <a:ahLst/>
              <a:cxnLst/>
              <a:rect l="l" t="t" r="r" b="b"/>
              <a:pathLst>
                <a:path w="9957" h="14383" extrusionOk="0">
                  <a:moveTo>
                    <a:pt x="6143" y="1"/>
                  </a:moveTo>
                  <a:cubicBezTo>
                    <a:pt x="5235" y="1"/>
                    <a:pt x="0" y="6205"/>
                    <a:pt x="637" y="8849"/>
                  </a:cubicBezTo>
                  <a:cubicBezTo>
                    <a:pt x="1304" y="11618"/>
                    <a:pt x="4273" y="14153"/>
                    <a:pt x="4273" y="14153"/>
                  </a:cubicBezTo>
                  <a:cubicBezTo>
                    <a:pt x="4400" y="14309"/>
                    <a:pt x="4587" y="14382"/>
                    <a:pt x="4815" y="14382"/>
                  </a:cubicBezTo>
                  <a:cubicBezTo>
                    <a:pt x="6389" y="14382"/>
                    <a:pt x="9956" y="10931"/>
                    <a:pt x="9811" y="7582"/>
                  </a:cubicBezTo>
                  <a:cubicBezTo>
                    <a:pt x="9644" y="3745"/>
                    <a:pt x="6742" y="643"/>
                    <a:pt x="6241" y="43"/>
                  </a:cubicBezTo>
                  <a:cubicBezTo>
                    <a:pt x="6219" y="14"/>
                    <a:pt x="6186" y="1"/>
                    <a:pt x="6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3" name="Google Shape;3133;p31"/>
            <p:cNvSpPr/>
            <p:nvPr/>
          </p:nvSpPr>
          <p:spPr>
            <a:xfrm>
              <a:off x="471804" y="4077768"/>
              <a:ext cx="219203" cy="141282"/>
            </a:xfrm>
            <a:custGeom>
              <a:avLst/>
              <a:gdLst/>
              <a:ahLst/>
              <a:cxnLst/>
              <a:rect l="l" t="t" r="r" b="b"/>
              <a:pathLst>
                <a:path w="13911" h="8966" extrusionOk="0">
                  <a:moveTo>
                    <a:pt x="5232" y="0"/>
                  </a:moveTo>
                  <a:cubicBezTo>
                    <a:pt x="1678" y="0"/>
                    <a:pt x="1" y="6231"/>
                    <a:pt x="1" y="6231"/>
                  </a:cubicBezTo>
                  <a:cubicBezTo>
                    <a:pt x="1" y="6231"/>
                    <a:pt x="3346" y="8965"/>
                    <a:pt x="6519" y="8965"/>
                  </a:cubicBezTo>
                  <a:cubicBezTo>
                    <a:pt x="7201" y="8965"/>
                    <a:pt x="7875" y="8839"/>
                    <a:pt x="8507" y="8532"/>
                  </a:cubicBezTo>
                  <a:cubicBezTo>
                    <a:pt x="12109" y="6831"/>
                    <a:pt x="13911" y="3262"/>
                    <a:pt x="13477" y="3062"/>
                  </a:cubicBezTo>
                  <a:cubicBezTo>
                    <a:pt x="13010" y="2828"/>
                    <a:pt x="9774" y="827"/>
                    <a:pt x="5838" y="60"/>
                  </a:cubicBezTo>
                  <a:cubicBezTo>
                    <a:pt x="5630" y="19"/>
                    <a:pt x="5428" y="0"/>
                    <a:pt x="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4" name="Google Shape;3134;p31"/>
            <p:cNvSpPr/>
            <p:nvPr/>
          </p:nvSpPr>
          <p:spPr>
            <a:xfrm>
              <a:off x="413462" y="4173318"/>
              <a:ext cx="174514" cy="188381"/>
            </a:xfrm>
            <a:custGeom>
              <a:avLst/>
              <a:gdLst/>
              <a:ahLst/>
              <a:cxnLst/>
              <a:rect l="l" t="t" r="r" b="b"/>
              <a:pathLst>
                <a:path w="11075" h="11955" extrusionOk="0">
                  <a:moveTo>
                    <a:pt x="3102" y="1"/>
                  </a:moveTo>
                  <a:cubicBezTo>
                    <a:pt x="3102" y="1"/>
                    <a:pt x="0" y="3704"/>
                    <a:pt x="2035" y="7106"/>
                  </a:cubicBezTo>
                  <a:cubicBezTo>
                    <a:pt x="3942" y="10348"/>
                    <a:pt x="8090" y="11955"/>
                    <a:pt x="9603" y="11955"/>
                  </a:cubicBezTo>
                  <a:cubicBezTo>
                    <a:pt x="9677" y="11955"/>
                    <a:pt x="9746" y="11951"/>
                    <a:pt x="9807" y="11943"/>
                  </a:cubicBezTo>
                  <a:cubicBezTo>
                    <a:pt x="11075" y="11776"/>
                    <a:pt x="10574" y="7339"/>
                    <a:pt x="9640" y="3904"/>
                  </a:cubicBezTo>
                  <a:cubicBezTo>
                    <a:pt x="8840" y="902"/>
                    <a:pt x="3102" y="1"/>
                    <a:pt x="3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5" name="Google Shape;3135;p31"/>
            <p:cNvSpPr/>
            <p:nvPr/>
          </p:nvSpPr>
          <p:spPr>
            <a:xfrm>
              <a:off x="285714" y="4162113"/>
              <a:ext cx="175050" cy="158599"/>
            </a:xfrm>
            <a:custGeom>
              <a:avLst/>
              <a:gdLst/>
              <a:ahLst/>
              <a:cxnLst/>
              <a:rect l="l" t="t" r="r" b="b"/>
              <a:pathLst>
                <a:path w="11109" h="10065" extrusionOk="0">
                  <a:moveTo>
                    <a:pt x="7135" y="0"/>
                  </a:moveTo>
                  <a:cubicBezTo>
                    <a:pt x="6068" y="0"/>
                    <a:pt x="4926" y="278"/>
                    <a:pt x="3903" y="1112"/>
                  </a:cubicBezTo>
                  <a:cubicBezTo>
                    <a:pt x="868" y="3647"/>
                    <a:pt x="0" y="8284"/>
                    <a:pt x="367" y="9552"/>
                  </a:cubicBezTo>
                  <a:cubicBezTo>
                    <a:pt x="465" y="9912"/>
                    <a:pt x="903" y="10065"/>
                    <a:pt x="1556" y="10065"/>
                  </a:cubicBezTo>
                  <a:cubicBezTo>
                    <a:pt x="3139" y="10065"/>
                    <a:pt x="5982" y="9166"/>
                    <a:pt x="8273" y="8151"/>
                  </a:cubicBezTo>
                  <a:cubicBezTo>
                    <a:pt x="11108" y="6916"/>
                    <a:pt x="11108" y="1112"/>
                    <a:pt x="11108" y="1112"/>
                  </a:cubicBezTo>
                  <a:cubicBezTo>
                    <a:pt x="11108" y="1112"/>
                    <a:pt x="9270" y="0"/>
                    <a:pt x="7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6" name="Google Shape;3136;p31"/>
            <p:cNvSpPr/>
            <p:nvPr/>
          </p:nvSpPr>
          <p:spPr>
            <a:xfrm>
              <a:off x="238923" y="4046438"/>
              <a:ext cx="213420" cy="140778"/>
            </a:xfrm>
            <a:custGeom>
              <a:avLst/>
              <a:gdLst/>
              <a:ahLst/>
              <a:cxnLst/>
              <a:rect l="l" t="t" r="r" b="b"/>
              <a:pathLst>
                <a:path w="13544" h="8934" extrusionOk="0">
                  <a:moveTo>
                    <a:pt x="4728" y="0"/>
                  </a:moveTo>
                  <a:cubicBezTo>
                    <a:pt x="3019" y="0"/>
                    <a:pt x="1598" y="349"/>
                    <a:pt x="1068" y="713"/>
                  </a:cubicBezTo>
                  <a:cubicBezTo>
                    <a:pt x="0" y="1447"/>
                    <a:pt x="2502" y="5183"/>
                    <a:pt x="4904" y="7785"/>
                  </a:cubicBezTo>
                  <a:cubicBezTo>
                    <a:pt x="5705" y="8662"/>
                    <a:pt x="7001" y="8934"/>
                    <a:pt x="8297" y="8934"/>
                  </a:cubicBezTo>
                  <a:cubicBezTo>
                    <a:pt x="10402" y="8934"/>
                    <a:pt x="12509" y="8219"/>
                    <a:pt x="12509" y="8219"/>
                  </a:cubicBezTo>
                  <a:cubicBezTo>
                    <a:pt x="12509" y="8219"/>
                    <a:pt x="13543" y="3482"/>
                    <a:pt x="10174" y="1414"/>
                  </a:cubicBezTo>
                  <a:cubicBezTo>
                    <a:pt x="8480" y="357"/>
                    <a:pt x="6456" y="0"/>
                    <a:pt x="4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7" name="Google Shape;3137;p31"/>
            <p:cNvSpPr/>
            <p:nvPr/>
          </p:nvSpPr>
          <p:spPr>
            <a:xfrm>
              <a:off x="332504" y="4157354"/>
              <a:ext cx="91992" cy="34903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8" name="Google Shape;3138;p31"/>
            <p:cNvSpPr/>
            <p:nvPr/>
          </p:nvSpPr>
          <p:spPr>
            <a:xfrm>
              <a:off x="429222" y="4189960"/>
              <a:ext cx="27355" cy="80095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9" name="Google Shape;3139;p31"/>
            <p:cNvSpPr/>
            <p:nvPr/>
          </p:nvSpPr>
          <p:spPr>
            <a:xfrm>
              <a:off x="488636" y="4174374"/>
              <a:ext cx="70972" cy="44688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0" name="Google Shape;3140;p31"/>
            <p:cNvSpPr/>
            <p:nvPr/>
          </p:nvSpPr>
          <p:spPr>
            <a:xfrm>
              <a:off x="475492" y="4185390"/>
              <a:ext cx="32067" cy="63109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1" name="Google Shape;3141;p31"/>
            <p:cNvSpPr/>
            <p:nvPr/>
          </p:nvSpPr>
          <p:spPr>
            <a:xfrm>
              <a:off x="393479" y="4172656"/>
              <a:ext cx="46264" cy="39583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2" name="Google Shape;3142;p31"/>
            <p:cNvSpPr/>
            <p:nvPr/>
          </p:nvSpPr>
          <p:spPr>
            <a:xfrm>
              <a:off x="404510" y="4110611"/>
              <a:ext cx="107356" cy="85831"/>
            </a:xfrm>
            <a:custGeom>
              <a:avLst/>
              <a:gdLst/>
              <a:ahLst/>
              <a:cxnLst/>
              <a:rect l="l" t="t" r="r" b="b"/>
              <a:pathLst>
                <a:path w="6813" h="5447" extrusionOk="0">
                  <a:moveTo>
                    <a:pt x="3702" y="0"/>
                  </a:moveTo>
                  <a:cubicBezTo>
                    <a:pt x="2923" y="0"/>
                    <a:pt x="2269" y="211"/>
                    <a:pt x="2269" y="211"/>
                  </a:cubicBezTo>
                  <a:cubicBezTo>
                    <a:pt x="1" y="1011"/>
                    <a:pt x="101" y="4280"/>
                    <a:pt x="3070" y="5247"/>
                  </a:cubicBezTo>
                  <a:cubicBezTo>
                    <a:pt x="3489" y="5384"/>
                    <a:pt x="3867" y="5446"/>
                    <a:pt x="4205" y="5446"/>
                  </a:cubicBezTo>
                  <a:cubicBezTo>
                    <a:pt x="6257" y="5446"/>
                    <a:pt x="6812" y="3149"/>
                    <a:pt x="6039" y="1345"/>
                  </a:cubicBezTo>
                  <a:cubicBezTo>
                    <a:pt x="5583" y="258"/>
                    <a:pt x="4566" y="0"/>
                    <a:pt x="3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3" name="Google Shape;3143;p31"/>
            <p:cNvSpPr/>
            <p:nvPr/>
          </p:nvSpPr>
          <p:spPr>
            <a:xfrm>
              <a:off x="442365" y="4166290"/>
              <a:ext cx="23148" cy="16514"/>
            </a:xfrm>
            <a:custGeom>
              <a:avLst/>
              <a:gdLst/>
              <a:ahLst/>
              <a:cxnLst/>
              <a:rect l="l" t="t" r="r" b="b"/>
              <a:pathLst>
                <a:path w="1469" h="1048" extrusionOk="0">
                  <a:moveTo>
                    <a:pt x="735" y="1"/>
                  </a:moveTo>
                  <a:cubicBezTo>
                    <a:pt x="652" y="1"/>
                    <a:pt x="573" y="16"/>
                    <a:pt x="501" y="47"/>
                  </a:cubicBezTo>
                  <a:cubicBezTo>
                    <a:pt x="101" y="247"/>
                    <a:pt x="1" y="747"/>
                    <a:pt x="1" y="780"/>
                  </a:cubicBezTo>
                  <a:cubicBezTo>
                    <a:pt x="1" y="914"/>
                    <a:pt x="67" y="1014"/>
                    <a:pt x="167" y="1014"/>
                  </a:cubicBezTo>
                  <a:cubicBezTo>
                    <a:pt x="201" y="1047"/>
                    <a:pt x="201" y="1047"/>
                    <a:pt x="201" y="1047"/>
                  </a:cubicBezTo>
                  <a:cubicBezTo>
                    <a:pt x="301" y="1047"/>
                    <a:pt x="401" y="947"/>
                    <a:pt x="401" y="847"/>
                  </a:cubicBezTo>
                  <a:cubicBezTo>
                    <a:pt x="434" y="780"/>
                    <a:pt x="501" y="514"/>
                    <a:pt x="668" y="447"/>
                  </a:cubicBezTo>
                  <a:cubicBezTo>
                    <a:pt x="699" y="431"/>
                    <a:pt x="732" y="425"/>
                    <a:pt x="766" y="425"/>
                  </a:cubicBezTo>
                  <a:cubicBezTo>
                    <a:pt x="879" y="425"/>
                    <a:pt x="1007" y="496"/>
                    <a:pt x="1135" y="547"/>
                  </a:cubicBezTo>
                  <a:cubicBezTo>
                    <a:pt x="1158" y="571"/>
                    <a:pt x="1190" y="582"/>
                    <a:pt x="1225" y="582"/>
                  </a:cubicBezTo>
                  <a:cubicBezTo>
                    <a:pt x="1288" y="582"/>
                    <a:pt x="1359" y="545"/>
                    <a:pt x="1402" y="480"/>
                  </a:cubicBezTo>
                  <a:cubicBezTo>
                    <a:pt x="1468" y="380"/>
                    <a:pt x="1435" y="280"/>
                    <a:pt x="1335" y="213"/>
                  </a:cubicBezTo>
                  <a:cubicBezTo>
                    <a:pt x="1128" y="75"/>
                    <a:pt x="920" y="1"/>
                    <a:pt x="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4" name="Google Shape;3144;p31"/>
            <p:cNvSpPr/>
            <p:nvPr/>
          </p:nvSpPr>
          <p:spPr>
            <a:xfrm>
              <a:off x="468132" y="4169835"/>
              <a:ext cx="23668" cy="16120"/>
            </a:xfrm>
            <a:custGeom>
              <a:avLst/>
              <a:gdLst/>
              <a:ahLst/>
              <a:cxnLst/>
              <a:rect l="l" t="t" r="r" b="b"/>
              <a:pathLst>
                <a:path w="1502" h="1023" extrusionOk="0">
                  <a:moveTo>
                    <a:pt x="791" y="0"/>
                  </a:moveTo>
                  <a:cubicBezTo>
                    <a:pt x="692" y="0"/>
                    <a:pt x="596" y="19"/>
                    <a:pt x="501" y="55"/>
                  </a:cubicBezTo>
                  <a:cubicBezTo>
                    <a:pt x="134" y="222"/>
                    <a:pt x="34" y="722"/>
                    <a:pt x="34" y="789"/>
                  </a:cubicBezTo>
                  <a:cubicBezTo>
                    <a:pt x="0" y="889"/>
                    <a:pt x="100" y="989"/>
                    <a:pt x="200" y="1022"/>
                  </a:cubicBezTo>
                  <a:lnTo>
                    <a:pt x="234" y="1022"/>
                  </a:lnTo>
                  <a:cubicBezTo>
                    <a:pt x="334" y="1022"/>
                    <a:pt x="434" y="956"/>
                    <a:pt x="434" y="856"/>
                  </a:cubicBezTo>
                  <a:cubicBezTo>
                    <a:pt x="467" y="789"/>
                    <a:pt x="534" y="522"/>
                    <a:pt x="701" y="422"/>
                  </a:cubicBezTo>
                  <a:cubicBezTo>
                    <a:pt x="731" y="407"/>
                    <a:pt x="763" y="400"/>
                    <a:pt x="795" y="400"/>
                  </a:cubicBezTo>
                  <a:cubicBezTo>
                    <a:pt x="908" y="400"/>
                    <a:pt x="1031" y="478"/>
                    <a:pt x="1134" y="555"/>
                  </a:cubicBezTo>
                  <a:cubicBezTo>
                    <a:pt x="1170" y="579"/>
                    <a:pt x="1209" y="590"/>
                    <a:pt x="1249" y="590"/>
                  </a:cubicBezTo>
                  <a:cubicBezTo>
                    <a:pt x="1321" y="590"/>
                    <a:pt x="1391" y="553"/>
                    <a:pt x="1435" y="489"/>
                  </a:cubicBezTo>
                  <a:cubicBezTo>
                    <a:pt x="1501" y="389"/>
                    <a:pt x="1468" y="255"/>
                    <a:pt x="1368" y="189"/>
                  </a:cubicBezTo>
                  <a:cubicBezTo>
                    <a:pt x="1154" y="60"/>
                    <a:pt x="968" y="0"/>
                    <a:pt x="79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5" name="Google Shape;3145;p31"/>
            <p:cNvSpPr/>
            <p:nvPr/>
          </p:nvSpPr>
          <p:spPr>
            <a:xfrm>
              <a:off x="425014" y="4151665"/>
              <a:ext cx="23668" cy="14308"/>
            </a:xfrm>
            <a:custGeom>
              <a:avLst/>
              <a:gdLst/>
              <a:ahLst/>
              <a:cxnLst/>
              <a:rect l="l" t="t" r="r" b="b"/>
              <a:pathLst>
                <a:path w="1502" h="908" extrusionOk="0">
                  <a:moveTo>
                    <a:pt x="895" y="1"/>
                  </a:moveTo>
                  <a:cubicBezTo>
                    <a:pt x="817" y="1"/>
                    <a:pt x="750" y="16"/>
                    <a:pt x="701" y="41"/>
                  </a:cubicBezTo>
                  <a:cubicBezTo>
                    <a:pt x="301" y="141"/>
                    <a:pt x="101" y="574"/>
                    <a:pt x="68" y="608"/>
                  </a:cubicBezTo>
                  <a:cubicBezTo>
                    <a:pt x="1" y="708"/>
                    <a:pt x="68" y="841"/>
                    <a:pt x="168" y="875"/>
                  </a:cubicBezTo>
                  <a:cubicBezTo>
                    <a:pt x="201" y="908"/>
                    <a:pt x="234" y="908"/>
                    <a:pt x="268" y="908"/>
                  </a:cubicBezTo>
                  <a:cubicBezTo>
                    <a:pt x="334" y="908"/>
                    <a:pt x="401" y="875"/>
                    <a:pt x="435" y="774"/>
                  </a:cubicBezTo>
                  <a:cubicBezTo>
                    <a:pt x="468" y="708"/>
                    <a:pt x="635" y="474"/>
                    <a:pt x="801" y="441"/>
                  </a:cubicBezTo>
                  <a:cubicBezTo>
                    <a:pt x="828" y="432"/>
                    <a:pt x="858" y="428"/>
                    <a:pt x="888" y="428"/>
                  </a:cubicBezTo>
                  <a:cubicBezTo>
                    <a:pt x="973" y="428"/>
                    <a:pt x="1071" y="459"/>
                    <a:pt x="1168" y="508"/>
                  </a:cubicBezTo>
                  <a:cubicBezTo>
                    <a:pt x="1192" y="531"/>
                    <a:pt x="1224" y="542"/>
                    <a:pt x="1259" y="542"/>
                  </a:cubicBezTo>
                  <a:cubicBezTo>
                    <a:pt x="1321" y="542"/>
                    <a:pt x="1392" y="505"/>
                    <a:pt x="1435" y="441"/>
                  </a:cubicBezTo>
                  <a:cubicBezTo>
                    <a:pt x="1502" y="341"/>
                    <a:pt x="1469" y="241"/>
                    <a:pt x="1369" y="174"/>
                  </a:cubicBezTo>
                  <a:cubicBezTo>
                    <a:pt x="1199" y="47"/>
                    <a:pt x="1030" y="1"/>
                    <a:pt x="89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6" name="Google Shape;3146;p31"/>
            <p:cNvSpPr/>
            <p:nvPr/>
          </p:nvSpPr>
          <p:spPr>
            <a:xfrm>
              <a:off x="593832" y="4262691"/>
              <a:ext cx="178485" cy="182078"/>
            </a:xfrm>
            <a:custGeom>
              <a:avLst/>
              <a:gdLst/>
              <a:ahLst/>
              <a:cxnLst/>
              <a:rect l="l" t="t" r="r" b="b"/>
              <a:pathLst>
                <a:path w="11327" h="11555" extrusionOk="0">
                  <a:moveTo>
                    <a:pt x="788" y="0"/>
                  </a:moveTo>
                  <a:cubicBezTo>
                    <a:pt x="0" y="0"/>
                    <a:pt x="473" y="8713"/>
                    <a:pt x="2865" y="10241"/>
                  </a:cubicBezTo>
                  <a:cubicBezTo>
                    <a:pt x="4707" y="11418"/>
                    <a:pt x="7430" y="11555"/>
                    <a:pt x="8601" y="11555"/>
                  </a:cubicBezTo>
                  <a:cubicBezTo>
                    <a:pt x="8957" y="11555"/>
                    <a:pt x="9170" y="11542"/>
                    <a:pt x="9170" y="11542"/>
                  </a:cubicBezTo>
                  <a:cubicBezTo>
                    <a:pt x="9195" y="11545"/>
                    <a:pt x="9220" y="11547"/>
                    <a:pt x="9245" y="11547"/>
                  </a:cubicBezTo>
                  <a:cubicBezTo>
                    <a:pt x="10757" y="11547"/>
                    <a:pt x="11327" y="5595"/>
                    <a:pt x="8603" y="2969"/>
                  </a:cubicBezTo>
                  <a:cubicBezTo>
                    <a:pt x="5801" y="334"/>
                    <a:pt x="1564" y="101"/>
                    <a:pt x="797" y="1"/>
                  </a:cubicBezTo>
                  <a:cubicBezTo>
                    <a:pt x="794" y="0"/>
                    <a:pt x="791" y="0"/>
                    <a:pt x="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7" name="Google Shape;3147;p31"/>
            <p:cNvSpPr/>
            <p:nvPr/>
          </p:nvSpPr>
          <p:spPr>
            <a:xfrm>
              <a:off x="716789" y="4271579"/>
              <a:ext cx="198324" cy="183512"/>
            </a:xfrm>
            <a:custGeom>
              <a:avLst/>
              <a:gdLst/>
              <a:ahLst/>
              <a:cxnLst/>
              <a:rect l="l" t="t" r="r" b="b"/>
              <a:pathLst>
                <a:path w="12586" h="11646" extrusionOk="0">
                  <a:moveTo>
                    <a:pt x="10999" y="0"/>
                  </a:moveTo>
                  <a:cubicBezTo>
                    <a:pt x="10991" y="0"/>
                    <a:pt x="10983" y="1"/>
                    <a:pt x="10975" y="4"/>
                  </a:cubicBezTo>
                  <a:cubicBezTo>
                    <a:pt x="10474" y="170"/>
                    <a:pt x="6772" y="1004"/>
                    <a:pt x="3369" y="3173"/>
                  </a:cubicBezTo>
                  <a:cubicBezTo>
                    <a:pt x="0" y="5341"/>
                    <a:pt x="3469" y="11645"/>
                    <a:pt x="3469" y="11645"/>
                  </a:cubicBezTo>
                  <a:cubicBezTo>
                    <a:pt x="3469" y="11645"/>
                    <a:pt x="9807" y="11145"/>
                    <a:pt x="11208" y="7409"/>
                  </a:cubicBezTo>
                  <a:cubicBezTo>
                    <a:pt x="12585" y="3737"/>
                    <a:pt x="11481" y="0"/>
                    <a:pt x="10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8" name="Google Shape;3148;p31"/>
            <p:cNvSpPr/>
            <p:nvPr/>
          </p:nvSpPr>
          <p:spPr>
            <a:xfrm>
              <a:off x="763044" y="4425645"/>
              <a:ext cx="219203" cy="131355"/>
            </a:xfrm>
            <a:custGeom>
              <a:avLst/>
              <a:gdLst/>
              <a:ahLst/>
              <a:cxnLst/>
              <a:rect l="l" t="t" r="r" b="b"/>
              <a:pathLst>
                <a:path w="13911" h="8336" extrusionOk="0">
                  <a:moveTo>
                    <a:pt x="5686" y="0"/>
                  </a:moveTo>
                  <a:cubicBezTo>
                    <a:pt x="3103" y="0"/>
                    <a:pt x="1" y="2170"/>
                    <a:pt x="1" y="2170"/>
                  </a:cubicBezTo>
                  <a:cubicBezTo>
                    <a:pt x="1" y="2170"/>
                    <a:pt x="334" y="7006"/>
                    <a:pt x="4137" y="8040"/>
                  </a:cubicBezTo>
                  <a:cubicBezTo>
                    <a:pt x="4906" y="8248"/>
                    <a:pt x="5693" y="8336"/>
                    <a:pt x="6467" y="8336"/>
                  </a:cubicBezTo>
                  <a:cubicBezTo>
                    <a:pt x="9548" y="8336"/>
                    <a:pt x="12410" y="6939"/>
                    <a:pt x="13077" y="6139"/>
                  </a:cubicBezTo>
                  <a:cubicBezTo>
                    <a:pt x="13911" y="5105"/>
                    <a:pt x="10441" y="2270"/>
                    <a:pt x="7406" y="435"/>
                  </a:cubicBezTo>
                  <a:cubicBezTo>
                    <a:pt x="6896" y="125"/>
                    <a:pt x="6306" y="0"/>
                    <a:pt x="5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9" name="Google Shape;3149;p31"/>
            <p:cNvSpPr/>
            <p:nvPr/>
          </p:nvSpPr>
          <p:spPr>
            <a:xfrm>
              <a:off x="677358" y="4465091"/>
              <a:ext cx="151918" cy="214601"/>
            </a:xfrm>
            <a:custGeom>
              <a:avLst/>
              <a:gdLst/>
              <a:ahLst/>
              <a:cxnLst/>
              <a:rect l="l" t="t" r="r" b="b"/>
              <a:pathLst>
                <a:path w="9641" h="13619" extrusionOk="0">
                  <a:moveTo>
                    <a:pt x="5604" y="0"/>
                  </a:moveTo>
                  <a:cubicBezTo>
                    <a:pt x="5604" y="0"/>
                    <a:pt x="901" y="1068"/>
                    <a:pt x="467" y="5004"/>
                  </a:cubicBezTo>
                  <a:cubicBezTo>
                    <a:pt x="0" y="8940"/>
                    <a:pt x="2602" y="12909"/>
                    <a:pt x="3703" y="13543"/>
                  </a:cubicBezTo>
                  <a:cubicBezTo>
                    <a:pt x="3790" y="13594"/>
                    <a:pt x="3884" y="13619"/>
                    <a:pt x="3984" y="13619"/>
                  </a:cubicBezTo>
                  <a:cubicBezTo>
                    <a:pt x="5181" y="13619"/>
                    <a:pt x="7211" y="10090"/>
                    <a:pt x="8473" y="7072"/>
                  </a:cubicBezTo>
                  <a:cubicBezTo>
                    <a:pt x="9641" y="4203"/>
                    <a:pt x="5604" y="0"/>
                    <a:pt x="5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0" name="Google Shape;3150;p31"/>
            <p:cNvSpPr/>
            <p:nvPr/>
          </p:nvSpPr>
          <p:spPr>
            <a:xfrm>
              <a:off x="529627" y="4426007"/>
              <a:ext cx="216051" cy="132221"/>
            </a:xfrm>
            <a:custGeom>
              <a:avLst/>
              <a:gdLst/>
              <a:ahLst/>
              <a:cxnLst/>
              <a:rect l="l" t="t" r="r" b="b"/>
              <a:pathLst>
                <a:path w="13711" h="8391" extrusionOk="0">
                  <a:moveTo>
                    <a:pt x="8335" y="1"/>
                  </a:moveTo>
                  <a:cubicBezTo>
                    <a:pt x="8004" y="1"/>
                    <a:pt x="7661" y="35"/>
                    <a:pt x="7306" y="112"/>
                  </a:cubicBezTo>
                  <a:cubicBezTo>
                    <a:pt x="3437" y="979"/>
                    <a:pt x="535" y="4682"/>
                    <a:pt x="268" y="5949"/>
                  </a:cubicBezTo>
                  <a:cubicBezTo>
                    <a:pt x="1" y="7217"/>
                    <a:pt x="4404" y="8151"/>
                    <a:pt x="7907" y="8384"/>
                  </a:cubicBezTo>
                  <a:cubicBezTo>
                    <a:pt x="7966" y="8388"/>
                    <a:pt x="8024" y="8390"/>
                    <a:pt x="8083" y="8390"/>
                  </a:cubicBezTo>
                  <a:cubicBezTo>
                    <a:pt x="11110" y="8390"/>
                    <a:pt x="13711" y="3414"/>
                    <a:pt x="13711" y="3414"/>
                  </a:cubicBezTo>
                  <a:cubicBezTo>
                    <a:pt x="13711" y="3414"/>
                    <a:pt x="11619" y="1"/>
                    <a:pt x="8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1" name="Google Shape;3151;p31"/>
            <p:cNvSpPr/>
            <p:nvPr/>
          </p:nvSpPr>
          <p:spPr>
            <a:xfrm>
              <a:off x="636871" y="4417639"/>
              <a:ext cx="70988" cy="22754"/>
            </a:xfrm>
            <a:custGeom>
              <a:avLst/>
              <a:gdLst/>
              <a:ahLst/>
              <a:cxnLst/>
              <a:rect l="l" t="t" r="r" b="b"/>
              <a:pathLst>
                <a:path w="4505" h="1444" extrusionOk="0">
                  <a:moveTo>
                    <a:pt x="230" y="1"/>
                  </a:moveTo>
                  <a:cubicBezTo>
                    <a:pt x="176" y="1"/>
                    <a:pt x="118" y="26"/>
                    <a:pt x="68" y="76"/>
                  </a:cubicBezTo>
                  <a:cubicBezTo>
                    <a:pt x="1" y="142"/>
                    <a:pt x="1" y="276"/>
                    <a:pt x="68" y="343"/>
                  </a:cubicBezTo>
                  <a:cubicBezTo>
                    <a:pt x="134" y="409"/>
                    <a:pt x="1135" y="1443"/>
                    <a:pt x="3303" y="1443"/>
                  </a:cubicBezTo>
                  <a:cubicBezTo>
                    <a:pt x="3603" y="1443"/>
                    <a:pt x="3937" y="1410"/>
                    <a:pt x="4304" y="1377"/>
                  </a:cubicBezTo>
                  <a:cubicBezTo>
                    <a:pt x="4437" y="1343"/>
                    <a:pt x="4504" y="1243"/>
                    <a:pt x="4504" y="1110"/>
                  </a:cubicBezTo>
                  <a:cubicBezTo>
                    <a:pt x="4471" y="1010"/>
                    <a:pt x="4371" y="943"/>
                    <a:pt x="4271" y="943"/>
                  </a:cubicBezTo>
                  <a:cubicBezTo>
                    <a:pt x="3925" y="990"/>
                    <a:pt x="3604" y="1011"/>
                    <a:pt x="3308" y="1011"/>
                  </a:cubicBezTo>
                  <a:cubicBezTo>
                    <a:pt x="1311" y="1011"/>
                    <a:pt x="397" y="76"/>
                    <a:pt x="368" y="76"/>
                  </a:cubicBezTo>
                  <a:cubicBezTo>
                    <a:pt x="334" y="26"/>
                    <a:pt x="284" y="1"/>
                    <a:pt x="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2" name="Google Shape;3152;p31"/>
            <p:cNvSpPr/>
            <p:nvPr/>
          </p:nvSpPr>
          <p:spPr>
            <a:xfrm>
              <a:off x="784067" y="4421295"/>
              <a:ext cx="78866" cy="24881"/>
            </a:xfrm>
            <a:custGeom>
              <a:avLst/>
              <a:gdLst/>
              <a:ahLst/>
              <a:cxnLst/>
              <a:rect l="l" t="t" r="r" b="b"/>
              <a:pathLst>
                <a:path w="5005" h="1579" extrusionOk="0">
                  <a:moveTo>
                    <a:pt x="3749" y="1"/>
                  </a:moveTo>
                  <a:cubicBezTo>
                    <a:pt x="2554" y="1"/>
                    <a:pt x="695" y="181"/>
                    <a:pt x="68" y="1278"/>
                  </a:cubicBezTo>
                  <a:cubicBezTo>
                    <a:pt x="1" y="1378"/>
                    <a:pt x="34" y="1478"/>
                    <a:pt x="134" y="1545"/>
                  </a:cubicBezTo>
                  <a:cubicBezTo>
                    <a:pt x="168" y="1578"/>
                    <a:pt x="201" y="1578"/>
                    <a:pt x="234" y="1578"/>
                  </a:cubicBezTo>
                  <a:cubicBezTo>
                    <a:pt x="301" y="1578"/>
                    <a:pt x="368" y="1545"/>
                    <a:pt x="401" y="1478"/>
                  </a:cubicBezTo>
                  <a:cubicBezTo>
                    <a:pt x="911" y="587"/>
                    <a:pt x="2528" y="425"/>
                    <a:pt x="3645" y="425"/>
                  </a:cubicBezTo>
                  <a:cubicBezTo>
                    <a:pt x="4284" y="425"/>
                    <a:pt x="4759" y="477"/>
                    <a:pt x="4771" y="477"/>
                  </a:cubicBezTo>
                  <a:cubicBezTo>
                    <a:pt x="4871" y="477"/>
                    <a:pt x="5004" y="411"/>
                    <a:pt x="5004" y="277"/>
                  </a:cubicBezTo>
                  <a:cubicBezTo>
                    <a:pt x="5004" y="177"/>
                    <a:pt x="4938" y="77"/>
                    <a:pt x="4804" y="44"/>
                  </a:cubicBezTo>
                  <a:cubicBezTo>
                    <a:pt x="4760" y="44"/>
                    <a:pt x="4334" y="1"/>
                    <a:pt x="37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3" name="Google Shape;3153;p31"/>
            <p:cNvSpPr/>
            <p:nvPr/>
          </p:nvSpPr>
          <p:spPr>
            <a:xfrm>
              <a:off x="745172" y="4335973"/>
              <a:ext cx="29971" cy="74438"/>
            </a:xfrm>
            <a:custGeom>
              <a:avLst/>
              <a:gdLst/>
              <a:ahLst/>
              <a:cxnLst/>
              <a:rect l="l" t="t" r="r" b="b"/>
              <a:pathLst>
                <a:path w="1902" h="4724" extrusionOk="0">
                  <a:moveTo>
                    <a:pt x="252" y="1"/>
                  </a:moveTo>
                  <a:cubicBezTo>
                    <a:pt x="212" y="1"/>
                    <a:pt x="170" y="8"/>
                    <a:pt x="134" y="21"/>
                  </a:cubicBezTo>
                  <a:cubicBezTo>
                    <a:pt x="34" y="87"/>
                    <a:pt x="0" y="221"/>
                    <a:pt x="67" y="321"/>
                  </a:cubicBezTo>
                  <a:cubicBezTo>
                    <a:pt x="67" y="354"/>
                    <a:pt x="1401" y="2556"/>
                    <a:pt x="100" y="4390"/>
                  </a:cubicBezTo>
                  <a:cubicBezTo>
                    <a:pt x="34" y="4490"/>
                    <a:pt x="67" y="4591"/>
                    <a:pt x="134" y="4657"/>
                  </a:cubicBezTo>
                  <a:cubicBezTo>
                    <a:pt x="167" y="4691"/>
                    <a:pt x="234" y="4724"/>
                    <a:pt x="267" y="4724"/>
                  </a:cubicBezTo>
                  <a:cubicBezTo>
                    <a:pt x="334" y="4724"/>
                    <a:pt x="401" y="4691"/>
                    <a:pt x="434" y="4624"/>
                  </a:cubicBezTo>
                  <a:cubicBezTo>
                    <a:pt x="1902" y="2556"/>
                    <a:pt x="467" y="187"/>
                    <a:pt x="434" y="87"/>
                  </a:cubicBezTo>
                  <a:cubicBezTo>
                    <a:pt x="392" y="24"/>
                    <a:pt x="323" y="1"/>
                    <a:pt x="25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4" name="Google Shape;3154;p31"/>
            <p:cNvSpPr/>
            <p:nvPr/>
          </p:nvSpPr>
          <p:spPr>
            <a:xfrm>
              <a:off x="697861" y="4372141"/>
              <a:ext cx="34698" cy="45114"/>
            </a:xfrm>
            <a:custGeom>
              <a:avLst/>
              <a:gdLst/>
              <a:ahLst/>
              <a:cxnLst/>
              <a:rect l="l" t="t" r="r" b="b"/>
              <a:pathLst>
                <a:path w="2202" h="2863" extrusionOk="0">
                  <a:moveTo>
                    <a:pt x="223" y="0"/>
                  </a:moveTo>
                  <a:cubicBezTo>
                    <a:pt x="192" y="0"/>
                    <a:pt x="162" y="9"/>
                    <a:pt x="134" y="27"/>
                  </a:cubicBezTo>
                  <a:cubicBezTo>
                    <a:pt x="34" y="94"/>
                    <a:pt x="0" y="194"/>
                    <a:pt x="67" y="294"/>
                  </a:cubicBezTo>
                  <a:cubicBezTo>
                    <a:pt x="100" y="394"/>
                    <a:pt x="1068" y="2229"/>
                    <a:pt x="1835" y="2829"/>
                  </a:cubicBezTo>
                  <a:cubicBezTo>
                    <a:pt x="1868" y="2863"/>
                    <a:pt x="1935" y="2863"/>
                    <a:pt x="1968" y="2863"/>
                  </a:cubicBezTo>
                  <a:cubicBezTo>
                    <a:pt x="2035" y="2863"/>
                    <a:pt x="2102" y="2863"/>
                    <a:pt x="2135" y="2796"/>
                  </a:cubicBezTo>
                  <a:cubicBezTo>
                    <a:pt x="2202" y="2696"/>
                    <a:pt x="2202" y="2562"/>
                    <a:pt x="2102" y="2496"/>
                  </a:cubicBezTo>
                  <a:cubicBezTo>
                    <a:pt x="1368" y="1962"/>
                    <a:pt x="434" y="127"/>
                    <a:pt x="434" y="127"/>
                  </a:cubicBezTo>
                  <a:cubicBezTo>
                    <a:pt x="386" y="55"/>
                    <a:pt x="303" y="0"/>
                    <a:pt x="22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5" name="Google Shape;3155;p31"/>
            <p:cNvSpPr/>
            <p:nvPr/>
          </p:nvSpPr>
          <p:spPr>
            <a:xfrm>
              <a:off x="766731" y="4377294"/>
              <a:ext cx="31547" cy="42593"/>
            </a:xfrm>
            <a:custGeom>
              <a:avLst/>
              <a:gdLst/>
              <a:ahLst/>
              <a:cxnLst/>
              <a:rect l="l" t="t" r="r" b="b"/>
              <a:pathLst>
                <a:path w="2002" h="2703" extrusionOk="0">
                  <a:moveTo>
                    <a:pt x="1735" y="0"/>
                  </a:moveTo>
                  <a:cubicBezTo>
                    <a:pt x="1601" y="0"/>
                    <a:pt x="1534" y="101"/>
                    <a:pt x="1534" y="234"/>
                  </a:cubicBezTo>
                  <a:cubicBezTo>
                    <a:pt x="1534" y="234"/>
                    <a:pt x="1601" y="1268"/>
                    <a:pt x="133" y="2302"/>
                  </a:cubicBezTo>
                  <a:cubicBezTo>
                    <a:pt x="33" y="2369"/>
                    <a:pt x="0" y="2502"/>
                    <a:pt x="67" y="2602"/>
                  </a:cubicBezTo>
                  <a:cubicBezTo>
                    <a:pt x="133" y="2669"/>
                    <a:pt x="200" y="2702"/>
                    <a:pt x="234" y="2702"/>
                  </a:cubicBezTo>
                  <a:cubicBezTo>
                    <a:pt x="300" y="2702"/>
                    <a:pt x="334" y="2669"/>
                    <a:pt x="367" y="2636"/>
                  </a:cubicBezTo>
                  <a:cubicBezTo>
                    <a:pt x="2001" y="1502"/>
                    <a:pt x="1968" y="267"/>
                    <a:pt x="1968" y="201"/>
                  </a:cubicBezTo>
                  <a:cubicBezTo>
                    <a:pt x="1935" y="101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6" name="Google Shape;3156;p31"/>
            <p:cNvSpPr/>
            <p:nvPr/>
          </p:nvSpPr>
          <p:spPr>
            <a:xfrm>
              <a:off x="692409" y="4401202"/>
              <a:ext cx="121632" cy="85941"/>
            </a:xfrm>
            <a:custGeom>
              <a:avLst/>
              <a:gdLst/>
              <a:ahLst/>
              <a:cxnLst/>
              <a:rect l="l" t="t" r="r" b="b"/>
              <a:pathLst>
                <a:path w="7719" h="5454" extrusionOk="0">
                  <a:moveTo>
                    <a:pt x="3504" y="1"/>
                  </a:moveTo>
                  <a:cubicBezTo>
                    <a:pt x="1900" y="1"/>
                    <a:pt x="847" y="1986"/>
                    <a:pt x="847" y="1986"/>
                  </a:cubicBezTo>
                  <a:cubicBezTo>
                    <a:pt x="1" y="3678"/>
                    <a:pt x="1271" y="5453"/>
                    <a:pt x="3245" y="5453"/>
                  </a:cubicBezTo>
                  <a:cubicBezTo>
                    <a:pt x="3762" y="5453"/>
                    <a:pt x="4328" y="5332"/>
                    <a:pt x="4916" y="5055"/>
                  </a:cubicBezTo>
                  <a:cubicBezTo>
                    <a:pt x="7718" y="3687"/>
                    <a:pt x="6417" y="1052"/>
                    <a:pt x="4349" y="185"/>
                  </a:cubicBezTo>
                  <a:cubicBezTo>
                    <a:pt x="4054" y="56"/>
                    <a:pt x="3771" y="1"/>
                    <a:pt x="3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7" name="Google Shape;3157;p31"/>
            <p:cNvSpPr/>
            <p:nvPr/>
          </p:nvSpPr>
          <p:spPr>
            <a:xfrm>
              <a:off x="735700" y="4413431"/>
              <a:ext cx="17901" cy="22754"/>
            </a:xfrm>
            <a:custGeom>
              <a:avLst/>
              <a:gdLst/>
              <a:ahLst/>
              <a:cxnLst/>
              <a:rect l="l" t="t" r="r" b="b"/>
              <a:pathLst>
                <a:path w="1136" h="1444" extrusionOk="0">
                  <a:moveTo>
                    <a:pt x="936" y="0"/>
                  </a:moveTo>
                  <a:cubicBezTo>
                    <a:pt x="915" y="0"/>
                    <a:pt x="892" y="3"/>
                    <a:pt x="868" y="9"/>
                  </a:cubicBezTo>
                  <a:cubicBezTo>
                    <a:pt x="501" y="76"/>
                    <a:pt x="268" y="243"/>
                    <a:pt x="168" y="476"/>
                  </a:cubicBezTo>
                  <a:cubicBezTo>
                    <a:pt x="1" y="876"/>
                    <a:pt x="301" y="1310"/>
                    <a:pt x="335" y="1343"/>
                  </a:cubicBezTo>
                  <a:cubicBezTo>
                    <a:pt x="368" y="1410"/>
                    <a:pt x="435" y="1443"/>
                    <a:pt x="501" y="1443"/>
                  </a:cubicBezTo>
                  <a:cubicBezTo>
                    <a:pt x="535" y="1443"/>
                    <a:pt x="568" y="1410"/>
                    <a:pt x="601" y="1410"/>
                  </a:cubicBezTo>
                  <a:cubicBezTo>
                    <a:pt x="701" y="1343"/>
                    <a:pt x="735" y="1210"/>
                    <a:pt x="668" y="1110"/>
                  </a:cubicBezTo>
                  <a:cubicBezTo>
                    <a:pt x="635" y="1043"/>
                    <a:pt x="501" y="810"/>
                    <a:pt x="568" y="643"/>
                  </a:cubicBezTo>
                  <a:cubicBezTo>
                    <a:pt x="601" y="509"/>
                    <a:pt x="802" y="443"/>
                    <a:pt x="968" y="409"/>
                  </a:cubicBezTo>
                  <a:cubicBezTo>
                    <a:pt x="1068" y="376"/>
                    <a:pt x="1135" y="276"/>
                    <a:pt x="1135" y="143"/>
                  </a:cubicBezTo>
                  <a:cubicBezTo>
                    <a:pt x="1108" y="60"/>
                    <a:pt x="1035" y="0"/>
                    <a:pt x="93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8" name="Google Shape;3158;p31"/>
            <p:cNvSpPr/>
            <p:nvPr/>
          </p:nvSpPr>
          <p:spPr>
            <a:xfrm>
              <a:off x="753052" y="4421342"/>
              <a:ext cx="18421" cy="22722"/>
            </a:xfrm>
            <a:custGeom>
              <a:avLst/>
              <a:gdLst/>
              <a:ahLst/>
              <a:cxnLst/>
              <a:rect l="l" t="t" r="r" b="b"/>
              <a:pathLst>
                <a:path w="1169" h="1442" extrusionOk="0">
                  <a:moveTo>
                    <a:pt x="941" y="1"/>
                  </a:moveTo>
                  <a:cubicBezTo>
                    <a:pt x="928" y="1"/>
                    <a:pt x="915" y="3"/>
                    <a:pt x="901" y="7"/>
                  </a:cubicBezTo>
                  <a:cubicBezTo>
                    <a:pt x="501" y="74"/>
                    <a:pt x="268" y="241"/>
                    <a:pt x="168" y="508"/>
                  </a:cubicBezTo>
                  <a:cubicBezTo>
                    <a:pt x="1" y="908"/>
                    <a:pt x="301" y="1308"/>
                    <a:pt x="334" y="1375"/>
                  </a:cubicBezTo>
                  <a:cubicBezTo>
                    <a:pt x="368" y="1408"/>
                    <a:pt x="434" y="1442"/>
                    <a:pt x="501" y="1442"/>
                  </a:cubicBezTo>
                  <a:cubicBezTo>
                    <a:pt x="534" y="1442"/>
                    <a:pt x="601" y="1442"/>
                    <a:pt x="635" y="1408"/>
                  </a:cubicBezTo>
                  <a:cubicBezTo>
                    <a:pt x="701" y="1342"/>
                    <a:pt x="735" y="1208"/>
                    <a:pt x="668" y="1108"/>
                  </a:cubicBezTo>
                  <a:cubicBezTo>
                    <a:pt x="635" y="1075"/>
                    <a:pt x="501" y="808"/>
                    <a:pt x="568" y="641"/>
                  </a:cubicBezTo>
                  <a:cubicBezTo>
                    <a:pt x="601" y="508"/>
                    <a:pt x="801" y="441"/>
                    <a:pt x="968" y="408"/>
                  </a:cubicBezTo>
                  <a:cubicBezTo>
                    <a:pt x="1068" y="408"/>
                    <a:pt x="1168" y="274"/>
                    <a:pt x="1135" y="174"/>
                  </a:cubicBezTo>
                  <a:cubicBezTo>
                    <a:pt x="1106" y="88"/>
                    <a:pt x="1027" y="1"/>
                    <a:pt x="9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159" name="Google Shape;3159;p31"/>
            <p:cNvGrpSpPr/>
            <p:nvPr/>
          </p:nvGrpSpPr>
          <p:grpSpPr>
            <a:xfrm rot="2528074">
              <a:off x="50879" y="3373663"/>
              <a:ext cx="406480" cy="452516"/>
              <a:chOff x="28413" y="4563494"/>
              <a:chExt cx="406465" cy="452499"/>
            </a:xfrm>
          </p:grpSpPr>
          <p:sp>
            <p:nvSpPr>
              <p:cNvPr id="3160" name="Google Shape;3160;p31"/>
              <p:cNvSpPr/>
              <p:nvPr/>
            </p:nvSpPr>
            <p:spPr>
              <a:xfrm>
                <a:off x="28413" y="4603807"/>
                <a:ext cx="96121" cy="84744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5378" extrusionOk="0">
                    <a:moveTo>
                      <a:pt x="1824" y="0"/>
                    </a:moveTo>
                    <a:cubicBezTo>
                      <a:pt x="1226" y="0"/>
                      <a:pt x="680" y="338"/>
                      <a:pt x="375" y="1339"/>
                    </a:cubicBezTo>
                    <a:cubicBezTo>
                      <a:pt x="1" y="2588"/>
                      <a:pt x="1928" y="3163"/>
                      <a:pt x="2961" y="3163"/>
                    </a:cubicBezTo>
                    <a:cubicBezTo>
                      <a:pt x="2971" y="3163"/>
                      <a:pt x="2980" y="3163"/>
                      <a:pt x="2990" y="3163"/>
                    </a:cubicBezTo>
                    <a:lnTo>
                      <a:pt x="2990" y="3163"/>
                    </a:lnTo>
                    <a:cubicBezTo>
                      <a:pt x="2604" y="3535"/>
                      <a:pt x="2250" y="4215"/>
                      <a:pt x="2710" y="5008"/>
                    </a:cubicBezTo>
                    <a:cubicBezTo>
                      <a:pt x="2860" y="5265"/>
                      <a:pt x="3076" y="5378"/>
                      <a:pt x="3319" y="5378"/>
                    </a:cubicBezTo>
                    <a:cubicBezTo>
                      <a:pt x="4430" y="5378"/>
                      <a:pt x="6099" y="3026"/>
                      <a:pt x="4512" y="1439"/>
                    </a:cubicBezTo>
                    <a:cubicBezTo>
                      <a:pt x="4512" y="1439"/>
                      <a:pt x="305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1" name="Google Shape;3161;p31"/>
              <p:cNvSpPr/>
              <p:nvPr/>
            </p:nvSpPr>
            <p:spPr>
              <a:xfrm>
                <a:off x="101790" y="4568237"/>
                <a:ext cx="69601" cy="87297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5540" extrusionOk="0">
                    <a:moveTo>
                      <a:pt x="1931" y="0"/>
                    </a:moveTo>
                    <a:cubicBezTo>
                      <a:pt x="0" y="0"/>
                      <a:pt x="256" y="3429"/>
                      <a:pt x="256" y="3429"/>
                    </a:cubicBezTo>
                    <a:cubicBezTo>
                      <a:pt x="383" y="4921"/>
                      <a:pt x="1701" y="5539"/>
                      <a:pt x="2781" y="5539"/>
                    </a:cubicBezTo>
                    <a:cubicBezTo>
                      <a:pt x="3681" y="5539"/>
                      <a:pt x="4417" y="5109"/>
                      <a:pt x="4159" y="4396"/>
                    </a:cubicBezTo>
                    <a:cubicBezTo>
                      <a:pt x="3880" y="3610"/>
                      <a:pt x="3256" y="3387"/>
                      <a:pt x="2748" y="3387"/>
                    </a:cubicBezTo>
                    <a:cubicBezTo>
                      <a:pt x="2689" y="3387"/>
                      <a:pt x="2632" y="3390"/>
                      <a:pt x="2577" y="3396"/>
                    </a:cubicBezTo>
                    <a:lnTo>
                      <a:pt x="2577" y="3396"/>
                    </a:lnTo>
                    <a:cubicBezTo>
                      <a:pt x="3242" y="2617"/>
                      <a:pt x="4075" y="756"/>
                      <a:pt x="2891" y="227"/>
                    </a:cubicBezTo>
                    <a:cubicBezTo>
                      <a:pt x="2523" y="69"/>
                      <a:pt x="2205" y="0"/>
                      <a:pt x="1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2" name="Google Shape;3162;p31"/>
              <p:cNvSpPr/>
              <p:nvPr/>
            </p:nvSpPr>
            <p:spPr>
              <a:xfrm>
                <a:off x="86361" y="4563494"/>
                <a:ext cx="25244" cy="51417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263" extrusionOk="0">
                    <a:moveTo>
                      <a:pt x="1357" y="0"/>
                    </a:moveTo>
                    <a:cubicBezTo>
                      <a:pt x="1327" y="0"/>
                      <a:pt x="1296" y="9"/>
                      <a:pt x="1268" y="27"/>
                    </a:cubicBezTo>
                    <a:cubicBezTo>
                      <a:pt x="735" y="294"/>
                      <a:pt x="401" y="694"/>
                      <a:pt x="268" y="1161"/>
                    </a:cubicBezTo>
                    <a:cubicBezTo>
                      <a:pt x="1" y="2129"/>
                      <a:pt x="601" y="3130"/>
                      <a:pt x="601" y="3163"/>
                    </a:cubicBezTo>
                    <a:cubicBezTo>
                      <a:pt x="668" y="3230"/>
                      <a:pt x="735" y="3263"/>
                      <a:pt x="801" y="3263"/>
                    </a:cubicBezTo>
                    <a:lnTo>
                      <a:pt x="901" y="3263"/>
                    </a:lnTo>
                    <a:cubicBezTo>
                      <a:pt x="1001" y="3196"/>
                      <a:pt x="1035" y="3063"/>
                      <a:pt x="968" y="2963"/>
                    </a:cubicBezTo>
                    <a:cubicBezTo>
                      <a:pt x="968" y="2963"/>
                      <a:pt x="468" y="2062"/>
                      <a:pt x="668" y="1295"/>
                    </a:cubicBezTo>
                    <a:cubicBezTo>
                      <a:pt x="768" y="895"/>
                      <a:pt x="1035" y="594"/>
                      <a:pt x="1468" y="394"/>
                    </a:cubicBezTo>
                    <a:cubicBezTo>
                      <a:pt x="1569" y="327"/>
                      <a:pt x="1602" y="227"/>
                      <a:pt x="1535" y="127"/>
                    </a:cubicBezTo>
                    <a:cubicBezTo>
                      <a:pt x="1511" y="55"/>
                      <a:pt x="1435" y="0"/>
                      <a:pt x="135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3" name="Google Shape;3163;p31"/>
              <p:cNvSpPr/>
              <p:nvPr/>
            </p:nvSpPr>
            <p:spPr>
              <a:xfrm>
                <a:off x="49562" y="4585163"/>
                <a:ext cx="46800" cy="32917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089" extrusionOk="0">
                    <a:moveTo>
                      <a:pt x="997" y="1"/>
                    </a:moveTo>
                    <a:cubicBezTo>
                      <a:pt x="487" y="1"/>
                      <a:pt x="128" y="293"/>
                      <a:pt x="101" y="320"/>
                    </a:cubicBezTo>
                    <a:cubicBezTo>
                      <a:pt x="1" y="387"/>
                      <a:pt x="1" y="520"/>
                      <a:pt x="67" y="620"/>
                    </a:cubicBezTo>
                    <a:cubicBezTo>
                      <a:pt x="109" y="662"/>
                      <a:pt x="175" y="690"/>
                      <a:pt x="244" y="690"/>
                    </a:cubicBezTo>
                    <a:cubicBezTo>
                      <a:pt x="286" y="690"/>
                      <a:pt x="329" y="679"/>
                      <a:pt x="368" y="654"/>
                    </a:cubicBezTo>
                    <a:cubicBezTo>
                      <a:pt x="368" y="626"/>
                      <a:pt x="637" y="420"/>
                      <a:pt x="1010" y="420"/>
                    </a:cubicBezTo>
                    <a:cubicBezTo>
                      <a:pt x="1091" y="420"/>
                      <a:pt x="1178" y="430"/>
                      <a:pt x="1268" y="454"/>
                    </a:cubicBezTo>
                    <a:cubicBezTo>
                      <a:pt x="1735" y="554"/>
                      <a:pt x="2202" y="1087"/>
                      <a:pt x="2536" y="1955"/>
                    </a:cubicBezTo>
                    <a:cubicBezTo>
                      <a:pt x="2569" y="2021"/>
                      <a:pt x="2669" y="2088"/>
                      <a:pt x="2736" y="2088"/>
                    </a:cubicBezTo>
                    <a:cubicBezTo>
                      <a:pt x="2769" y="2088"/>
                      <a:pt x="2803" y="2055"/>
                      <a:pt x="2803" y="2055"/>
                    </a:cubicBezTo>
                    <a:cubicBezTo>
                      <a:pt x="2936" y="2021"/>
                      <a:pt x="2970" y="1888"/>
                      <a:pt x="2936" y="1788"/>
                    </a:cubicBezTo>
                    <a:cubicBezTo>
                      <a:pt x="2536" y="787"/>
                      <a:pt x="2002" y="187"/>
                      <a:pt x="1368" y="53"/>
                    </a:cubicBezTo>
                    <a:cubicBezTo>
                      <a:pt x="1238" y="16"/>
                      <a:pt x="1113" y="1"/>
                      <a:pt x="99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31"/>
              <p:cNvSpPr/>
              <p:nvPr/>
            </p:nvSpPr>
            <p:spPr>
              <a:xfrm>
                <a:off x="68490" y="4626185"/>
                <a:ext cx="36810" cy="4708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988" extrusionOk="0">
                    <a:moveTo>
                      <a:pt x="757" y="1"/>
                    </a:moveTo>
                    <a:cubicBezTo>
                      <a:pt x="486" y="1"/>
                      <a:pt x="239" y="47"/>
                      <a:pt x="101" y="186"/>
                    </a:cubicBezTo>
                    <a:cubicBezTo>
                      <a:pt x="34" y="252"/>
                      <a:pt x="1" y="352"/>
                      <a:pt x="34" y="452"/>
                    </a:cubicBezTo>
                    <a:cubicBezTo>
                      <a:pt x="67" y="786"/>
                      <a:pt x="668" y="1153"/>
                      <a:pt x="1101" y="1386"/>
                    </a:cubicBezTo>
                    <a:cubicBezTo>
                      <a:pt x="868" y="1853"/>
                      <a:pt x="568" y="2521"/>
                      <a:pt x="768" y="2854"/>
                    </a:cubicBezTo>
                    <a:cubicBezTo>
                      <a:pt x="801" y="2888"/>
                      <a:pt x="901" y="2988"/>
                      <a:pt x="1068" y="2988"/>
                    </a:cubicBezTo>
                    <a:lnTo>
                      <a:pt x="1101" y="2988"/>
                    </a:lnTo>
                    <a:cubicBezTo>
                      <a:pt x="1802" y="2954"/>
                      <a:pt x="2236" y="2054"/>
                      <a:pt x="2302" y="1954"/>
                    </a:cubicBezTo>
                    <a:cubicBezTo>
                      <a:pt x="2336" y="1853"/>
                      <a:pt x="2302" y="1720"/>
                      <a:pt x="2202" y="1687"/>
                    </a:cubicBezTo>
                    <a:cubicBezTo>
                      <a:pt x="2174" y="1668"/>
                      <a:pt x="2144" y="1660"/>
                      <a:pt x="2113" y="1660"/>
                    </a:cubicBezTo>
                    <a:cubicBezTo>
                      <a:pt x="2035" y="1660"/>
                      <a:pt x="1959" y="1715"/>
                      <a:pt x="1935" y="1787"/>
                    </a:cubicBezTo>
                    <a:cubicBezTo>
                      <a:pt x="1835" y="1987"/>
                      <a:pt x="1468" y="2521"/>
                      <a:pt x="1101" y="2587"/>
                    </a:cubicBezTo>
                    <a:cubicBezTo>
                      <a:pt x="1101" y="2387"/>
                      <a:pt x="1302" y="1853"/>
                      <a:pt x="1568" y="1386"/>
                    </a:cubicBezTo>
                    <a:cubicBezTo>
                      <a:pt x="1602" y="1353"/>
                      <a:pt x="1602" y="1286"/>
                      <a:pt x="1602" y="1220"/>
                    </a:cubicBezTo>
                    <a:cubicBezTo>
                      <a:pt x="1568" y="1186"/>
                      <a:pt x="1535" y="1120"/>
                      <a:pt x="1468" y="1086"/>
                    </a:cubicBezTo>
                    <a:cubicBezTo>
                      <a:pt x="1035" y="886"/>
                      <a:pt x="601" y="586"/>
                      <a:pt x="468" y="452"/>
                    </a:cubicBezTo>
                    <a:cubicBezTo>
                      <a:pt x="521" y="435"/>
                      <a:pt x="599" y="426"/>
                      <a:pt x="693" y="426"/>
                    </a:cubicBezTo>
                    <a:cubicBezTo>
                      <a:pt x="951" y="426"/>
                      <a:pt x="1336" y="488"/>
                      <a:pt x="1702" y="586"/>
                    </a:cubicBezTo>
                    <a:cubicBezTo>
                      <a:pt x="1802" y="586"/>
                      <a:pt x="1935" y="519"/>
                      <a:pt x="1935" y="419"/>
                    </a:cubicBezTo>
                    <a:cubicBezTo>
                      <a:pt x="1969" y="319"/>
                      <a:pt x="1902" y="186"/>
                      <a:pt x="1802" y="152"/>
                    </a:cubicBezTo>
                    <a:cubicBezTo>
                      <a:pt x="1568" y="94"/>
                      <a:pt x="1139" y="1"/>
                      <a:pt x="75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5" name="Google Shape;3165;p31"/>
              <p:cNvSpPr/>
              <p:nvPr/>
            </p:nvSpPr>
            <p:spPr>
              <a:xfrm>
                <a:off x="105809" y="4593531"/>
                <a:ext cx="41553" cy="5398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3426" extrusionOk="0">
                    <a:moveTo>
                      <a:pt x="1326" y="1"/>
                    </a:moveTo>
                    <a:cubicBezTo>
                      <a:pt x="1285" y="1"/>
                      <a:pt x="1243" y="9"/>
                      <a:pt x="1202" y="23"/>
                    </a:cubicBezTo>
                    <a:cubicBezTo>
                      <a:pt x="768" y="156"/>
                      <a:pt x="234" y="1190"/>
                      <a:pt x="68" y="1490"/>
                    </a:cubicBezTo>
                    <a:cubicBezTo>
                      <a:pt x="1" y="1590"/>
                      <a:pt x="68" y="1724"/>
                      <a:pt x="168" y="1791"/>
                    </a:cubicBezTo>
                    <a:cubicBezTo>
                      <a:pt x="193" y="1799"/>
                      <a:pt x="220" y="1803"/>
                      <a:pt x="247" y="1803"/>
                    </a:cubicBezTo>
                    <a:cubicBezTo>
                      <a:pt x="328" y="1803"/>
                      <a:pt x="410" y="1766"/>
                      <a:pt x="435" y="1691"/>
                    </a:cubicBezTo>
                    <a:cubicBezTo>
                      <a:pt x="735" y="1090"/>
                      <a:pt x="1102" y="556"/>
                      <a:pt x="1269" y="423"/>
                    </a:cubicBezTo>
                    <a:lnTo>
                      <a:pt x="1269" y="423"/>
                    </a:lnTo>
                    <a:cubicBezTo>
                      <a:pt x="1335" y="656"/>
                      <a:pt x="1235" y="1424"/>
                      <a:pt x="1002" y="2191"/>
                    </a:cubicBezTo>
                    <a:cubicBezTo>
                      <a:pt x="968" y="2291"/>
                      <a:pt x="1035" y="2391"/>
                      <a:pt x="1135" y="2424"/>
                    </a:cubicBezTo>
                    <a:cubicBezTo>
                      <a:pt x="1469" y="2591"/>
                      <a:pt x="1836" y="2791"/>
                      <a:pt x="2069" y="2925"/>
                    </a:cubicBezTo>
                    <a:cubicBezTo>
                      <a:pt x="1769" y="2958"/>
                      <a:pt x="1335" y="2991"/>
                      <a:pt x="935" y="2991"/>
                    </a:cubicBezTo>
                    <a:cubicBezTo>
                      <a:pt x="802" y="2991"/>
                      <a:pt x="701" y="3092"/>
                      <a:pt x="701" y="3192"/>
                    </a:cubicBezTo>
                    <a:cubicBezTo>
                      <a:pt x="701" y="3325"/>
                      <a:pt x="802" y="3425"/>
                      <a:pt x="935" y="3425"/>
                    </a:cubicBezTo>
                    <a:cubicBezTo>
                      <a:pt x="2369" y="3392"/>
                      <a:pt x="2536" y="3225"/>
                      <a:pt x="2569" y="3125"/>
                    </a:cubicBezTo>
                    <a:cubicBezTo>
                      <a:pt x="2636" y="3058"/>
                      <a:pt x="2636" y="2991"/>
                      <a:pt x="2603" y="2891"/>
                    </a:cubicBezTo>
                    <a:cubicBezTo>
                      <a:pt x="2536" y="2725"/>
                      <a:pt x="2169" y="2458"/>
                      <a:pt x="1469" y="2124"/>
                    </a:cubicBezTo>
                    <a:cubicBezTo>
                      <a:pt x="1702" y="1290"/>
                      <a:pt x="1869" y="289"/>
                      <a:pt x="1502" y="56"/>
                    </a:cubicBezTo>
                    <a:cubicBezTo>
                      <a:pt x="1443" y="17"/>
                      <a:pt x="1385" y="1"/>
                      <a:pt x="132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66" name="Google Shape;3166;p31"/>
              <p:cNvSpPr/>
              <p:nvPr/>
            </p:nvSpPr>
            <p:spPr>
              <a:xfrm>
                <a:off x="141567" y="4730955"/>
                <a:ext cx="293310" cy="285037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18089" extrusionOk="0">
                    <a:moveTo>
                      <a:pt x="512" y="0"/>
                    </a:moveTo>
                    <a:cubicBezTo>
                      <a:pt x="423" y="0"/>
                      <a:pt x="328" y="60"/>
                      <a:pt x="300" y="142"/>
                    </a:cubicBezTo>
                    <a:cubicBezTo>
                      <a:pt x="300" y="176"/>
                      <a:pt x="167" y="476"/>
                      <a:pt x="100" y="976"/>
                    </a:cubicBezTo>
                    <a:cubicBezTo>
                      <a:pt x="67" y="1110"/>
                      <a:pt x="134" y="1210"/>
                      <a:pt x="267" y="1243"/>
                    </a:cubicBezTo>
                    <a:lnTo>
                      <a:pt x="300" y="1243"/>
                    </a:lnTo>
                    <a:cubicBezTo>
                      <a:pt x="401" y="1243"/>
                      <a:pt x="467" y="1176"/>
                      <a:pt x="501" y="1076"/>
                    </a:cubicBezTo>
                    <a:cubicBezTo>
                      <a:pt x="567" y="609"/>
                      <a:pt x="701" y="309"/>
                      <a:pt x="701" y="309"/>
                    </a:cubicBezTo>
                    <a:cubicBezTo>
                      <a:pt x="734" y="176"/>
                      <a:pt x="667" y="76"/>
                      <a:pt x="567" y="9"/>
                    </a:cubicBezTo>
                    <a:cubicBezTo>
                      <a:pt x="550" y="3"/>
                      <a:pt x="531" y="0"/>
                      <a:pt x="512" y="0"/>
                    </a:cubicBezTo>
                    <a:close/>
                    <a:moveTo>
                      <a:pt x="200" y="1643"/>
                    </a:moveTo>
                    <a:cubicBezTo>
                      <a:pt x="100" y="1643"/>
                      <a:pt x="0" y="1743"/>
                      <a:pt x="0" y="1844"/>
                    </a:cubicBezTo>
                    <a:lnTo>
                      <a:pt x="0" y="1944"/>
                    </a:lnTo>
                    <a:cubicBezTo>
                      <a:pt x="0" y="2210"/>
                      <a:pt x="34" y="2477"/>
                      <a:pt x="67" y="2711"/>
                    </a:cubicBezTo>
                    <a:cubicBezTo>
                      <a:pt x="100" y="2811"/>
                      <a:pt x="167" y="2911"/>
                      <a:pt x="267" y="2911"/>
                    </a:cubicBezTo>
                    <a:cubicBezTo>
                      <a:pt x="267" y="2911"/>
                      <a:pt x="300" y="2911"/>
                      <a:pt x="300" y="2878"/>
                    </a:cubicBezTo>
                    <a:cubicBezTo>
                      <a:pt x="434" y="2878"/>
                      <a:pt x="501" y="2778"/>
                      <a:pt x="467" y="2644"/>
                    </a:cubicBezTo>
                    <a:cubicBezTo>
                      <a:pt x="434" y="2444"/>
                      <a:pt x="434" y="2177"/>
                      <a:pt x="434" y="1944"/>
                    </a:cubicBezTo>
                    <a:lnTo>
                      <a:pt x="434" y="1844"/>
                    </a:lnTo>
                    <a:cubicBezTo>
                      <a:pt x="434" y="1743"/>
                      <a:pt x="334" y="1643"/>
                      <a:pt x="200" y="1643"/>
                    </a:cubicBezTo>
                    <a:close/>
                    <a:moveTo>
                      <a:pt x="5723" y="3138"/>
                    </a:moveTo>
                    <a:cubicBezTo>
                      <a:pt x="5706" y="3138"/>
                      <a:pt x="5689" y="3140"/>
                      <a:pt x="5671" y="3144"/>
                    </a:cubicBezTo>
                    <a:cubicBezTo>
                      <a:pt x="5404" y="3178"/>
                      <a:pt x="5104" y="3245"/>
                      <a:pt x="4804" y="3378"/>
                    </a:cubicBezTo>
                    <a:cubicBezTo>
                      <a:pt x="4704" y="3411"/>
                      <a:pt x="4670" y="3545"/>
                      <a:pt x="4704" y="3645"/>
                    </a:cubicBezTo>
                    <a:cubicBezTo>
                      <a:pt x="4737" y="3712"/>
                      <a:pt x="4804" y="3778"/>
                      <a:pt x="4904" y="3778"/>
                    </a:cubicBezTo>
                    <a:cubicBezTo>
                      <a:pt x="4937" y="3778"/>
                      <a:pt x="4937" y="3778"/>
                      <a:pt x="4970" y="3745"/>
                    </a:cubicBezTo>
                    <a:cubicBezTo>
                      <a:pt x="5237" y="3645"/>
                      <a:pt x="5504" y="3578"/>
                      <a:pt x="5738" y="3545"/>
                    </a:cubicBezTo>
                    <a:cubicBezTo>
                      <a:pt x="5838" y="3545"/>
                      <a:pt x="5904" y="3445"/>
                      <a:pt x="5904" y="3311"/>
                    </a:cubicBezTo>
                    <a:cubicBezTo>
                      <a:pt x="5904" y="3225"/>
                      <a:pt x="5829" y="3138"/>
                      <a:pt x="5723" y="3138"/>
                    </a:cubicBezTo>
                    <a:close/>
                    <a:moveTo>
                      <a:pt x="489" y="3269"/>
                    </a:moveTo>
                    <a:cubicBezTo>
                      <a:pt x="470" y="3269"/>
                      <a:pt x="452" y="3272"/>
                      <a:pt x="434" y="3278"/>
                    </a:cubicBezTo>
                    <a:cubicBezTo>
                      <a:pt x="334" y="3345"/>
                      <a:pt x="267" y="3478"/>
                      <a:pt x="334" y="3578"/>
                    </a:cubicBezTo>
                    <a:cubicBezTo>
                      <a:pt x="434" y="3845"/>
                      <a:pt x="601" y="4112"/>
                      <a:pt x="767" y="4312"/>
                    </a:cubicBezTo>
                    <a:cubicBezTo>
                      <a:pt x="834" y="4379"/>
                      <a:pt x="868" y="4412"/>
                      <a:pt x="934" y="4412"/>
                    </a:cubicBezTo>
                    <a:cubicBezTo>
                      <a:pt x="1001" y="4412"/>
                      <a:pt x="1034" y="4379"/>
                      <a:pt x="1068" y="4345"/>
                    </a:cubicBezTo>
                    <a:cubicBezTo>
                      <a:pt x="1168" y="4279"/>
                      <a:pt x="1168" y="4145"/>
                      <a:pt x="1101" y="4045"/>
                    </a:cubicBezTo>
                    <a:cubicBezTo>
                      <a:pt x="934" y="3878"/>
                      <a:pt x="801" y="3645"/>
                      <a:pt x="701" y="3411"/>
                    </a:cubicBezTo>
                    <a:cubicBezTo>
                      <a:pt x="673" y="3329"/>
                      <a:pt x="578" y="3269"/>
                      <a:pt x="489" y="3269"/>
                    </a:cubicBezTo>
                    <a:close/>
                    <a:moveTo>
                      <a:pt x="6439" y="3369"/>
                    </a:moveTo>
                    <a:cubicBezTo>
                      <a:pt x="6418" y="3369"/>
                      <a:pt x="6395" y="3372"/>
                      <a:pt x="6371" y="3378"/>
                    </a:cubicBezTo>
                    <a:cubicBezTo>
                      <a:pt x="6271" y="3411"/>
                      <a:pt x="6205" y="3545"/>
                      <a:pt x="6238" y="3645"/>
                    </a:cubicBezTo>
                    <a:cubicBezTo>
                      <a:pt x="6238" y="3745"/>
                      <a:pt x="6171" y="3945"/>
                      <a:pt x="5938" y="4179"/>
                    </a:cubicBezTo>
                    <a:cubicBezTo>
                      <a:pt x="5871" y="4245"/>
                      <a:pt x="5871" y="4379"/>
                      <a:pt x="5971" y="4479"/>
                    </a:cubicBezTo>
                    <a:cubicBezTo>
                      <a:pt x="6005" y="4512"/>
                      <a:pt x="6071" y="4512"/>
                      <a:pt x="6105" y="4512"/>
                    </a:cubicBezTo>
                    <a:cubicBezTo>
                      <a:pt x="6171" y="4512"/>
                      <a:pt x="6205" y="4512"/>
                      <a:pt x="6271" y="4445"/>
                    </a:cubicBezTo>
                    <a:cubicBezTo>
                      <a:pt x="6438" y="4245"/>
                      <a:pt x="6638" y="3945"/>
                      <a:pt x="6638" y="3645"/>
                    </a:cubicBezTo>
                    <a:cubicBezTo>
                      <a:pt x="6638" y="3611"/>
                      <a:pt x="6638" y="3578"/>
                      <a:pt x="6638" y="3511"/>
                    </a:cubicBezTo>
                    <a:cubicBezTo>
                      <a:pt x="6611" y="3429"/>
                      <a:pt x="6538" y="3369"/>
                      <a:pt x="6439" y="3369"/>
                    </a:cubicBezTo>
                    <a:close/>
                    <a:moveTo>
                      <a:pt x="4160" y="3775"/>
                    </a:moveTo>
                    <a:cubicBezTo>
                      <a:pt x="4118" y="3775"/>
                      <a:pt x="4075" y="3786"/>
                      <a:pt x="4036" y="3812"/>
                    </a:cubicBezTo>
                    <a:cubicBezTo>
                      <a:pt x="3803" y="4045"/>
                      <a:pt x="3603" y="4279"/>
                      <a:pt x="3469" y="4512"/>
                    </a:cubicBezTo>
                    <a:cubicBezTo>
                      <a:pt x="3403" y="4612"/>
                      <a:pt x="3436" y="4746"/>
                      <a:pt x="3569" y="4812"/>
                    </a:cubicBezTo>
                    <a:cubicBezTo>
                      <a:pt x="3569" y="4812"/>
                      <a:pt x="3603" y="4846"/>
                      <a:pt x="3636" y="4846"/>
                    </a:cubicBezTo>
                    <a:cubicBezTo>
                      <a:pt x="3736" y="4846"/>
                      <a:pt x="3803" y="4779"/>
                      <a:pt x="3836" y="4712"/>
                    </a:cubicBezTo>
                    <a:cubicBezTo>
                      <a:pt x="3936" y="4512"/>
                      <a:pt x="4103" y="4312"/>
                      <a:pt x="4303" y="4145"/>
                    </a:cubicBezTo>
                    <a:cubicBezTo>
                      <a:pt x="4403" y="4078"/>
                      <a:pt x="4403" y="3945"/>
                      <a:pt x="4337" y="3845"/>
                    </a:cubicBezTo>
                    <a:cubicBezTo>
                      <a:pt x="4295" y="3804"/>
                      <a:pt x="4229" y="3775"/>
                      <a:pt x="4160" y="3775"/>
                    </a:cubicBezTo>
                    <a:close/>
                    <a:moveTo>
                      <a:pt x="1554" y="4544"/>
                    </a:moveTo>
                    <a:cubicBezTo>
                      <a:pt x="1482" y="4544"/>
                      <a:pt x="1411" y="4581"/>
                      <a:pt x="1368" y="4646"/>
                    </a:cubicBezTo>
                    <a:cubicBezTo>
                      <a:pt x="1301" y="4746"/>
                      <a:pt x="1335" y="4879"/>
                      <a:pt x="1435" y="4946"/>
                    </a:cubicBezTo>
                    <a:cubicBezTo>
                      <a:pt x="1568" y="5012"/>
                      <a:pt x="1701" y="5113"/>
                      <a:pt x="1868" y="5213"/>
                    </a:cubicBezTo>
                    <a:cubicBezTo>
                      <a:pt x="1968" y="5246"/>
                      <a:pt x="2068" y="5313"/>
                      <a:pt x="2202" y="5346"/>
                    </a:cubicBezTo>
                    <a:cubicBezTo>
                      <a:pt x="2235" y="5379"/>
                      <a:pt x="2235" y="5379"/>
                      <a:pt x="2269" y="5379"/>
                    </a:cubicBezTo>
                    <a:cubicBezTo>
                      <a:pt x="2369" y="5379"/>
                      <a:pt x="2435" y="5313"/>
                      <a:pt x="2469" y="5246"/>
                    </a:cubicBezTo>
                    <a:cubicBezTo>
                      <a:pt x="2502" y="5146"/>
                      <a:pt x="2469" y="5012"/>
                      <a:pt x="2369" y="4979"/>
                    </a:cubicBezTo>
                    <a:cubicBezTo>
                      <a:pt x="2269" y="4946"/>
                      <a:pt x="2168" y="4879"/>
                      <a:pt x="2068" y="4846"/>
                    </a:cubicBezTo>
                    <a:cubicBezTo>
                      <a:pt x="1935" y="4746"/>
                      <a:pt x="1802" y="4679"/>
                      <a:pt x="1668" y="4579"/>
                    </a:cubicBezTo>
                    <a:cubicBezTo>
                      <a:pt x="1633" y="4555"/>
                      <a:pt x="1593" y="4544"/>
                      <a:pt x="1554" y="4544"/>
                    </a:cubicBezTo>
                    <a:close/>
                    <a:moveTo>
                      <a:pt x="5461" y="4644"/>
                    </a:moveTo>
                    <a:cubicBezTo>
                      <a:pt x="5426" y="4644"/>
                      <a:pt x="5394" y="4655"/>
                      <a:pt x="5371" y="4679"/>
                    </a:cubicBezTo>
                    <a:cubicBezTo>
                      <a:pt x="5137" y="4812"/>
                      <a:pt x="4904" y="4912"/>
                      <a:pt x="4637" y="5012"/>
                    </a:cubicBezTo>
                    <a:cubicBezTo>
                      <a:pt x="4537" y="5046"/>
                      <a:pt x="4470" y="5179"/>
                      <a:pt x="4537" y="5279"/>
                    </a:cubicBezTo>
                    <a:cubicBezTo>
                      <a:pt x="4570" y="5379"/>
                      <a:pt x="4637" y="5413"/>
                      <a:pt x="4704" y="5413"/>
                    </a:cubicBezTo>
                    <a:lnTo>
                      <a:pt x="4804" y="5413"/>
                    </a:lnTo>
                    <a:cubicBezTo>
                      <a:pt x="5071" y="5313"/>
                      <a:pt x="5337" y="5179"/>
                      <a:pt x="5571" y="5012"/>
                    </a:cubicBezTo>
                    <a:cubicBezTo>
                      <a:pt x="5671" y="4946"/>
                      <a:pt x="5704" y="4846"/>
                      <a:pt x="5638" y="4746"/>
                    </a:cubicBezTo>
                    <a:cubicBezTo>
                      <a:pt x="5595" y="4681"/>
                      <a:pt x="5524" y="4644"/>
                      <a:pt x="5461" y="4644"/>
                    </a:cubicBezTo>
                    <a:close/>
                    <a:moveTo>
                      <a:pt x="3102" y="5179"/>
                    </a:moveTo>
                    <a:cubicBezTo>
                      <a:pt x="3002" y="5179"/>
                      <a:pt x="2902" y="5246"/>
                      <a:pt x="2869" y="5346"/>
                    </a:cubicBezTo>
                    <a:cubicBezTo>
                      <a:pt x="2869" y="5479"/>
                      <a:pt x="2936" y="5580"/>
                      <a:pt x="3036" y="5580"/>
                    </a:cubicBezTo>
                    <a:cubicBezTo>
                      <a:pt x="3102" y="5613"/>
                      <a:pt x="3203" y="5613"/>
                      <a:pt x="3269" y="5613"/>
                    </a:cubicBezTo>
                    <a:cubicBezTo>
                      <a:pt x="3269" y="5846"/>
                      <a:pt x="3336" y="6080"/>
                      <a:pt x="3436" y="6313"/>
                    </a:cubicBezTo>
                    <a:cubicBezTo>
                      <a:pt x="3469" y="6380"/>
                      <a:pt x="3536" y="6447"/>
                      <a:pt x="3636" y="6447"/>
                    </a:cubicBezTo>
                    <a:cubicBezTo>
                      <a:pt x="3670" y="6447"/>
                      <a:pt x="3670" y="6447"/>
                      <a:pt x="3703" y="6413"/>
                    </a:cubicBezTo>
                    <a:cubicBezTo>
                      <a:pt x="3803" y="6380"/>
                      <a:pt x="3870" y="6247"/>
                      <a:pt x="3836" y="6147"/>
                    </a:cubicBezTo>
                    <a:cubicBezTo>
                      <a:pt x="3736" y="5980"/>
                      <a:pt x="3703" y="5813"/>
                      <a:pt x="3670" y="5613"/>
                    </a:cubicBezTo>
                    <a:lnTo>
                      <a:pt x="3936" y="5613"/>
                    </a:lnTo>
                    <a:cubicBezTo>
                      <a:pt x="4036" y="5580"/>
                      <a:pt x="4137" y="5479"/>
                      <a:pt x="4103" y="5379"/>
                    </a:cubicBezTo>
                    <a:cubicBezTo>
                      <a:pt x="4103" y="5279"/>
                      <a:pt x="4003" y="5179"/>
                      <a:pt x="3870" y="5179"/>
                    </a:cubicBezTo>
                    <a:cubicBezTo>
                      <a:pt x="3753" y="5196"/>
                      <a:pt x="3628" y="5204"/>
                      <a:pt x="3499" y="5204"/>
                    </a:cubicBezTo>
                    <a:cubicBezTo>
                      <a:pt x="3369" y="5204"/>
                      <a:pt x="3236" y="5196"/>
                      <a:pt x="3102" y="5179"/>
                    </a:cubicBezTo>
                    <a:close/>
                    <a:moveTo>
                      <a:pt x="4026" y="6746"/>
                    </a:moveTo>
                    <a:cubicBezTo>
                      <a:pt x="3992" y="6746"/>
                      <a:pt x="3960" y="6757"/>
                      <a:pt x="3936" y="6780"/>
                    </a:cubicBezTo>
                    <a:cubicBezTo>
                      <a:pt x="3836" y="6847"/>
                      <a:pt x="3803" y="6981"/>
                      <a:pt x="3870" y="7081"/>
                    </a:cubicBezTo>
                    <a:cubicBezTo>
                      <a:pt x="4036" y="7281"/>
                      <a:pt x="4203" y="7514"/>
                      <a:pt x="4437" y="7748"/>
                    </a:cubicBezTo>
                    <a:cubicBezTo>
                      <a:pt x="4470" y="7781"/>
                      <a:pt x="4537" y="7814"/>
                      <a:pt x="4570" y="7814"/>
                    </a:cubicBezTo>
                    <a:cubicBezTo>
                      <a:pt x="4637" y="7814"/>
                      <a:pt x="4670" y="7781"/>
                      <a:pt x="4704" y="7748"/>
                    </a:cubicBezTo>
                    <a:cubicBezTo>
                      <a:pt x="4804" y="7681"/>
                      <a:pt x="4804" y="7548"/>
                      <a:pt x="4737" y="7448"/>
                    </a:cubicBezTo>
                    <a:cubicBezTo>
                      <a:pt x="4537" y="7247"/>
                      <a:pt x="4370" y="7047"/>
                      <a:pt x="4203" y="6847"/>
                    </a:cubicBezTo>
                    <a:cubicBezTo>
                      <a:pt x="4160" y="6782"/>
                      <a:pt x="4089" y="6746"/>
                      <a:pt x="4026" y="6746"/>
                    </a:cubicBezTo>
                    <a:close/>
                    <a:moveTo>
                      <a:pt x="5186" y="7968"/>
                    </a:moveTo>
                    <a:cubicBezTo>
                      <a:pt x="5131" y="7968"/>
                      <a:pt x="5074" y="7993"/>
                      <a:pt x="5037" y="8048"/>
                    </a:cubicBezTo>
                    <a:cubicBezTo>
                      <a:pt x="4937" y="8115"/>
                      <a:pt x="4970" y="8248"/>
                      <a:pt x="5037" y="8315"/>
                    </a:cubicBezTo>
                    <a:cubicBezTo>
                      <a:pt x="5237" y="8515"/>
                      <a:pt x="5471" y="8682"/>
                      <a:pt x="5704" y="8849"/>
                    </a:cubicBezTo>
                    <a:cubicBezTo>
                      <a:pt x="5738" y="8882"/>
                      <a:pt x="5771" y="8915"/>
                      <a:pt x="5838" y="8915"/>
                    </a:cubicBezTo>
                    <a:cubicBezTo>
                      <a:pt x="5904" y="8915"/>
                      <a:pt x="5938" y="8882"/>
                      <a:pt x="6005" y="8815"/>
                    </a:cubicBezTo>
                    <a:cubicBezTo>
                      <a:pt x="6071" y="8715"/>
                      <a:pt x="6038" y="8615"/>
                      <a:pt x="5938" y="8515"/>
                    </a:cubicBezTo>
                    <a:cubicBezTo>
                      <a:pt x="5704" y="8348"/>
                      <a:pt x="5504" y="8181"/>
                      <a:pt x="5304" y="8015"/>
                    </a:cubicBezTo>
                    <a:cubicBezTo>
                      <a:pt x="5274" y="7985"/>
                      <a:pt x="5231" y="7968"/>
                      <a:pt x="5186" y="7968"/>
                    </a:cubicBezTo>
                    <a:close/>
                    <a:moveTo>
                      <a:pt x="11709" y="8348"/>
                    </a:moveTo>
                    <a:cubicBezTo>
                      <a:pt x="11609" y="8382"/>
                      <a:pt x="11542" y="8482"/>
                      <a:pt x="11542" y="8582"/>
                    </a:cubicBezTo>
                    <a:cubicBezTo>
                      <a:pt x="11569" y="8692"/>
                      <a:pt x="11643" y="8757"/>
                      <a:pt x="11724" y="8757"/>
                    </a:cubicBezTo>
                    <a:cubicBezTo>
                      <a:pt x="11741" y="8757"/>
                      <a:pt x="11758" y="8754"/>
                      <a:pt x="11775" y="8748"/>
                    </a:cubicBezTo>
                    <a:lnTo>
                      <a:pt x="11875" y="8748"/>
                    </a:lnTo>
                    <a:cubicBezTo>
                      <a:pt x="12142" y="8748"/>
                      <a:pt x="12142" y="8882"/>
                      <a:pt x="12142" y="8915"/>
                    </a:cubicBezTo>
                    <a:lnTo>
                      <a:pt x="12342" y="8949"/>
                    </a:lnTo>
                    <a:lnTo>
                      <a:pt x="12576" y="8915"/>
                    </a:lnTo>
                    <a:cubicBezTo>
                      <a:pt x="12576" y="8648"/>
                      <a:pt x="12376" y="8348"/>
                      <a:pt x="11875" y="8348"/>
                    </a:cubicBezTo>
                    <a:close/>
                    <a:moveTo>
                      <a:pt x="10988" y="8647"/>
                    </a:moveTo>
                    <a:cubicBezTo>
                      <a:pt x="10950" y="8647"/>
                      <a:pt x="10910" y="8658"/>
                      <a:pt x="10875" y="8682"/>
                    </a:cubicBezTo>
                    <a:cubicBezTo>
                      <a:pt x="10641" y="8815"/>
                      <a:pt x="10408" y="9015"/>
                      <a:pt x="10174" y="9249"/>
                    </a:cubicBezTo>
                    <a:cubicBezTo>
                      <a:pt x="10107" y="9316"/>
                      <a:pt x="10107" y="9449"/>
                      <a:pt x="10208" y="9549"/>
                    </a:cubicBezTo>
                    <a:cubicBezTo>
                      <a:pt x="10241" y="9582"/>
                      <a:pt x="10274" y="9616"/>
                      <a:pt x="10341" y="9616"/>
                    </a:cubicBezTo>
                    <a:cubicBezTo>
                      <a:pt x="10408" y="9616"/>
                      <a:pt x="10441" y="9582"/>
                      <a:pt x="10474" y="9549"/>
                    </a:cubicBezTo>
                    <a:cubicBezTo>
                      <a:pt x="10675" y="9349"/>
                      <a:pt x="10875" y="9149"/>
                      <a:pt x="11075" y="9049"/>
                    </a:cubicBezTo>
                    <a:cubicBezTo>
                      <a:pt x="11175" y="8982"/>
                      <a:pt x="11208" y="8849"/>
                      <a:pt x="11142" y="8748"/>
                    </a:cubicBezTo>
                    <a:cubicBezTo>
                      <a:pt x="11120" y="8684"/>
                      <a:pt x="11057" y="8647"/>
                      <a:pt x="10988" y="8647"/>
                    </a:cubicBezTo>
                    <a:close/>
                    <a:moveTo>
                      <a:pt x="6507" y="8979"/>
                    </a:moveTo>
                    <a:cubicBezTo>
                      <a:pt x="6446" y="8979"/>
                      <a:pt x="6379" y="9007"/>
                      <a:pt x="6338" y="9049"/>
                    </a:cubicBezTo>
                    <a:cubicBezTo>
                      <a:pt x="6271" y="9149"/>
                      <a:pt x="6305" y="9282"/>
                      <a:pt x="6405" y="9349"/>
                    </a:cubicBezTo>
                    <a:cubicBezTo>
                      <a:pt x="6638" y="9516"/>
                      <a:pt x="6872" y="9649"/>
                      <a:pt x="7139" y="9783"/>
                    </a:cubicBezTo>
                    <a:cubicBezTo>
                      <a:pt x="7172" y="9816"/>
                      <a:pt x="7205" y="9816"/>
                      <a:pt x="7239" y="9816"/>
                    </a:cubicBezTo>
                    <a:cubicBezTo>
                      <a:pt x="7305" y="9816"/>
                      <a:pt x="7372" y="9783"/>
                      <a:pt x="7406" y="9716"/>
                    </a:cubicBezTo>
                    <a:cubicBezTo>
                      <a:pt x="7472" y="9582"/>
                      <a:pt x="7439" y="9482"/>
                      <a:pt x="7305" y="9416"/>
                    </a:cubicBezTo>
                    <a:cubicBezTo>
                      <a:pt x="7072" y="9282"/>
                      <a:pt x="6838" y="9149"/>
                      <a:pt x="6605" y="9015"/>
                    </a:cubicBezTo>
                    <a:cubicBezTo>
                      <a:pt x="6579" y="8990"/>
                      <a:pt x="6544" y="8979"/>
                      <a:pt x="6507" y="8979"/>
                    </a:cubicBezTo>
                    <a:close/>
                    <a:moveTo>
                      <a:pt x="11927" y="9436"/>
                    </a:moveTo>
                    <a:cubicBezTo>
                      <a:pt x="11882" y="9436"/>
                      <a:pt x="11839" y="9452"/>
                      <a:pt x="11809" y="9482"/>
                    </a:cubicBezTo>
                    <a:cubicBezTo>
                      <a:pt x="11609" y="9649"/>
                      <a:pt x="11408" y="9783"/>
                      <a:pt x="11142" y="9883"/>
                    </a:cubicBezTo>
                    <a:cubicBezTo>
                      <a:pt x="11041" y="9916"/>
                      <a:pt x="11008" y="10049"/>
                      <a:pt x="11041" y="10149"/>
                    </a:cubicBezTo>
                    <a:cubicBezTo>
                      <a:pt x="11075" y="10250"/>
                      <a:pt x="11142" y="10283"/>
                      <a:pt x="11242" y="10283"/>
                    </a:cubicBezTo>
                    <a:lnTo>
                      <a:pt x="11308" y="10283"/>
                    </a:lnTo>
                    <a:cubicBezTo>
                      <a:pt x="11609" y="10149"/>
                      <a:pt x="11875" y="9983"/>
                      <a:pt x="12076" y="9783"/>
                    </a:cubicBezTo>
                    <a:cubicBezTo>
                      <a:pt x="12176" y="9716"/>
                      <a:pt x="12176" y="9582"/>
                      <a:pt x="12076" y="9516"/>
                    </a:cubicBezTo>
                    <a:cubicBezTo>
                      <a:pt x="12039" y="9461"/>
                      <a:pt x="11982" y="9436"/>
                      <a:pt x="11927" y="9436"/>
                    </a:cubicBezTo>
                    <a:close/>
                    <a:moveTo>
                      <a:pt x="8005" y="9741"/>
                    </a:moveTo>
                    <a:cubicBezTo>
                      <a:pt x="7905" y="9741"/>
                      <a:pt x="7827" y="9800"/>
                      <a:pt x="7772" y="9883"/>
                    </a:cubicBezTo>
                    <a:cubicBezTo>
                      <a:pt x="7739" y="9983"/>
                      <a:pt x="7806" y="10116"/>
                      <a:pt x="7906" y="10149"/>
                    </a:cubicBezTo>
                    <a:cubicBezTo>
                      <a:pt x="8173" y="10250"/>
                      <a:pt x="8440" y="10350"/>
                      <a:pt x="8740" y="10416"/>
                    </a:cubicBezTo>
                    <a:lnTo>
                      <a:pt x="8773" y="10416"/>
                    </a:lnTo>
                    <a:cubicBezTo>
                      <a:pt x="8873" y="10416"/>
                      <a:pt x="8940" y="10350"/>
                      <a:pt x="8973" y="10250"/>
                    </a:cubicBezTo>
                    <a:cubicBezTo>
                      <a:pt x="9007" y="10149"/>
                      <a:pt x="8940" y="10016"/>
                      <a:pt x="8840" y="10016"/>
                    </a:cubicBezTo>
                    <a:cubicBezTo>
                      <a:pt x="8573" y="9949"/>
                      <a:pt x="8306" y="9849"/>
                      <a:pt x="8073" y="9749"/>
                    </a:cubicBezTo>
                    <a:cubicBezTo>
                      <a:pt x="8049" y="9743"/>
                      <a:pt x="8026" y="9741"/>
                      <a:pt x="8005" y="9741"/>
                    </a:cubicBezTo>
                    <a:close/>
                    <a:moveTo>
                      <a:pt x="9795" y="9836"/>
                    </a:moveTo>
                    <a:cubicBezTo>
                      <a:pt x="9734" y="9836"/>
                      <a:pt x="9677" y="9861"/>
                      <a:pt x="9640" y="9916"/>
                    </a:cubicBezTo>
                    <a:cubicBezTo>
                      <a:pt x="9607" y="9983"/>
                      <a:pt x="9540" y="10083"/>
                      <a:pt x="9507" y="10149"/>
                    </a:cubicBezTo>
                    <a:cubicBezTo>
                      <a:pt x="9440" y="10183"/>
                      <a:pt x="9407" y="10250"/>
                      <a:pt x="9374" y="10316"/>
                    </a:cubicBezTo>
                    <a:cubicBezTo>
                      <a:pt x="9340" y="10450"/>
                      <a:pt x="9274" y="10550"/>
                      <a:pt x="9207" y="10683"/>
                    </a:cubicBezTo>
                    <a:cubicBezTo>
                      <a:pt x="9140" y="10783"/>
                      <a:pt x="9207" y="10883"/>
                      <a:pt x="9307" y="10950"/>
                    </a:cubicBezTo>
                    <a:cubicBezTo>
                      <a:pt x="9340" y="10950"/>
                      <a:pt x="9374" y="10983"/>
                      <a:pt x="9407" y="10983"/>
                    </a:cubicBezTo>
                    <a:cubicBezTo>
                      <a:pt x="9474" y="10983"/>
                      <a:pt x="9540" y="10917"/>
                      <a:pt x="9574" y="10850"/>
                    </a:cubicBezTo>
                    <a:cubicBezTo>
                      <a:pt x="9640" y="10750"/>
                      <a:pt x="9674" y="10650"/>
                      <a:pt x="9741" y="10550"/>
                    </a:cubicBezTo>
                    <a:cubicBezTo>
                      <a:pt x="9974" y="10550"/>
                      <a:pt x="10241" y="10550"/>
                      <a:pt x="10474" y="10516"/>
                    </a:cubicBezTo>
                    <a:cubicBezTo>
                      <a:pt x="10574" y="10483"/>
                      <a:pt x="10641" y="10383"/>
                      <a:pt x="10641" y="10283"/>
                    </a:cubicBezTo>
                    <a:cubicBezTo>
                      <a:pt x="10608" y="10149"/>
                      <a:pt x="10508" y="10083"/>
                      <a:pt x="10408" y="10083"/>
                    </a:cubicBezTo>
                    <a:cubicBezTo>
                      <a:pt x="10274" y="10116"/>
                      <a:pt x="10141" y="10116"/>
                      <a:pt x="10007" y="10116"/>
                    </a:cubicBezTo>
                    <a:cubicBezTo>
                      <a:pt x="10041" y="10049"/>
                      <a:pt x="10007" y="9916"/>
                      <a:pt x="9941" y="9883"/>
                    </a:cubicBezTo>
                    <a:cubicBezTo>
                      <a:pt x="9896" y="9853"/>
                      <a:pt x="9844" y="9836"/>
                      <a:pt x="9795" y="9836"/>
                    </a:cubicBezTo>
                    <a:close/>
                    <a:moveTo>
                      <a:pt x="9085" y="11308"/>
                    </a:moveTo>
                    <a:cubicBezTo>
                      <a:pt x="8996" y="11308"/>
                      <a:pt x="8901" y="11368"/>
                      <a:pt x="8873" y="11450"/>
                    </a:cubicBezTo>
                    <a:cubicBezTo>
                      <a:pt x="8773" y="11751"/>
                      <a:pt x="8706" y="12017"/>
                      <a:pt x="8673" y="12318"/>
                    </a:cubicBezTo>
                    <a:cubicBezTo>
                      <a:pt x="8640" y="12418"/>
                      <a:pt x="8740" y="12518"/>
                      <a:pt x="8840" y="12551"/>
                    </a:cubicBezTo>
                    <a:lnTo>
                      <a:pt x="8873" y="12551"/>
                    </a:lnTo>
                    <a:cubicBezTo>
                      <a:pt x="8973" y="12551"/>
                      <a:pt x="9073" y="12484"/>
                      <a:pt x="9073" y="12384"/>
                    </a:cubicBezTo>
                    <a:cubicBezTo>
                      <a:pt x="9140" y="12118"/>
                      <a:pt x="9207" y="11851"/>
                      <a:pt x="9274" y="11584"/>
                    </a:cubicBezTo>
                    <a:cubicBezTo>
                      <a:pt x="9307" y="11484"/>
                      <a:pt x="9240" y="11384"/>
                      <a:pt x="9140" y="11317"/>
                    </a:cubicBezTo>
                    <a:cubicBezTo>
                      <a:pt x="9122" y="11311"/>
                      <a:pt x="9104" y="11308"/>
                      <a:pt x="9085" y="11308"/>
                    </a:cubicBezTo>
                    <a:close/>
                    <a:moveTo>
                      <a:pt x="18280" y="12351"/>
                    </a:moveTo>
                    <a:cubicBezTo>
                      <a:pt x="18180" y="12384"/>
                      <a:pt x="18080" y="12484"/>
                      <a:pt x="18113" y="12585"/>
                    </a:cubicBezTo>
                    <a:cubicBezTo>
                      <a:pt x="18147" y="12885"/>
                      <a:pt x="18180" y="13152"/>
                      <a:pt x="18213" y="13385"/>
                    </a:cubicBezTo>
                    <a:cubicBezTo>
                      <a:pt x="18213" y="13519"/>
                      <a:pt x="18313" y="13585"/>
                      <a:pt x="18413" y="13585"/>
                    </a:cubicBezTo>
                    <a:cubicBezTo>
                      <a:pt x="18547" y="13585"/>
                      <a:pt x="18614" y="13485"/>
                      <a:pt x="18614" y="13385"/>
                    </a:cubicBezTo>
                    <a:cubicBezTo>
                      <a:pt x="18614" y="13085"/>
                      <a:pt x="18580" y="12818"/>
                      <a:pt x="18513" y="12518"/>
                    </a:cubicBezTo>
                    <a:cubicBezTo>
                      <a:pt x="18513" y="12418"/>
                      <a:pt x="18380" y="12351"/>
                      <a:pt x="18280" y="12351"/>
                    </a:cubicBezTo>
                    <a:close/>
                    <a:moveTo>
                      <a:pt x="8807" y="12985"/>
                    </a:moveTo>
                    <a:cubicBezTo>
                      <a:pt x="8673" y="12985"/>
                      <a:pt x="8606" y="13085"/>
                      <a:pt x="8606" y="13185"/>
                    </a:cubicBezTo>
                    <a:cubicBezTo>
                      <a:pt x="8606" y="13485"/>
                      <a:pt x="8606" y="13752"/>
                      <a:pt x="8673" y="14052"/>
                    </a:cubicBezTo>
                    <a:cubicBezTo>
                      <a:pt x="8673" y="14152"/>
                      <a:pt x="8773" y="14219"/>
                      <a:pt x="8873" y="14219"/>
                    </a:cubicBezTo>
                    <a:lnTo>
                      <a:pt x="8907" y="14219"/>
                    </a:lnTo>
                    <a:cubicBezTo>
                      <a:pt x="9040" y="14186"/>
                      <a:pt x="9107" y="14086"/>
                      <a:pt x="9073" y="13952"/>
                    </a:cubicBezTo>
                    <a:cubicBezTo>
                      <a:pt x="9040" y="13719"/>
                      <a:pt x="9007" y="13452"/>
                      <a:pt x="9007" y="13218"/>
                    </a:cubicBezTo>
                    <a:cubicBezTo>
                      <a:pt x="9007" y="13185"/>
                      <a:pt x="9007" y="13185"/>
                      <a:pt x="9007" y="13185"/>
                    </a:cubicBezTo>
                    <a:cubicBezTo>
                      <a:pt x="9007" y="13052"/>
                      <a:pt x="8907" y="12985"/>
                      <a:pt x="8807" y="12985"/>
                    </a:cubicBezTo>
                    <a:close/>
                    <a:moveTo>
                      <a:pt x="18374" y="14012"/>
                    </a:moveTo>
                    <a:cubicBezTo>
                      <a:pt x="18289" y="14012"/>
                      <a:pt x="18213" y="14103"/>
                      <a:pt x="18213" y="14219"/>
                    </a:cubicBezTo>
                    <a:cubicBezTo>
                      <a:pt x="18180" y="14486"/>
                      <a:pt x="18147" y="14753"/>
                      <a:pt x="18080" y="14986"/>
                    </a:cubicBezTo>
                    <a:cubicBezTo>
                      <a:pt x="18046" y="15086"/>
                      <a:pt x="18113" y="15220"/>
                      <a:pt x="18213" y="15253"/>
                    </a:cubicBezTo>
                    <a:lnTo>
                      <a:pt x="18280" y="15253"/>
                    </a:lnTo>
                    <a:cubicBezTo>
                      <a:pt x="18347" y="15253"/>
                      <a:pt x="18447" y="15186"/>
                      <a:pt x="18480" y="15086"/>
                    </a:cubicBezTo>
                    <a:cubicBezTo>
                      <a:pt x="18547" y="14819"/>
                      <a:pt x="18580" y="14519"/>
                      <a:pt x="18614" y="14252"/>
                    </a:cubicBezTo>
                    <a:cubicBezTo>
                      <a:pt x="18614" y="14119"/>
                      <a:pt x="18547" y="14019"/>
                      <a:pt x="18413" y="14019"/>
                    </a:cubicBezTo>
                    <a:cubicBezTo>
                      <a:pt x="18400" y="14015"/>
                      <a:pt x="18387" y="14012"/>
                      <a:pt x="18374" y="14012"/>
                    </a:cubicBezTo>
                    <a:close/>
                    <a:moveTo>
                      <a:pt x="9123" y="14592"/>
                    </a:moveTo>
                    <a:cubicBezTo>
                      <a:pt x="9096" y="14592"/>
                      <a:pt x="9068" y="14601"/>
                      <a:pt x="9040" y="14619"/>
                    </a:cubicBezTo>
                    <a:cubicBezTo>
                      <a:pt x="8907" y="14653"/>
                      <a:pt x="8873" y="14753"/>
                      <a:pt x="8907" y="14886"/>
                    </a:cubicBezTo>
                    <a:cubicBezTo>
                      <a:pt x="9007" y="15153"/>
                      <a:pt x="9140" y="15420"/>
                      <a:pt x="9307" y="15653"/>
                    </a:cubicBezTo>
                    <a:cubicBezTo>
                      <a:pt x="9340" y="15720"/>
                      <a:pt x="9407" y="15753"/>
                      <a:pt x="9474" y="15753"/>
                    </a:cubicBezTo>
                    <a:cubicBezTo>
                      <a:pt x="9540" y="15753"/>
                      <a:pt x="9574" y="15720"/>
                      <a:pt x="9607" y="15720"/>
                    </a:cubicBezTo>
                    <a:cubicBezTo>
                      <a:pt x="9707" y="15653"/>
                      <a:pt x="9741" y="15520"/>
                      <a:pt x="9674" y="15420"/>
                    </a:cubicBezTo>
                    <a:cubicBezTo>
                      <a:pt x="9507" y="15186"/>
                      <a:pt x="9407" y="14953"/>
                      <a:pt x="9307" y="14719"/>
                    </a:cubicBezTo>
                    <a:cubicBezTo>
                      <a:pt x="9259" y="14647"/>
                      <a:pt x="9193" y="14592"/>
                      <a:pt x="9123" y="14592"/>
                    </a:cubicBezTo>
                    <a:close/>
                    <a:moveTo>
                      <a:pt x="17986" y="15608"/>
                    </a:moveTo>
                    <a:cubicBezTo>
                      <a:pt x="17898" y="15608"/>
                      <a:pt x="17830" y="15645"/>
                      <a:pt x="17780" y="15720"/>
                    </a:cubicBezTo>
                    <a:cubicBezTo>
                      <a:pt x="17646" y="15954"/>
                      <a:pt x="17513" y="16187"/>
                      <a:pt x="17346" y="16354"/>
                    </a:cubicBezTo>
                    <a:cubicBezTo>
                      <a:pt x="17279" y="16454"/>
                      <a:pt x="17279" y="16587"/>
                      <a:pt x="17379" y="16654"/>
                    </a:cubicBezTo>
                    <a:cubicBezTo>
                      <a:pt x="17413" y="16687"/>
                      <a:pt x="17446" y="16721"/>
                      <a:pt x="17513" y="16721"/>
                    </a:cubicBezTo>
                    <a:cubicBezTo>
                      <a:pt x="17546" y="16721"/>
                      <a:pt x="17613" y="16687"/>
                      <a:pt x="17646" y="16654"/>
                    </a:cubicBezTo>
                    <a:cubicBezTo>
                      <a:pt x="17846" y="16421"/>
                      <a:pt x="18013" y="16187"/>
                      <a:pt x="18147" y="15920"/>
                    </a:cubicBezTo>
                    <a:cubicBezTo>
                      <a:pt x="18213" y="15820"/>
                      <a:pt x="18180" y="15687"/>
                      <a:pt x="18080" y="15620"/>
                    </a:cubicBezTo>
                    <a:cubicBezTo>
                      <a:pt x="18046" y="15612"/>
                      <a:pt x="18015" y="15608"/>
                      <a:pt x="17986" y="15608"/>
                    </a:cubicBezTo>
                    <a:close/>
                    <a:moveTo>
                      <a:pt x="10012" y="15979"/>
                    </a:moveTo>
                    <a:cubicBezTo>
                      <a:pt x="9957" y="15979"/>
                      <a:pt x="9907" y="16004"/>
                      <a:pt x="9874" y="16054"/>
                    </a:cubicBezTo>
                    <a:cubicBezTo>
                      <a:pt x="9774" y="16120"/>
                      <a:pt x="9774" y="16254"/>
                      <a:pt x="9841" y="16321"/>
                    </a:cubicBezTo>
                    <a:lnTo>
                      <a:pt x="9941" y="16421"/>
                    </a:lnTo>
                    <a:cubicBezTo>
                      <a:pt x="10107" y="16587"/>
                      <a:pt x="10308" y="16754"/>
                      <a:pt x="10508" y="16921"/>
                    </a:cubicBezTo>
                    <a:cubicBezTo>
                      <a:pt x="10541" y="16921"/>
                      <a:pt x="10574" y="16954"/>
                      <a:pt x="10641" y="16954"/>
                    </a:cubicBezTo>
                    <a:cubicBezTo>
                      <a:pt x="10708" y="16954"/>
                      <a:pt x="10741" y="16921"/>
                      <a:pt x="10808" y="16854"/>
                    </a:cubicBezTo>
                    <a:cubicBezTo>
                      <a:pt x="10875" y="16788"/>
                      <a:pt x="10841" y="16654"/>
                      <a:pt x="10741" y="16587"/>
                    </a:cubicBezTo>
                    <a:cubicBezTo>
                      <a:pt x="10574" y="16421"/>
                      <a:pt x="10408" y="16287"/>
                      <a:pt x="10241" y="16120"/>
                    </a:cubicBezTo>
                    <a:lnTo>
                      <a:pt x="10174" y="16054"/>
                    </a:lnTo>
                    <a:cubicBezTo>
                      <a:pt x="10124" y="16004"/>
                      <a:pt x="10066" y="15979"/>
                      <a:pt x="10012" y="15979"/>
                    </a:cubicBezTo>
                    <a:close/>
                    <a:moveTo>
                      <a:pt x="16869" y="16853"/>
                    </a:moveTo>
                    <a:cubicBezTo>
                      <a:pt x="16835" y="16853"/>
                      <a:pt x="16803" y="16864"/>
                      <a:pt x="16779" y="16888"/>
                    </a:cubicBezTo>
                    <a:cubicBezTo>
                      <a:pt x="16545" y="17054"/>
                      <a:pt x="16345" y="17188"/>
                      <a:pt x="16078" y="17288"/>
                    </a:cubicBezTo>
                    <a:cubicBezTo>
                      <a:pt x="15978" y="17355"/>
                      <a:pt x="15945" y="17455"/>
                      <a:pt x="15978" y="17555"/>
                    </a:cubicBezTo>
                    <a:cubicBezTo>
                      <a:pt x="16012" y="17655"/>
                      <a:pt x="16078" y="17688"/>
                      <a:pt x="16178" y="17688"/>
                    </a:cubicBezTo>
                    <a:lnTo>
                      <a:pt x="16245" y="17688"/>
                    </a:lnTo>
                    <a:cubicBezTo>
                      <a:pt x="16512" y="17555"/>
                      <a:pt x="16779" y="17421"/>
                      <a:pt x="17012" y="17221"/>
                    </a:cubicBezTo>
                    <a:cubicBezTo>
                      <a:pt x="17112" y="17154"/>
                      <a:pt x="17112" y="17054"/>
                      <a:pt x="17046" y="16954"/>
                    </a:cubicBezTo>
                    <a:cubicBezTo>
                      <a:pt x="17003" y="16890"/>
                      <a:pt x="16932" y="16853"/>
                      <a:pt x="16869" y="16853"/>
                    </a:cubicBezTo>
                    <a:close/>
                    <a:moveTo>
                      <a:pt x="11362" y="16975"/>
                    </a:moveTo>
                    <a:cubicBezTo>
                      <a:pt x="11279" y="16975"/>
                      <a:pt x="11192" y="17013"/>
                      <a:pt x="11142" y="17088"/>
                    </a:cubicBezTo>
                    <a:cubicBezTo>
                      <a:pt x="11108" y="17188"/>
                      <a:pt x="11142" y="17321"/>
                      <a:pt x="11242" y="17355"/>
                    </a:cubicBezTo>
                    <a:cubicBezTo>
                      <a:pt x="11475" y="17488"/>
                      <a:pt x="11742" y="17621"/>
                      <a:pt x="12042" y="17722"/>
                    </a:cubicBezTo>
                    <a:lnTo>
                      <a:pt x="12109" y="17722"/>
                    </a:lnTo>
                    <a:cubicBezTo>
                      <a:pt x="12176" y="17722"/>
                      <a:pt x="12276" y="17688"/>
                      <a:pt x="12309" y="17588"/>
                    </a:cubicBezTo>
                    <a:cubicBezTo>
                      <a:pt x="12342" y="17488"/>
                      <a:pt x="12276" y="17355"/>
                      <a:pt x="12176" y="17321"/>
                    </a:cubicBezTo>
                    <a:cubicBezTo>
                      <a:pt x="11909" y="17221"/>
                      <a:pt x="11675" y="17121"/>
                      <a:pt x="11442" y="16988"/>
                    </a:cubicBezTo>
                    <a:cubicBezTo>
                      <a:pt x="11417" y="16979"/>
                      <a:pt x="11390" y="16975"/>
                      <a:pt x="11362" y="16975"/>
                    </a:cubicBezTo>
                    <a:close/>
                    <a:moveTo>
                      <a:pt x="12889" y="17546"/>
                    </a:moveTo>
                    <a:cubicBezTo>
                      <a:pt x="12801" y="17546"/>
                      <a:pt x="12709" y="17611"/>
                      <a:pt x="12709" y="17722"/>
                    </a:cubicBezTo>
                    <a:cubicBezTo>
                      <a:pt x="12676" y="17822"/>
                      <a:pt x="12743" y="17922"/>
                      <a:pt x="12843" y="17955"/>
                    </a:cubicBezTo>
                    <a:cubicBezTo>
                      <a:pt x="13143" y="18022"/>
                      <a:pt x="13410" y="18055"/>
                      <a:pt x="13710" y="18088"/>
                    </a:cubicBezTo>
                    <a:cubicBezTo>
                      <a:pt x="13843" y="18088"/>
                      <a:pt x="13910" y="17988"/>
                      <a:pt x="13944" y="17888"/>
                    </a:cubicBezTo>
                    <a:cubicBezTo>
                      <a:pt x="13944" y="17788"/>
                      <a:pt x="13843" y="17688"/>
                      <a:pt x="13743" y="17655"/>
                    </a:cubicBezTo>
                    <a:cubicBezTo>
                      <a:pt x="13477" y="17655"/>
                      <a:pt x="13210" y="17621"/>
                      <a:pt x="12943" y="17555"/>
                    </a:cubicBezTo>
                    <a:cubicBezTo>
                      <a:pt x="12926" y="17549"/>
                      <a:pt x="12908" y="17546"/>
                      <a:pt x="12889" y="17546"/>
                    </a:cubicBezTo>
                    <a:close/>
                    <a:moveTo>
                      <a:pt x="15397" y="17546"/>
                    </a:moveTo>
                    <a:cubicBezTo>
                      <a:pt x="15380" y="17546"/>
                      <a:pt x="15362" y="17549"/>
                      <a:pt x="15345" y="17555"/>
                    </a:cubicBezTo>
                    <a:cubicBezTo>
                      <a:pt x="15078" y="17588"/>
                      <a:pt x="14811" y="17655"/>
                      <a:pt x="14544" y="17655"/>
                    </a:cubicBezTo>
                    <a:cubicBezTo>
                      <a:pt x="14411" y="17688"/>
                      <a:pt x="14344" y="17788"/>
                      <a:pt x="14344" y="17888"/>
                    </a:cubicBezTo>
                    <a:cubicBezTo>
                      <a:pt x="14344" y="17988"/>
                      <a:pt x="14444" y="18088"/>
                      <a:pt x="14544" y="18088"/>
                    </a:cubicBezTo>
                    <a:lnTo>
                      <a:pt x="14577" y="18088"/>
                    </a:lnTo>
                    <a:cubicBezTo>
                      <a:pt x="14878" y="18055"/>
                      <a:pt x="15144" y="18022"/>
                      <a:pt x="15445" y="17955"/>
                    </a:cubicBezTo>
                    <a:cubicBezTo>
                      <a:pt x="15545" y="17922"/>
                      <a:pt x="15611" y="17822"/>
                      <a:pt x="15578" y="17688"/>
                    </a:cubicBezTo>
                    <a:cubicBezTo>
                      <a:pt x="15551" y="17606"/>
                      <a:pt x="15478" y="17546"/>
                      <a:pt x="15397" y="17546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167" name="Google Shape;3167;p31"/>
            <p:cNvSpPr/>
            <p:nvPr/>
          </p:nvSpPr>
          <p:spPr>
            <a:xfrm rot="10511101">
              <a:off x="499854" y="4093646"/>
              <a:ext cx="91981" cy="34899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8" name="Google Shape;3168;p31"/>
            <p:cNvSpPr/>
            <p:nvPr/>
          </p:nvSpPr>
          <p:spPr>
            <a:xfrm rot="10511101">
              <a:off x="463359" y="4021457"/>
              <a:ext cx="27352" cy="80086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9" name="Google Shape;3169;p31"/>
            <p:cNvSpPr/>
            <p:nvPr/>
          </p:nvSpPr>
          <p:spPr>
            <a:xfrm rot="10511101">
              <a:off x="363415" y="4079148"/>
              <a:ext cx="70963" cy="44683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0" name="Google Shape;3170;p31"/>
            <p:cNvSpPr/>
            <p:nvPr/>
          </p:nvSpPr>
          <p:spPr>
            <a:xfrm rot="10511101">
              <a:off x="413646" y="4047049"/>
              <a:ext cx="32063" cy="63101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1" name="Google Shape;3171;p31"/>
            <p:cNvSpPr/>
            <p:nvPr/>
          </p:nvSpPr>
          <p:spPr>
            <a:xfrm rot="10511101">
              <a:off x="483256" y="4076928"/>
              <a:ext cx="46258" cy="39578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2" name="Google Shape;3172;p31"/>
            <p:cNvSpPr/>
            <p:nvPr/>
          </p:nvSpPr>
          <p:spPr>
            <a:xfrm rot="-795868">
              <a:off x="624470" y="4482660"/>
              <a:ext cx="91980" cy="34898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3" name="Google Shape;3173;p31"/>
            <p:cNvSpPr/>
            <p:nvPr/>
          </p:nvSpPr>
          <p:spPr>
            <a:xfrm rot="-795868">
              <a:off x="732135" y="4499006"/>
              <a:ext cx="27351" cy="80084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4" name="Google Shape;3174;p31"/>
            <p:cNvSpPr/>
            <p:nvPr/>
          </p:nvSpPr>
          <p:spPr>
            <a:xfrm rot="-795868">
              <a:off x="781741" y="4465667"/>
              <a:ext cx="70962" cy="44682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5" name="Google Shape;3175;p31"/>
            <p:cNvSpPr/>
            <p:nvPr/>
          </p:nvSpPr>
          <p:spPr>
            <a:xfrm rot="-795868">
              <a:off x="774109" y="4483623"/>
              <a:ext cx="32062" cy="63100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6" name="Google Shape;3176;p31"/>
            <p:cNvSpPr/>
            <p:nvPr/>
          </p:nvSpPr>
          <p:spPr>
            <a:xfrm rot="-795868">
              <a:off x="688475" y="4488740"/>
              <a:ext cx="46258" cy="39577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177" name="Google Shape;3177;p31"/>
          <p:cNvSpPr/>
          <p:nvPr/>
        </p:nvSpPr>
        <p:spPr>
          <a:xfrm>
            <a:off x="145227" y="2179850"/>
            <a:ext cx="167650" cy="151350"/>
          </a:xfrm>
          <a:custGeom>
            <a:avLst/>
            <a:gdLst/>
            <a:ahLst/>
            <a:cxnLst/>
            <a:rect l="l" t="t" r="r" b="b"/>
            <a:pathLst>
              <a:path w="6706" h="6054" extrusionOk="0">
                <a:moveTo>
                  <a:pt x="4111" y="1"/>
                </a:moveTo>
                <a:cubicBezTo>
                  <a:pt x="2616" y="1"/>
                  <a:pt x="3103" y="2251"/>
                  <a:pt x="3103" y="2251"/>
                </a:cubicBezTo>
                <a:cubicBezTo>
                  <a:pt x="3103" y="2251"/>
                  <a:pt x="1921" y="1257"/>
                  <a:pt x="1055" y="1257"/>
                </a:cubicBezTo>
                <a:cubicBezTo>
                  <a:pt x="602" y="1257"/>
                  <a:pt x="236" y="1528"/>
                  <a:pt x="167" y="2351"/>
                </a:cubicBezTo>
                <a:cubicBezTo>
                  <a:pt x="0" y="4586"/>
                  <a:pt x="4971" y="6054"/>
                  <a:pt x="4971" y="6054"/>
                </a:cubicBezTo>
                <a:cubicBezTo>
                  <a:pt x="4971" y="6054"/>
                  <a:pt x="6705" y="317"/>
                  <a:pt x="4337" y="16"/>
                </a:cubicBezTo>
                <a:cubicBezTo>
                  <a:pt x="4257" y="6"/>
                  <a:pt x="4182" y="1"/>
                  <a:pt x="4111" y="1"/>
                </a:cubicBezTo>
                <a:close/>
              </a:path>
            </a:pathLst>
          </a:custGeom>
          <a:solidFill>
            <a:srgbClr val="F0575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3631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1"/>
          <p:cNvSpPr/>
          <p:nvPr/>
        </p:nvSpPr>
        <p:spPr>
          <a:xfrm rot="10800000">
            <a:off x="-28965" y="-44992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3" name="Google Shape;943;p21"/>
          <p:cNvSpPr/>
          <p:nvPr/>
        </p:nvSpPr>
        <p:spPr>
          <a:xfrm rot="10800000">
            <a:off x="-64973" y="-81160"/>
            <a:ext cx="2594724" cy="1510584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4" name="Google Shape;944;p21"/>
          <p:cNvSpPr/>
          <p:nvPr/>
        </p:nvSpPr>
        <p:spPr>
          <a:xfrm rot="5400000" flipH="1">
            <a:off x="7677597" y="3624316"/>
            <a:ext cx="1801349" cy="1500279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5" name="Google Shape;945;p21"/>
          <p:cNvSpPr txBox="1">
            <a:spLocks noGrp="1"/>
          </p:cNvSpPr>
          <p:nvPr>
            <p:ph type="ctrTitle"/>
          </p:nvPr>
        </p:nvSpPr>
        <p:spPr>
          <a:xfrm>
            <a:off x="1437033" y="1483175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6" name="Google Shape;946;p21"/>
          <p:cNvSpPr txBox="1">
            <a:spLocks noGrp="1"/>
          </p:cNvSpPr>
          <p:nvPr>
            <p:ph type="subTitle" idx="1"/>
          </p:nvPr>
        </p:nvSpPr>
        <p:spPr>
          <a:xfrm>
            <a:off x="1437033" y="1876700"/>
            <a:ext cx="3044700" cy="597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7" name="Google Shape;947;p21"/>
          <p:cNvSpPr txBox="1">
            <a:spLocks noGrp="1"/>
          </p:cNvSpPr>
          <p:nvPr>
            <p:ph type="ctrTitle" idx="2"/>
          </p:nvPr>
        </p:nvSpPr>
        <p:spPr>
          <a:xfrm>
            <a:off x="1437033" y="2600434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8" name="Google Shape;948;p21"/>
          <p:cNvSpPr txBox="1">
            <a:spLocks noGrp="1"/>
          </p:cNvSpPr>
          <p:nvPr>
            <p:ph type="subTitle" idx="3"/>
          </p:nvPr>
        </p:nvSpPr>
        <p:spPr>
          <a:xfrm>
            <a:off x="1437033" y="2987512"/>
            <a:ext cx="3044700" cy="597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9" name="Google Shape;949;p21"/>
          <p:cNvSpPr txBox="1">
            <a:spLocks noGrp="1"/>
          </p:cNvSpPr>
          <p:nvPr>
            <p:ph type="ctrTitle" idx="4"/>
          </p:nvPr>
        </p:nvSpPr>
        <p:spPr>
          <a:xfrm>
            <a:off x="1437033" y="3730562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0" name="Google Shape;950;p21"/>
          <p:cNvSpPr txBox="1">
            <a:spLocks noGrp="1"/>
          </p:cNvSpPr>
          <p:nvPr>
            <p:ph type="subTitle" idx="5"/>
          </p:nvPr>
        </p:nvSpPr>
        <p:spPr>
          <a:xfrm>
            <a:off x="1437033" y="4119150"/>
            <a:ext cx="3044700" cy="597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1" name="Google Shape;951;p21"/>
          <p:cNvSpPr txBox="1">
            <a:spLocks noGrp="1"/>
          </p:cNvSpPr>
          <p:nvPr>
            <p:ph type="ctrTitle" idx="6"/>
          </p:nvPr>
        </p:nvSpPr>
        <p:spPr>
          <a:xfrm>
            <a:off x="5598008" y="1483175"/>
            <a:ext cx="26073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2" name="Google Shape;952;p21"/>
          <p:cNvSpPr txBox="1">
            <a:spLocks noGrp="1"/>
          </p:cNvSpPr>
          <p:nvPr>
            <p:ph type="subTitle" idx="7"/>
          </p:nvPr>
        </p:nvSpPr>
        <p:spPr>
          <a:xfrm>
            <a:off x="5598008" y="1876700"/>
            <a:ext cx="3044700" cy="597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3" name="Google Shape;953;p21"/>
          <p:cNvSpPr txBox="1">
            <a:spLocks noGrp="1"/>
          </p:cNvSpPr>
          <p:nvPr>
            <p:ph type="ctrTitle" idx="8"/>
          </p:nvPr>
        </p:nvSpPr>
        <p:spPr>
          <a:xfrm>
            <a:off x="5598008" y="2600433"/>
            <a:ext cx="2404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4" name="Google Shape;954;p21"/>
          <p:cNvSpPr txBox="1">
            <a:spLocks noGrp="1"/>
          </p:cNvSpPr>
          <p:nvPr>
            <p:ph type="subTitle" idx="9"/>
          </p:nvPr>
        </p:nvSpPr>
        <p:spPr>
          <a:xfrm>
            <a:off x="5598008" y="2987512"/>
            <a:ext cx="3044700" cy="597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5" name="Google Shape;955;p21"/>
          <p:cNvSpPr txBox="1">
            <a:spLocks noGrp="1"/>
          </p:cNvSpPr>
          <p:nvPr>
            <p:ph type="ctrTitle" idx="13"/>
          </p:nvPr>
        </p:nvSpPr>
        <p:spPr>
          <a:xfrm>
            <a:off x="5598008" y="3730560"/>
            <a:ext cx="2404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6" name="Google Shape;956;p21"/>
          <p:cNvSpPr txBox="1">
            <a:spLocks noGrp="1"/>
          </p:cNvSpPr>
          <p:nvPr>
            <p:ph type="subTitle" idx="14"/>
          </p:nvPr>
        </p:nvSpPr>
        <p:spPr>
          <a:xfrm>
            <a:off x="5598008" y="4119150"/>
            <a:ext cx="3044700" cy="597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7" name="Google Shape;957;p21"/>
          <p:cNvSpPr/>
          <p:nvPr/>
        </p:nvSpPr>
        <p:spPr>
          <a:xfrm flipH="1">
            <a:off x="6666258" y="-8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8" name="Google Shape;958;p21"/>
          <p:cNvSpPr/>
          <p:nvPr/>
        </p:nvSpPr>
        <p:spPr>
          <a:xfrm flipH="1">
            <a:off x="8764580" y="2284432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9" name="Google Shape;959;p21"/>
          <p:cNvSpPr/>
          <p:nvPr/>
        </p:nvSpPr>
        <p:spPr>
          <a:xfrm flipH="1">
            <a:off x="6720765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0" name="Google Shape;960;p21"/>
          <p:cNvSpPr/>
          <p:nvPr/>
        </p:nvSpPr>
        <p:spPr>
          <a:xfrm flipH="1">
            <a:off x="948719" y="4957282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1" name="Google Shape;961;p21"/>
          <p:cNvSpPr/>
          <p:nvPr/>
        </p:nvSpPr>
        <p:spPr>
          <a:xfrm flipH="1">
            <a:off x="117165" y="35720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2" name="Google Shape;962;p21"/>
          <p:cNvSpPr/>
          <p:nvPr/>
        </p:nvSpPr>
        <p:spPr>
          <a:xfrm flipH="1">
            <a:off x="8764580" y="5037282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3" name="Google Shape;963;p21"/>
          <p:cNvSpPr/>
          <p:nvPr/>
        </p:nvSpPr>
        <p:spPr>
          <a:xfrm flipH="1">
            <a:off x="948719" y="7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4" name="Google Shape;964;p21"/>
          <p:cNvSpPr/>
          <p:nvPr/>
        </p:nvSpPr>
        <p:spPr>
          <a:xfrm flipH="1">
            <a:off x="-2" y="1116515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5" name="Google Shape;965;p21"/>
          <p:cNvSpPr/>
          <p:nvPr/>
        </p:nvSpPr>
        <p:spPr>
          <a:xfrm flipH="1">
            <a:off x="7444714" y="5721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66" name="Google Shape;966;p21"/>
          <p:cNvGrpSpPr/>
          <p:nvPr/>
        </p:nvGrpSpPr>
        <p:grpSpPr>
          <a:xfrm rot="-1409023">
            <a:off x="-384815" y="4466749"/>
            <a:ext cx="757311" cy="864575"/>
            <a:chOff x="5585712" y="137416"/>
            <a:chExt cx="757289" cy="864550"/>
          </a:xfrm>
        </p:grpSpPr>
        <p:sp>
          <p:nvSpPr>
            <p:cNvPr id="967" name="Google Shape;967;p21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4" name="Google Shape;994;p21"/>
          <p:cNvGrpSpPr/>
          <p:nvPr/>
        </p:nvGrpSpPr>
        <p:grpSpPr>
          <a:xfrm>
            <a:off x="8388225" y="150350"/>
            <a:ext cx="527400" cy="735075"/>
            <a:chOff x="3553100" y="1256250"/>
            <a:chExt cx="527400" cy="735075"/>
          </a:xfrm>
        </p:grpSpPr>
        <p:sp>
          <p:nvSpPr>
            <p:cNvPr id="995" name="Google Shape;995;p21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01" name="Google Shape;1001;p21"/>
          <p:cNvSpPr txBox="1">
            <a:spLocks noGrp="1"/>
          </p:cNvSpPr>
          <p:nvPr>
            <p:ph type="title" idx="15"/>
          </p:nvPr>
        </p:nvSpPr>
        <p:spPr>
          <a:xfrm>
            <a:off x="571500" y="624312"/>
            <a:ext cx="7198200" cy="5109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rot="2062403">
            <a:off x="8605508" y="3456368"/>
            <a:ext cx="1031291" cy="913277"/>
            <a:chOff x="1343200" y="1432100"/>
            <a:chExt cx="1031261" cy="913250"/>
          </a:xfrm>
        </p:grpSpPr>
        <p:sp>
          <p:nvSpPr>
            <p:cNvPr id="1003" name="Google Shape;1003;p2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04" name="Google Shape;1004;p2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5" name="Google Shape;1005;p2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9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720000" y="2112200"/>
            <a:ext cx="2505600" cy="5589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5951450" y="2112200"/>
            <a:ext cx="2505600" cy="5589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5951447" y="2599822"/>
            <a:ext cx="2505600" cy="10107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720175" y="2599822"/>
            <a:ext cx="2505600" cy="10107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8385210" y="1098473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-297325" y="331263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6592427" y="-302278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4137074"/>
            <a:ext cx="9144000" cy="1010679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8157148" y="2749525"/>
            <a:ext cx="1006460" cy="2407938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589607" y="4209534"/>
            <a:ext cx="7677721" cy="96374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34400" y="2752225"/>
            <a:ext cx="1006460" cy="2407938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4064691" y="4209527"/>
            <a:ext cx="809260" cy="256125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4174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471B3-B4F4-4B36-9330-23FFE1E793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C581-72CC-4568-800C-F2B54FD991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550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C9EE4-CB66-472F-BAA2-F58423E2AB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CECB9-047B-4219-901E-86286B8D2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080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8480-54EC-471C-B3F9-52242E91D4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772DE-562D-42A7-ADD2-466F2389E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58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39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E3590-6EE6-48F5-9275-0B864F6DF0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5460C-AE93-486E-AB39-240785DF3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861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864F4-3B70-4BA9-9DC6-C168DE59EE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B7DBA-2612-4444-975A-AD7D14F296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028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A8227-67F6-432B-926F-8D0B63A22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9B1B-480F-4180-8E59-D24289CA59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481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D7F34-D775-4325-BFBB-3EC7D5E293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1FBB-F849-423B-9AA5-D798766CF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462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9E2F1-470C-4A29-BE4A-D256328E1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6F12F-103A-421B-BDA4-828A938C9A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853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B5639-0FBA-4B66-A38B-794D8A84DF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CF8A0-9196-4F17-846A-BDC05A6CE1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055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4D6CE-2971-4E82-972C-D74419C01B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6367-0DDD-4D02-BA1E-457FCE83B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469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A7F48-9451-4DC4-8CE9-5FCC2AD099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4549A-4F5E-40A6-9907-3FF4D6C85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404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21BB-51C5-40E8-AA9F-A3BFEB1C33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0159-90B9-4734-943F-26FB9DA1A6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647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01A4-004C-45F4-9D82-3E8FDADC92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AF180-A6FD-48E2-B6E9-476A2B4DB4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58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83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DF23-3DD9-43E9-94DD-08892058B0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B9E67-8142-4E57-AAF6-6D29C1FE7C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373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CD14B-AF25-4EA7-94F4-CEC4C37755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CB398-C244-4452-883C-5F225B1C2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106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7F60C-607B-4792-B8D5-780ADB8CA9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0E051-E48A-43DC-992C-D4B0AB098C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476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51FB-9A07-483D-9C6D-06F7F03730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5837-198E-4604-BB57-4203842B4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640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AC323-A679-4BE2-B9A5-A55C417EF6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32CC9-9CFF-46EC-9E2C-C844D75B5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209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FC6D9-4AA0-48B6-BE29-71D687A5F3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06CFF-09B9-4128-9511-6D8D53CAB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778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D4802-70A3-4EDE-9420-1572C7A268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00F9-17CB-4AE4-948F-444F13EFA5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113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D1AA1-83B1-4ADC-8674-DECEFDF7CC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712AC-6E1F-44BA-BFEA-FF419BF836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6796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3980D-0C34-4E16-85A5-EEA25DEB14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277CB-7F32-4315-B835-EB0AB2D3D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820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AE954-056C-48C5-8C49-6A2273A290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20FC9-53F5-43F6-A56D-1E085278AF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35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81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330AC-62AB-4F56-9944-0676BE6DB5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96AB4-7551-4CF0-85C8-6E8E133A11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315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085FC-4BA9-4C56-B3C5-7A12FB0054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25396-1870-4250-85E3-7396F7CC1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735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B90A-1D22-493D-85E4-7D4143838A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35ED-AC16-46C8-AE80-14B009D7E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114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5DB10-5F06-43F9-844B-A01E2A74D9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D082D-0967-4FD3-9A92-00CAA4E0D7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049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24053-7579-4D37-9F1E-5583A8D157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53D25-5BEC-4607-8825-62F98B121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636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98F3F-18CC-449C-80D2-9E2BECF184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CCC3-F7F3-459F-88C5-642C2636A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745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11EC9-0092-4C67-B166-F3A1742231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D5346-E18E-486D-8D16-455B9CD06D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902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8100D-7B51-4CB6-B6B7-47B5E305A6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B76F3-1C38-4175-B2A3-DCBF6F954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9665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82585-8AA6-4A7D-A53B-66D903D1F5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9EF81-8426-4BD4-A526-94ED28781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39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B203-89FC-4A16-BC1E-F3A96B2AA1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1FFFB-C4BC-4E10-81D6-B13A4C2698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4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707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B367F-D1F2-4842-8DFA-2BCE6C0B56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C6FD-A078-4259-9585-201B6BBEF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4264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1F753-8807-44EA-AC5D-AB6CF1354D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A3AE3-7780-4993-9F45-55C1096E5B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8567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84C8C-368C-410E-B8B6-F77A608C2C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8020B-ACCD-4A3E-B980-3CB75D65A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2588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74A4E-1069-4334-89FF-4286015EC2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AA30E-EDA6-4FB9-A676-C0E7AAA11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8744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D150-49CB-42E3-838E-5546182EAA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08A7-F80D-41E7-9626-3E50212C3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9996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1D13-4819-456F-BC98-35612F59E8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41188-47F0-43F7-938E-01CFE64F9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3730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64FED-F689-4765-88DE-4A165A8A3D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A2653-6329-4A38-81A8-788F42313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0049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A4E0-919B-4BD1-9EEE-C6BFA77EC7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0D5ED-777A-4729-8560-D6C3A331C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3582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8A762-EAC4-4BE3-A814-E451721EAD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9AA0-B0F7-4586-9FEA-17AA4A091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2476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6344E-C727-4382-AB13-AC8E61B033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B80F1-73D4-4D46-AB47-6A2D47CDBE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94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388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366EC-DE53-4797-813B-5C4C7494AB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8009-A343-48F9-96C8-ED3B5E3D0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6213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4E2B2-BD69-462E-BB99-1F71A96422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A8FE-E59F-4F73-86D1-30C4785D35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680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10F7-BCF5-4FAD-BCDA-D41197C951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4226E-85E3-49C1-8F68-FBF73A771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8842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8B9FF-B32E-4648-A74A-CF8FCE9A26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DD127-0586-4B44-8388-C6C0367411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1165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89D70-F7E4-4824-A293-40BAAA8053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1601-5515-41BA-B39A-0F58F2AF5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2102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49436-9917-4B03-9916-7691F8A532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AABA6-E4FC-4714-9049-8AFC02E40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1346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5B6C1-CF5A-400D-9B83-022191E8FE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F88B4-BF46-4CF0-9BA7-FDF0BC45E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6597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15795-E81B-4578-9289-0C2FA3C0CB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62FB-9CA5-4B34-879E-14B47CAF3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4541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FEBD-9DF7-4B77-914A-72521EDCC3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C48BF-721E-4D9B-A9FD-EDA478A4D8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8380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B3FC-9C72-4EA3-B1E3-8B137F6504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79CA5-415F-4EB3-A34F-E13878C02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48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220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702E-380E-401D-BB11-2CAC85875F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195D0-9E59-457C-88EB-1B3D800AB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7004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747CA-2409-4D64-AFF5-A048F301BC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35866-F484-47EE-AD11-DA2AF87FA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554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E065-049F-43BF-A75E-3BE3B8DCAF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9619-60F3-4F2A-A04C-E7AED833A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9580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2CAE2-ADEE-41CC-9F9E-E24B82E5F7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DC32D-0DEE-488E-8850-96A52F5F31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0530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C4C18-24E1-4E69-97C9-15F507AABE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4410A-8F46-4CAA-9BFE-EE758296C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4453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5EB7B-7121-4CDE-890C-0594F1ED42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49265-6B85-494D-83E0-3769000AF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5193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4F5BC-FA98-4D36-A17C-E623DAF7A9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15B8-B612-4369-8DCB-96C6E7FF5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846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777F6-3EE2-42C0-80F6-2C1A3955F7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A89DD-DD30-4FCF-9839-C98B06090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0954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6FB0E-BD5E-496F-8D17-61050E8E0C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AABF-35E3-42D4-A7A5-72581E8B1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0965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2B44-8D96-47C7-9816-D4DD390EFF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2CEE4-2426-496E-A16B-C395E87A0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8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578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D6784-1502-4C29-BC22-D7992D755B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F05C5-87EB-465D-B738-158ED33AE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6299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FC6EF-CFAD-417B-B98E-A99E7BFB8D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E0CF3-4DDF-432F-B741-194E926D6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5383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C866-A9ED-4E90-A672-BC95579995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DC2B9-1E59-45C3-8E55-C93763431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9573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BA74E-836E-4E59-B0C9-EABE6ACF19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B589-E0AF-4180-8FCB-3D7569CA6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2725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82EEC-3637-4679-BAD6-B93B357C17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70551-AE42-495D-AD8E-EB095308D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5654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64208-20C6-413B-AFE5-41E93E1E74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B0F6-FC10-4888-93BC-3DBAF19B9F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6562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992E3-828D-4806-BE00-4DAD43B30F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ADFD2-DB7F-403D-8384-A8BF11BE4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231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E8F8-0B2A-4B88-BFEB-BF1AC85690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32250-C35F-4730-B408-2825443B8E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1524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4E861-9B95-48A0-BFBA-969C7385EB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75E7-6201-442E-A673-49264415F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218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B2327-D0AF-4FD5-B74D-93EB44F03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A5776-0C49-4994-98A5-AC839100F3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11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963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6F97-7FB5-4DF9-979B-199A80BE7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D4A3C-3835-4946-A087-77FCA5491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5949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21D1-8C27-4ACD-9759-F77BA3F424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8321-CF7A-4660-9BD1-823874499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6604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7F8B-8550-434F-8FFD-3F7D46DCCE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4E4BD-F5BA-498D-9814-7752436FE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1995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714BB-0970-4E07-B740-156791AD88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3E32-6966-4834-8441-CDDECA3A32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463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C8561-4770-4A3A-B972-50CB006E65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8A5C-2625-41AB-AED4-E78839FD9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0229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30516-E02B-471C-8C77-5F5DF316DE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2E97E-0F6A-4E07-B6CC-654163596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1876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F908-06EB-461E-B3F1-E7E980CCB2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98D57-981E-48B7-8B13-53BEA3240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421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D0D96-11E0-424B-B1CE-6CA6BC32F1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A9A07-3613-496B-9D8A-1F35A3A6C3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1751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338DD-2556-4917-BA0B-25076AB896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66EBE-6920-41DE-BC88-24F672B75F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7690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D396F-FFEB-4361-B29F-45134D162C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5DFFE-B5D7-41C9-B8F6-FF02838A8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11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2.xml"/><Relationship Id="rId117" Type="http://schemas.openxmlformats.org/officeDocument/2006/relationships/slideLayout" Target="../slideLayouts/slideLayout133.xml"/><Relationship Id="rId21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63.xml"/><Relationship Id="rId63" Type="http://schemas.openxmlformats.org/officeDocument/2006/relationships/slideLayout" Target="../slideLayouts/slideLayout79.xml"/><Relationship Id="rId68" Type="http://schemas.openxmlformats.org/officeDocument/2006/relationships/slideLayout" Target="../slideLayouts/slideLayout84.xml"/><Relationship Id="rId84" Type="http://schemas.openxmlformats.org/officeDocument/2006/relationships/slideLayout" Target="../slideLayouts/slideLayout100.xml"/><Relationship Id="rId89" Type="http://schemas.openxmlformats.org/officeDocument/2006/relationships/slideLayout" Target="../slideLayouts/slideLayout105.xml"/><Relationship Id="rId11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32.xml"/><Relationship Id="rId107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9.xml"/><Relationship Id="rId58" Type="http://schemas.openxmlformats.org/officeDocument/2006/relationships/slideLayout" Target="../slideLayouts/slideLayout74.xml"/><Relationship Id="rId66" Type="http://schemas.openxmlformats.org/officeDocument/2006/relationships/slideLayout" Target="../slideLayouts/slideLayout82.xml"/><Relationship Id="rId74" Type="http://schemas.openxmlformats.org/officeDocument/2006/relationships/slideLayout" Target="../slideLayouts/slideLayout90.xml"/><Relationship Id="rId79" Type="http://schemas.openxmlformats.org/officeDocument/2006/relationships/slideLayout" Target="../slideLayouts/slideLayout95.xml"/><Relationship Id="rId87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18.xml"/><Relationship Id="rId110" Type="http://schemas.openxmlformats.org/officeDocument/2006/relationships/slideLayout" Target="../slideLayouts/slideLayout126.xml"/><Relationship Id="rId115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21.xml"/><Relationship Id="rId61" Type="http://schemas.openxmlformats.org/officeDocument/2006/relationships/slideLayout" Target="../slideLayouts/slideLayout77.xml"/><Relationship Id="rId82" Type="http://schemas.openxmlformats.org/officeDocument/2006/relationships/slideLayout" Target="../slideLayouts/slideLayout98.xml"/><Relationship Id="rId90" Type="http://schemas.openxmlformats.org/officeDocument/2006/relationships/slideLayout" Target="../slideLayouts/slideLayout106.xml"/><Relationship Id="rId95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slideLayout" Target="../slideLayouts/slideLayout59.xml"/><Relationship Id="rId48" Type="http://schemas.openxmlformats.org/officeDocument/2006/relationships/slideLayout" Target="../slideLayouts/slideLayout64.xml"/><Relationship Id="rId56" Type="http://schemas.openxmlformats.org/officeDocument/2006/relationships/slideLayout" Target="../slideLayouts/slideLayout72.xml"/><Relationship Id="rId64" Type="http://schemas.openxmlformats.org/officeDocument/2006/relationships/slideLayout" Target="../slideLayouts/slideLayout80.xml"/><Relationship Id="rId69" Type="http://schemas.openxmlformats.org/officeDocument/2006/relationships/slideLayout" Target="../slideLayouts/slideLayout85.xml"/><Relationship Id="rId77" Type="http://schemas.openxmlformats.org/officeDocument/2006/relationships/slideLayout" Target="../slideLayouts/slideLayout93.xml"/><Relationship Id="rId100" Type="http://schemas.openxmlformats.org/officeDocument/2006/relationships/slideLayout" Target="../slideLayouts/slideLayout116.xml"/><Relationship Id="rId105" Type="http://schemas.openxmlformats.org/officeDocument/2006/relationships/slideLayout" Target="../slideLayouts/slideLayout121.xml"/><Relationship Id="rId113" Type="http://schemas.openxmlformats.org/officeDocument/2006/relationships/slideLayout" Target="../slideLayouts/slideLayout129.xml"/><Relationship Id="rId118" Type="http://schemas.openxmlformats.org/officeDocument/2006/relationships/theme" Target="../theme/theme3.xml"/><Relationship Id="rId8" Type="http://schemas.openxmlformats.org/officeDocument/2006/relationships/slideLayout" Target="../slideLayouts/slideLayout24.xml"/><Relationship Id="rId51" Type="http://schemas.openxmlformats.org/officeDocument/2006/relationships/slideLayout" Target="../slideLayouts/slideLayout67.xml"/><Relationship Id="rId72" Type="http://schemas.openxmlformats.org/officeDocument/2006/relationships/slideLayout" Target="../slideLayouts/slideLayout88.xml"/><Relationship Id="rId80" Type="http://schemas.openxmlformats.org/officeDocument/2006/relationships/slideLayout" Target="../slideLayouts/slideLayout96.xml"/><Relationship Id="rId85" Type="http://schemas.openxmlformats.org/officeDocument/2006/relationships/slideLayout" Target="../slideLayouts/slideLayout101.xml"/><Relationship Id="rId93" Type="http://schemas.openxmlformats.org/officeDocument/2006/relationships/slideLayout" Target="../slideLayouts/slideLayout109.xml"/><Relationship Id="rId9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62.xml"/><Relationship Id="rId59" Type="http://schemas.openxmlformats.org/officeDocument/2006/relationships/slideLayout" Target="../slideLayouts/slideLayout75.xml"/><Relationship Id="rId67" Type="http://schemas.openxmlformats.org/officeDocument/2006/relationships/slideLayout" Target="../slideLayouts/slideLayout83.xml"/><Relationship Id="rId103" Type="http://schemas.openxmlformats.org/officeDocument/2006/relationships/slideLayout" Target="../slideLayouts/slideLayout119.xml"/><Relationship Id="rId108" Type="http://schemas.openxmlformats.org/officeDocument/2006/relationships/slideLayout" Target="../slideLayouts/slideLayout124.xml"/><Relationship Id="rId1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57.xml"/><Relationship Id="rId54" Type="http://schemas.openxmlformats.org/officeDocument/2006/relationships/slideLayout" Target="../slideLayouts/slideLayout70.xml"/><Relationship Id="rId62" Type="http://schemas.openxmlformats.org/officeDocument/2006/relationships/slideLayout" Target="../slideLayouts/slideLayout78.xml"/><Relationship Id="rId70" Type="http://schemas.openxmlformats.org/officeDocument/2006/relationships/slideLayout" Target="../slideLayouts/slideLayout86.xml"/><Relationship Id="rId75" Type="http://schemas.openxmlformats.org/officeDocument/2006/relationships/slideLayout" Target="../slideLayouts/slideLayout91.xml"/><Relationship Id="rId83" Type="http://schemas.openxmlformats.org/officeDocument/2006/relationships/slideLayout" Target="../slideLayouts/slideLayout99.xml"/><Relationship Id="rId88" Type="http://schemas.openxmlformats.org/officeDocument/2006/relationships/slideLayout" Target="../slideLayouts/slideLayout104.xml"/><Relationship Id="rId91" Type="http://schemas.openxmlformats.org/officeDocument/2006/relationships/slideLayout" Target="../slideLayouts/slideLayout107.xml"/><Relationship Id="rId96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49" Type="http://schemas.openxmlformats.org/officeDocument/2006/relationships/slideLayout" Target="../slideLayouts/slideLayout65.xml"/><Relationship Id="rId57" Type="http://schemas.openxmlformats.org/officeDocument/2006/relationships/slideLayout" Target="../slideLayouts/slideLayout73.xml"/><Relationship Id="rId106" Type="http://schemas.openxmlformats.org/officeDocument/2006/relationships/slideLayout" Target="../slideLayouts/slideLayout122.xml"/><Relationship Id="rId114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47.xml"/><Relationship Id="rId44" Type="http://schemas.openxmlformats.org/officeDocument/2006/relationships/slideLayout" Target="../slideLayouts/slideLayout60.xml"/><Relationship Id="rId52" Type="http://schemas.openxmlformats.org/officeDocument/2006/relationships/slideLayout" Target="../slideLayouts/slideLayout68.xml"/><Relationship Id="rId60" Type="http://schemas.openxmlformats.org/officeDocument/2006/relationships/slideLayout" Target="../slideLayouts/slideLayout76.xml"/><Relationship Id="rId65" Type="http://schemas.openxmlformats.org/officeDocument/2006/relationships/slideLayout" Target="../slideLayouts/slideLayout81.xml"/><Relationship Id="rId73" Type="http://schemas.openxmlformats.org/officeDocument/2006/relationships/slideLayout" Target="../slideLayouts/slideLayout89.xml"/><Relationship Id="rId78" Type="http://schemas.openxmlformats.org/officeDocument/2006/relationships/slideLayout" Target="../slideLayouts/slideLayout94.xml"/><Relationship Id="rId81" Type="http://schemas.openxmlformats.org/officeDocument/2006/relationships/slideLayout" Target="../slideLayouts/slideLayout97.xml"/><Relationship Id="rId86" Type="http://schemas.openxmlformats.org/officeDocument/2006/relationships/slideLayout" Target="../slideLayouts/slideLayout102.xml"/><Relationship Id="rId94" Type="http://schemas.openxmlformats.org/officeDocument/2006/relationships/slideLayout" Target="../slideLayouts/slideLayout110.xml"/><Relationship Id="rId99" Type="http://schemas.openxmlformats.org/officeDocument/2006/relationships/slideLayout" Target="../slideLayouts/slideLayout115.xml"/><Relationship Id="rId101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9" Type="http://schemas.openxmlformats.org/officeDocument/2006/relationships/slideLayout" Target="../slideLayouts/slideLayout55.xml"/><Relationship Id="rId109" Type="http://schemas.openxmlformats.org/officeDocument/2006/relationships/slideLayout" Target="../slideLayouts/slideLayout125.xml"/><Relationship Id="rId34" Type="http://schemas.openxmlformats.org/officeDocument/2006/relationships/slideLayout" Target="../slideLayouts/slideLayout50.xml"/><Relationship Id="rId50" Type="http://schemas.openxmlformats.org/officeDocument/2006/relationships/slideLayout" Target="../slideLayouts/slideLayout66.xml"/><Relationship Id="rId55" Type="http://schemas.openxmlformats.org/officeDocument/2006/relationships/slideLayout" Target="../slideLayouts/slideLayout71.xml"/><Relationship Id="rId76" Type="http://schemas.openxmlformats.org/officeDocument/2006/relationships/slideLayout" Target="../slideLayouts/slideLayout92.xml"/><Relationship Id="rId97" Type="http://schemas.openxmlformats.org/officeDocument/2006/relationships/slideLayout" Target="../slideLayouts/slideLayout113.xml"/><Relationship Id="rId104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23.xml"/><Relationship Id="rId71" Type="http://schemas.openxmlformats.org/officeDocument/2006/relationships/slideLayout" Target="../slideLayouts/slideLayout87.xml"/><Relationship Id="rId9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8.xml"/><Relationship Id="rId2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704E6854-400E-4661-91E7-B9A1DFFBC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1B0BD2D7-3BDC-48C6-87BC-3EEC86AA7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7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2EE">
            <a:alpha val="317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anga One"/>
              <a:buNone/>
              <a:defRPr sz="30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79167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D6EB39B1-8686-4263-95FA-3375D30B9A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D8A98B9-B20F-44E3-A15D-AE7C4BDBE72D}" type="slidenum">
              <a:rPr lang="en-US" alt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00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711" r:id="rId32"/>
    <p:sldLayoutId id="2147483712" r:id="rId33"/>
    <p:sldLayoutId id="2147483713" r:id="rId34"/>
    <p:sldLayoutId id="2147483714" r:id="rId35"/>
    <p:sldLayoutId id="2147483715" r:id="rId36"/>
    <p:sldLayoutId id="2147483716" r:id="rId37"/>
    <p:sldLayoutId id="2147483717" r:id="rId38"/>
    <p:sldLayoutId id="2147483718" r:id="rId39"/>
    <p:sldLayoutId id="2147483719" r:id="rId40"/>
    <p:sldLayoutId id="2147483720" r:id="rId41"/>
    <p:sldLayoutId id="2147483721" r:id="rId42"/>
    <p:sldLayoutId id="2147483722" r:id="rId43"/>
    <p:sldLayoutId id="2147483723" r:id="rId44"/>
    <p:sldLayoutId id="2147483724" r:id="rId45"/>
    <p:sldLayoutId id="2147483725" r:id="rId46"/>
    <p:sldLayoutId id="2147483726" r:id="rId47"/>
    <p:sldLayoutId id="2147483727" r:id="rId48"/>
    <p:sldLayoutId id="2147483728" r:id="rId49"/>
    <p:sldLayoutId id="2147483729" r:id="rId50"/>
    <p:sldLayoutId id="2147483730" r:id="rId51"/>
    <p:sldLayoutId id="2147483731" r:id="rId52"/>
    <p:sldLayoutId id="2147483732" r:id="rId53"/>
    <p:sldLayoutId id="2147483733" r:id="rId54"/>
    <p:sldLayoutId id="2147483734" r:id="rId55"/>
    <p:sldLayoutId id="2147483735" r:id="rId56"/>
    <p:sldLayoutId id="2147483736" r:id="rId57"/>
    <p:sldLayoutId id="2147483737" r:id="rId58"/>
    <p:sldLayoutId id="2147483738" r:id="rId59"/>
    <p:sldLayoutId id="2147483739" r:id="rId60"/>
    <p:sldLayoutId id="2147483740" r:id="rId61"/>
    <p:sldLayoutId id="2147483741" r:id="rId62"/>
    <p:sldLayoutId id="2147483742" r:id="rId63"/>
    <p:sldLayoutId id="2147483743" r:id="rId64"/>
    <p:sldLayoutId id="2147483744" r:id="rId65"/>
    <p:sldLayoutId id="2147483745" r:id="rId66"/>
    <p:sldLayoutId id="2147483746" r:id="rId67"/>
    <p:sldLayoutId id="2147483747" r:id="rId68"/>
    <p:sldLayoutId id="2147483748" r:id="rId69"/>
    <p:sldLayoutId id="2147483749" r:id="rId70"/>
    <p:sldLayoutId id="2147483750" r:id="rId71"/>
    <p:sldLayoutId id="2147483751" r:id="rId72"/>
    <p:sldLayoutId id="2147483752" r:id="rId73"/>
    <p:sldLayoutId id="2147483753" r:id="rId74"/>
    <p:sldLayoutId id="2147483754" r:id="rId75"/>
    <p:sldLayoutId id="2147483755" r:id="rId76"/>
    <p:sldLayoutId id="2147483756" r:id="rId77"/>
    <p:sldLayoutId id="2147483757" r:id="rId78"/>
    <p:sldLayoutId id="2147483758" r:id="rId79"/>
    <p:sldLayoutId id="2147483759" r:id="rId80"/>
    <p:sldLayoutId id="2147483760" r:id="rId81"/>
    <p:sldLayoutId id="2147483761" r:id="rId82"/>
    <p:sldLayoutId id="2147483762" r:id="rId83"/>
    <p:sldLayoutId id="2147483763" r:id="rId84"/>
    <p:sldLayoutId id="2147483764" r:id="rId85"/>
    <p:sldLayoutId id="2147483765" r:id="rId86"/>
    <p:sldLayoutId id="2147483766" r:id="rId87"/>
    <p:sldLayoutId id="2147483767" r:id="rId88"/>
    <p:sldLayoutId id="2147483768" r:id="rId89"/>
    <p:sldLayoutId id="2147483769" r:id="rId90"/>
    <p:sldLayoutId id="2147483770" r:id="rId91"/>
    <p:sldLayoutId id="2147483771" r:id="rId92"/>
    <p:sldLayoutId id="2147483772" r:id="rId93"/>
    <p:sldLayoutId id="2147483773" r:id="rId94"/>
    <p:sldLayoutId id="2147483774" r:id="rId95"/>
    <p:sldLayoutId id="2147483775" r:id="rId96"/>
    <p:sldLayoutId id="2147483776" r:id="rId97"/>
    <p:sldLayoutId id="2147483777" r:id="rId98"/>
    <p:sldLayoutId id="2147483778" r:id="rId99"/>
    <p:sldLayoutId id="2147483779" r:id="rId100"/>
    <p:sldLayoutId id="2147483780" r:id="rId101"/>
    <p:sldLayoutId id="2147483781" r:id="rId102"/>
    <p:sldLayoutId id="2147483782" r:id="rId103"/>
    <p:sldLayoutId id="2147483783" r:id="rId104"/>
    <p:sldLayoutId id="2147483784" r:id="rId105"/>
    <p:sldLayoutId id="2147483785" r:id="rId106"/>
    <p:sldLayoutId id="2147483786" r:id="rId107"/>
    <p:sldLayoutId id="2147483787" r:id="rId108"/>
    <p:sldLayoutId id="2147483788" r:id="rId109"/>
    <p:sldLayoutId id="2147483789" r:id="rId110"/>
    <p:sldLayoutId id="2147483790" r:id="rId111"/>
    <p:sldLayoutId id="2147483791" r:id="rId112"/>
    <p:sldLayoutId id="2147483792" r:id="rId113"/>
    <p:sldLayoutId id="2147483793" r:id="rId114"/>
    <p:sldLayoutId id="2147483794" r:id="rId115"/>
    <p:sldLayoutId id="2147483795" r:id="rId116"/>
    <p:sldLayoutId id="2147483796" r:id="rId1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34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microsoft.com/office/2007/relationships/hdphoto" Target="../media/hdphoto13.wdp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microsoft.com/office/2007/relationships/hdphoto" Target="../media/hdphoto10.wdp"/><Relationship Id="rId32" Type="http://schemas.openxmlformats.org/officeDocument/2006/relationships/image" Target="../media/image18.png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microsoft.com/office/2007/relationships/hdphoto" Target="../media/hdphoto3.wdp"/><Relationship Id="rId19" Type="http://schemas.openxmlformats.org/officeDocument/2006/relationships/image" Target="../media/image10.png"/><Relationship Id="rId31" Type="http://schemas.openxmlformats.org/officeDocument/2006/relationships/image" Target="../media/image17.emf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4.png"/><Relationship Id="rId30" Type="http://schemas.microsoft.com/office/2007/relationships/hdphoto" Target="../media/hdphoto12.wdp"/><Relationship Id="rId35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tm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9.jpeg"/><Relationship Id="rId7" Type="http://schemas.openxmlformats.org/officeDocument/2006/relationships/slide" Target="slide14.xml"/><Relationship Id="rId12" Type="http://schemas.microsoft.com/office/2007/relationships/hdphoto" Target="../media/hdphoto2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5.xml"/><Relationship Id="rId11" Type="http://schemas.openxmlformats.org/officeDocument/2006/relationships/image" Target="../media/image46.png"/><Relationship Id="rId5" Type="http://schemas.openxmlformats.org/officeDocument/2006/relationships/slide" Target="slide12.xml"/><Relationship Id="rId10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image" Target="../media/image4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11.xml"/><Relationship Id="rId5" Type="http://schemas.openxmlformats.org/officeDocument/2006/relationships/image" Target="../media/image47.tm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11.xml"/><Relationship Id="rId5" Type="http://schemas.openxmlformats.org/officeDocument/2006/relationships/image" Target="../media/image49.tm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11.xml"/><Relationship Id="rId5" Type="http://schemas.openxmlformats.org/officeDocument/2006/relationships/image" Target="../media/image50.tm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11.xml"/><Relationship Id="rId5" Type="http://schemas.openxmlformats.org/officeDocument/2006/relationships/image" Target="../media/image43.tm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microsoft.com/office/2007/relationships/hdphoto" Target="../media/hdphoto19.wdp"/><Relationship Id="rId4" Type="http://schemas.microsoft.com/office/2007/relationships/hdphoto" Target="../media/hdphoto16.wdp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9.jpeg"/><Relationship Id="rId7" Type="http://schemas.microsoft.com/office/2007/relationships/hdphoto" Target="../media/hdphoto2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png"/><Relationship Id="rId5" Type="http://schemas.openxmlformats.org/officeDocument/2006/relationships/image" Target="../media/image51.tmp"/><Relationship Id="rId4" Type="http://schemas.openxmlformats.org/officeDocument/2006/relationships/image" Target="../media/image20.png"/><Relationship Id="rId9" Type="http://schemas.microsoft.com/office/2007/relationships/hdphoto" Target="../media/hdphoto25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microsoft.com/office/2007/relationships/hdphoto" Target="../media/hdphoto19.wdp"/><Relationship Id="rId4" Type="http://schemas.microsoft.com/office/2007/relationships/hdphoto" Target="../media/hdphoto16.wdp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microsoft.com/office/2007/relationships/hdphoto" Target="../media/hdphoto17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5.wdp"/><Relationship Id="rId11" Type="http://schemas.microsoft.com/office/2007/relationships/hdphoto" Target="../media/hdphoto3.wdp"/><Relationship Id="rId5" Type="http://schemas.openxmlformats.org/officeDocument/2006/relationships/image" Target="../media/image22.png"/><Relationship Id="rId15" Type="http://schemas.microsoft.com/office/2007/relationships/hdphoto" Target="../media/hdphoto18.wdp"/><Relationship Id="rId10" Type="http://schemas.openxmlformats.org/officeDocument/2006/relationships/image" Target="../media/image5.png"/><Relationship Id="rId4" Type="http://schemas.microsoft.com/office/2007/relationships/hdphoto" Target="../media/hdphoto14.wdp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mp"/><Relationship Id="rId3" Type="http://schemas.openxmlformats.org/officeDocument/2006/relationships/audio" Target="../media/audio1.wav"/><Relationship Id="rId7" Type="http://schemas.openxmlformats.org/officeDocument/2006/relationships/image" Target="../media/image3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4.tmp"/><Relationship Id="rId5" Type="http://schemas.openxmlformats.org/officeDocument/2006/relationships/image" Target="../media/image29.jpeg"/><Relationship Id="rId10" Type="http://schemas.openxmlformats.org/officeDocument/2006/relationships/image" Target="../media/image33.tmp"/><Relationship Id="rId4" Type="http://schemas.openxmlformats.org/officeDocument/2006/relationships/audio" Target="../media/audio2.wav"/><Relationship Id="rId9" Type="http://schemas.openxmlformats.org/officeDocument/2006/relationships/image" Target="../media/image32.tm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microsoft.com/office/2007/relationships/hdphoto" Target="../media/hdphoto19.wdp"/><Relationship Id="rId4" Type="http://schemas.microsoft.com/office/2007/relationships/hdphoto" Target="../media/hdphoto16.wdp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microsoft.com/office/2007/relationships/hdphoto" Target="../media/hdphoto20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microsoft.com/office/2007/relationships/hdphoto" Target="../media/hdphoto22.wdp"/><Relationship Id="rId5" Type="http://schemas.openxmlformats.org/officeDocument/2006/relationships/image" Target="../media/image35.tmp"/><Relationship Id="rId10" Type="http://schemas.openxmlformats.org/officeDocument/2006/relationships/image" Target="../media/image38.png"/><Relationship Id="rId4" Type="http://schemas.openxmlformats.org/officeDocument/2006/relationships/image" Target="../media/image20.png"/><Relationship Id="rId9" Type="http://schemas.microsoft.com/office/2007/relationships/hdphoto" Target="../media/hdphoto2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NULL" TargetMode="External"/><Relationship Id="rId7" Type="http://schemas.openxmlformats.org/officeDocument/2006/relationships/image" Target="../media/image39.tm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microsoft.com/office/2007/relationships/hdphoto" Target="../media/hdphoto19.wdp"/><Relationship Id="rId4" Type="http://schemas.microsoft.com/office/2007/relationships/hdphoto" Target="../media/hdphoto16.wdp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tm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4" descr="136 Viet nam Vector Images, Viet nam Illustrations |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36" y="1583025"/>
            <a:ext cx="868701" cy="82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图片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434" y="3676118"/>
            <a:ext cx="10713464" cy="1613145"/>
          </a:xfrm>
          <a:prstGeom prst="rect">
            <a:avLst/>
          </a:prstGeom>
        </p:spPr>
      </p:pic>
      <p:pic>
        <p:nvPicPr>
          <p:cNvPr id="93" name="图片 8">
            <a:extLst>
              <a:ext uri="{FF2B5EF4-FFF2-40B4-BE49-F238E27FC236}">
                <a16:creationId xmlns:a16="http://schemas.microsoft.com/office/drawing/2014/main" id="{A70BE0F2-6240-46DC-B88B-5F8E34652B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75" y="3502099"/>
            <a:ext cx="1160919" cy="1494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57" name="Google Shape;1057;p41"/>
          <p:cNvSpPr/>
          <p:nvPr/>
        </p:nvSpPr>
        <p:spPr>
          <a:xfrm>
            <a:off x="7823483" y="362271"/>
            <a:ext cx="322127" cy="373607"/>
          </a:xfrm>
          <a:custGeom>
            <a:avLst/>
            <a:gdLst/>
            <a:ahLst/>
            <a:cxnLst/>
            <a:rect l="l" t="t" r="r" b="b"/>
            <a:pathLst>
              <a:path w="1940" h="2250" extrusionOk="0">
                <a:moveTo>
                  <a:pt x="440" y="0"/>
                </a:moveTo>
                <a:lnTo>
                  <a:pt x="880" y="957"/>
                </a:lnTo>
                <a:lnTo>
                  <a:pt x="1" y="1396"/>
                </a:lnTo>
                <a:lnTo>
                  <a:pt x="983" y="1293"/>
                </a:lnTo>
                <a:lnTo>
                  <a:pt x="1293" y="2249"/>
                </a:lnTo>
                <a:lnTo>
                  <a:pt x="1293" y="1293"/>
                </a:lnTo>
                <a:lnTo>
                  <a:pt x="1940" y="1500"/>
                </a:lnTo>
                <a:lnTo>
                  <a:pt x="1397" y="853"/>
                </a:lnTo>
                <a:lnTo>
                  <a:pt x="1836" y="104"/>
                </a:lnTo>
                <a:lnTo>
                  <a:pt x="1836" y="104"/>
                </a:lnTo>
                <a:lnTo>
                  <a:pt x="1086" y="647"/>
                </a:lnTo>
                <a:lnTo>
                  <a:pt x="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783"/>
            <a:endParaRPr/>
          </a:p>
        </p:txBody>
      </p:sp>
      <p:pic>
        <p:nvPicPr>
          <p:cNvPr id="85" name="图片 3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9181" y="3377317"/>
            <a:ext cx="6442536" cy="1507016"/>
          </a:xfrm>
          <a:prstGeom prst="rect">
            <a:avLst/>
          </a:prstGeom>
        </p:spPr>
      </p:pic>
      <p:pic>
        <p:nvPicPr>
          <p:cNvPr id="86" name="Picture 18" descr="School Building, School Clipart, School, Yellow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99375">
                        <a14:foregroundMark x1="15937" y1="50781" x2="18438" y2="5390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1" r="3136" b="32682"/>
          <a:stretch/>
        </p:blipFill>
        <p:spPr bwMode="auto">
          <a:xfrm flipH="1">
            <a:off x="-24463" y="2025105"/>
            <a:ext cx="2599423" cy="15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0" descr="Cute Flower Cartoon. Flower and Grass Clipart Vector Illustration Stock  Vector - Illustration of flower, clipart: 22375966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9" b="98222" l="9944" r="89916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7" y="3992945"/>
            <a:ext cx="682755" cy="8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2" descr="Farm Cartoon Flowers Bouquet Decoration Background Stock Vector -  Illustration of botanical, invitation: 1700461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250" b="90000" l="10000" r="90000">
                        <a14:foregroundMark x1="43000" y1="24250" x2="61250" y2="27750"/>
                        <a14:foregroundMark x1="50750" y1="12750" x2="59500" y2="35000"/>
                        <a14:foregroundMark x1="42250" y1="20000" x2="54750" y2="33500"/>
                        <a14:foregroundMark x1="58500" y1="16500" x2="65500" y2="24500"/>
                        <a14:foregroundMark x1="28500" y1="34000" x2="36250" y2="3500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88" y="3407069"/>
            <a:ext cx="721347" cy="721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19" b="90000" l="2700" r="96400">
                        <a14:foregroundMark x1="15000" y1="9352" x2="27600" y2="32130"/>
                        <a14:foregroundMark x1="26400" y1="42315" x2="28000" y2="57778"/>
                        <a14:foregroundMark x1="20700" y1="64352" x2="19600" y2="76852"/>
                        <a14:foregroundMark x1="30100" y1="65370" x2="31900" y2="78333"/>
                        <a14:foregroundMark x1="12500" y1="83796" x2="15700" y2="85926"/>
                        <a14:foregroundMark x1="17300" y1="46944" x2="7900" y2="61389"/>
                        <a14:foregroundMark x1="18900" y1="40833" x2="34700" y2="45278"/>
                        <a14:foregroundMark x1="20500" y1="76389" x2="16600" y2="83426"/>
                        <a14:foregroundMark x1="63900" y1="24722" x2="79900" y2="28796"/>
                        <a14:foregroundMark x1="65300" y1="65185" x2="64400" y2="74259"/>
                        <a14:foregroundMark x1="55900" y1="86944" x2="59800" y2="84630"/>
                        <a14:foregroundMark x1="58700" y1="68981" x2="77600" y2="69444"/>
                        <a14:foregroundMark x1="73300" y1="75093" x2="74200" y2="76574"/>
                        <a14:foregroundMark x1="83600" y1="80463" x2="78500" y2="80000"/>
                        <a14:foregroundMark x1="69200" y1="43981" x2="78300" y2="46111"/>
                        <a14:foregroundMark x1="84500" y1="80833" x2="83300" y2="84259"/>
                        <a14:foregroundMark x1="67600" y1="32778" x2="72800" y2="34907"/>
                        <a14:foregroundMark x1="23700" y1="33611" x2="30300" y2="34537"/>
                        <a14:foregroundMark x1="66700" y1="34259" x2="68500" y2="36204"/>
                        <a14:foregroundMark x1="67000" y1="42130" x2="68200" y2="42593"/>
                        <a14:foregroundMark x1="62000" y1="80556" x2="59400" y2="85926"/>
                        <a14:backgroundMark x1="22200" y1="39537" x2="22900" y2="39259"/>
                        <a14:backgroundMark x1="23200" y1="39537" x2="24000" y2="39444"/>
                        <a14:backgroundMark x1="28500" y1="39537" x2="28500" y2="3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68" y="2973652"/>
            <a:ext cx="1734832" cy="187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138 Preschool Children Sharing Illustrations &amp;amp; Clip Art - iStock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04" b="89706" l="3268" r="98366">
                        <a14:foregroundMark x1="69281" y1="22712" x2="84641" y2="54739"/>
                        <a14:foregroundMark x1="81863" y1="38235" x2="69935" y2="68954"/>
                        <a14:foregroundMark x1="67974" y1="39216" x2="91830" y2="31536"/>
                        <a14:foregroundMark x1="70098" y1="58824" x2="66176" y2="73529"/>
                        <a14:foregroundMark x1="75490" y1="78431" x2="75490" y2="74837"/>
                        <a14:foregroundMark x1="20425" y1="78105" x2="21732" y2="77288"/>
                        <a14:foregroundMark x1="17810" y1="42157" x2="33007" y2="39542"/>
                        <a14:foregroundMark x1="58170" y1="50000" x2="59314" y2="51144"/>
                        <a14:foregroundMark x1="76307" y1="75490" x2="76797" y2="77288"/>
                        <a14:foregroundMark x1="76634" y1="76797" x2="76634" y2="77778"/>
                        <a14:backgroundMark x1="30392" y1="76797" x2="30392" y2="76797"/>
                        <a14:backgroundMark x1="25817" y1="78105" x2="25817" y2="78105"/>
                        <a14:backgroundMark x1="68464" y1="78431" x2="68464" y2="78431"/>
                        <a14:backgroundMark x1="64542" y1="75817" x2="64542" y2="75817"/>
                        <a14:backgroundMark x1="69444" y1="77451" x2="69444" y2="77451"/>
                        <a14:backgroundMark x1="69444" y1="77451" x2="69444" y2="77451"/>
                        <a14:backgroundMark x1="69444" y1="77451" x2="69444" y2="77451"/>
                        <a14:backgroundMark x1="27451" y1="79085" x2="27451" y2="79085"/>
                        <a14:backgroundMark x1="23366" y1="55392" x2="23366" y2="55392"/>
                        <a14:backgroundMark x1="27941" y1="55065" x2="27941" y2="55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372"/>
          <a:stretch/>
        </p:blipFill>
        <p:spPr bwMode="auto">
          <a:xfrm>
            <a:off x="1139635" y="3460124"/>
            <a:ext cx="1898693" cy="1606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Red mushroom cartoon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704" b="91852" l="5500" r="9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81" y="4688788"/>
            <a:ext cx="429361" cy="46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Carved autumn leaf. Nature bright leaves of trees. Cartoon style. 3015600  Vector Art at Vecteezy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806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23" r="9333"/>
          <a:stretch/>
        </p:blipFill>
        <p:spPr bwMode="auto">
          <a:xfrm>
            <a:off x="8058079" y="1753946"/>
            <a:ext cx="314888" cy="39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Carved autumn leaf. Nature bright leaves of trees. Cartoon style. 3218131  Vector Art at Vecteezy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755" b="9673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1" r="19156"/>
          <a:stretch/>
        </p:blipFill>
        <p:spPr bwMode="auto">
          <a:xfrm rot="1402055">
            <a:off x="8694936" y="1476405"/>
            <a:ext cx="249142" cy="4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Children Playing Park Stock Vector Image by ©yusufdemirci #318430298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36739" b="75258" l="2563" r="24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199" r="74324" b="23028"/>
          <a:stretch/>
        </p:blipFill>
        <p:spPr bwMode="auto">
          <a:xfrm>
            <a:off x="2561888" y="2894562"/>
            <a:ext cx="733695" cy="796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0222" y="2776374"/>
            <a:ext cx="1175597" cy="179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2666" y="2849517"/>
            <a:ext cx="993257" cy="17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4" descr="Green bush with pink flowers Royalty Free Vector Image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32" b="100000" l="0" r="100000">
                        <a14:backgroundMark x1="2100" y1="14468" x2="2100" y2="14468"/>
                        <a14:backgroundMark x1="91403" y1="5682" x2="95475" y2="17614"/>
                        <a14:backgroundMark x1="90498" y1="88636" x2="95928" y2="86932"/>
                        <a14:backgroundMark x1="4072" y1="83523" x2="18100" y2="8920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01"/>
          <a:stretch/>
        </p:blipFill>
        <p:spPr bwMode="auto">
          <a:xfrm>
            <a:off x="2077662" y="3171332"/>
            <a:ext cx="588334" cy="42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图片 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553" y="4726107"/>
            <a:ext cx="339646" cy="2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7" name="Google Shape;1248;p47"/>
          <p:cNvGrpSpPr/>
          <p:nvPr/>
        </p:nvGrpSpPr>
        <p:grpSpPr>
          <a:xfrm>
            <a:off x="3495247" y="4706843"/>
            <a:ext cx="4963561" cy="477744"/>
            <a:chOff x="1610262" y="4439258"/>
            <a:chExt cx="7532671" cy="703746"/>
          </a:xfrm>
        </p:grpSpPr>
        <p:sp>
          <p:nvSpPr>
            <p:cNvPr id="149" name="Google Shape;1250;p47"/>
            <p:cNvSpPr/>
            <p:nvPr/>
          </p:nvSpPr>
          <p:spPr>
            <a:xfrm flipH="1">
              <a:off x="1610262" y="4704922"/>
              <a:ext cx="1428999" cy="438079"/>
            </a:xfrm>
            <a:custGeom>
              <a:avLst/>
              <a:gdLst/>
              <a:ahLst/>
              <a:cxnLst/>
              <a:rect l="l" t="t" r="r" b="b"/>
              <a:pathLst>
                <a:path w="13573" h="4161" extrusionOk="0">
                  <a:moveTo>
                    <a:pt x="6205" y="1"/>
                  </a:moveTo>
                  <a:cubicBezTo>
                    <a:pt x="5665" y="1"/>
                    <a:pt x="5118" y="141"/>
                    <a:pt x="4628" y="387"/>
                  </a:cubicBezTo>
                  <a:cubicBezTo>
                    <a:pt x="3878" y="929"/>
                    <a:pt x="3232" y="1679"/>
                    <a:pt x="2689" y="2429"/>
                  </a:cubicBezTo>
                  <a:cubicBezTo>
                    <a:pt x="2482" y="2119"/>
                    <a:pt x="2146" y="1783"/>
                    <a:pt x="1733" y="1576"/>
                  </a:cubicBezTo>
                  <a:cubicBezTo>
                    <a:pt x="1604" y="1545"/>
                    <a:pt x="1475" y="1533"/>
                    <a:pt x="1347" y="1533"/>
                  </a:cubicBezTo>
                  <a:cubicBezTo>
                    <a:pt x="1038" y="1533"/>
                    <a:pt x="733" y="1606"/>
                    <a:pt x="440" y="1679"/>
                  </a:cubicBezTo>
                  <a:cubicBezTo>
                    <a:pt x="337" y="1783"/>
                    <a:pt x="104" y="1886"/>
                    <a:pt x="1" y="1989"/>
                  </a:cubicBezTo>
                  <a:lnTo>
                    <a:pt x="1" y="4161"/>
                  </a:lnTo>
                  <a:lnTo>
                    <a:pt x="13572" y="4161"/>
                  </a:lnTo>
                  <a:cubicBezTo>
                    <a:pt x="13572" y="3928"/>
                    <a:pt x="13469" y="3825"/>
                    <a:pt x="13365" y="3618"/>
                  </a:cubicBezTo>
                  <a:cubicBezTo>
                    <a:pt x="13029" y="2765"/>
                    <a:pt x="12280" y="2119"/>
                    <a:pt x="11426" y="1886"/>
                  </a:cubicBezTo>
                  <a:cubicBezTo>
                    <a:pt x="11319" y="1873"/>
                    <a:pt x="11211" y="1867"/>
                    <a:pt x="11102" y="1867"/>
                  </a:cubicBezTo>
                  <a:cubicBezTo>
                    <a:pt x="10317" y="1867"/>
                    <a:pt x="9500" y="2182"/>
                    <a:pt x="8841" y="2636"/>
                  </a:cubicBezTo>
                  <a:cubicBezTo>
                    <a:pt x="8738" y="1679"/>
                    <a:pt x="8299" y="697"/>
                    <a:pt x="7446" y="283"/>
                  </a:cubicBezTo>
                  <a:cubicBezTo>
                    <a:pt x="7057" y="89"/>
                    <a:pt x="6633" y="1"/>
                    <a:pt x="6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50" name="Google Shape;1251;p47"/>
            <p:cNvSpPr/>
            <p:nvPr/>
          </p:nvSpPr>
          <p:spPr>
            <a:xfrm>
              <a:off x="8236556" y="4776621"/>
              <a:ext cx="906377" cy="366383"/>
            </a:xfrm>
            <a:custGeom>
              <a:avLst/>
              <a:gdLst/>
              <a:ahLst/>
              <a:cxnLst/>
              <a:rect l="l" t="t" r="r" b="b"/>
              <a:pathLst>
                <a:path w="8609" h="3480" extrusionOk="0">
                  <a:moveTo>
                    <a:pt x="6202" y="1"/>
                  </a:moveTo>
                  <a:cubicBezTo>
                    <a:pt x="6108" y="1"/>
                    <a:pt x="6014" y="6"/>
                    <a:pt x="5920" y="16"/>
                  </a:cubicBezTo>
                  <a:cubicBezTo>
                    <a:pt x="4834" y="16"/>
                    <a:pt x="3748" y="895"/>
                    <a:pt x="3335" y="1851"/>
                  </a:cubicBezTo>
                  <a:cubicBezTo>
                    <a:pt x="3244" y="1844"/>
                    <a:pt x="3154" y="1840"/>
                    <a:pt x="3064" y="1840"/>
                  </a:cubicBezTo>
                  <a:cubicBezTo>
                    <a:pt x="1864" y="1840"/>
                    <a:pt x="697" y="2470"/>
                    <a:pt x="0" y="3480"/>
                  </a:cubicBezTo>
                  <a:lnTo>
                    <a:pt x="8608" y="3480"/>
                  </a:lnTo>
                  <a:lnTo>
                    <a:pt x="8608" y="998"/>
                  </a:lnTo>
                  <a:cubicBezTo>
                    <a:pt x="7932" y="415"/>
                    <a:pt x="7067" y="1"/>
                    <a:pt x="6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51" name="Google Shape;1252;p47"/>
            <p:cNvSpPr/>
            <p:nvPr/>
          </p:nvSpPr>
          <p:spPr>
            <a:xfrm>
              <a:off x="2692644" y="4710185"/>
              <a:ext cx="827519" cy="432816"/>
            </a:xfrm>
            <a:custGeom>
              <a:avLst/>
              <a:gdLst/>
              <a:ahLst/>
              <a:cxnLst/>
              <a:rect l="l" t="t" r="r" b="b"/>
              <a:pathLst>
                <a:path w="7860" h="4111" extrusionOk="0">
                  <a:moveTo>
                    <a:pt x="3129" y="1"/>
                  </a:moveTo>
                  <a:cubicBezTo>
                    <a:pt x="2793" y="1"/>
                    <a:pt x="2482" y="130"/>
                    <a:pt x="2146" y="337"/>
                  </a:cubicBezTo>
                  <a:cubicBezTo>
                    <a:pt x="957" y="1190"/>
                    <a:pt x="311" y="2586"/>
                    <a:pt x="1" y="4111"/>
                  </a:cubicBezTo>
                  <a:lnTo>
                    <a:pt x="7859" y="4111"/>
                  </a:lnTo>
                  <a:cubicBezTo>
                    <a:pt x="7652" y="3568"/>
                    <a:pt x="7213" y="3128"/>
                    <a:pt x="6670" y="2922"/>
                  </a:cubicBezTo>
                  <a:cubicBezTo>
                    <a:pt x="6295" y="2702"/>
                    <a:pt x="5836" y="2592"/>
                    <a:pt x="5378" y="2592"/>
                  </a:cubicBezTo>
                  <a:cubicBezTo>
                    <a:pt x="4919" y="2592"/>
                    <a:pt x="4460" y="2702"/>
                    <a:pt x="4085" y="2922"/>
                  </a:cubicBezTo>
                  <a:cubicBezTo>
                    <a:pt x="4188" y="2379"/>
                    <a:pt x="4188" y="1733"/>
                    <a:pt x="3982" y="1086"/>
                  </a:cubicBezTo>
                  <a:cubicBezTo>
                    <a:pt x="3878" y="647"/>
                    <a:pt x="3646" y="130"/>
                    <a:pt x="312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52" name="Google Shape;1253;p47"/>
            <p:cNvSpPr/>
            <p:nvPr/>
          </p:nvSpPr>
          <p:spPr>
            <a:xfrm>
              <a:off x="6034691" y="4514222"/>
              <a:ext cx="215092" cy="511778"/>
            </a:xfrm>
            <a:custGeom>
              <a:avLst/>
              <a:gdLst/>
              <a:ahLst/>
              <a:cxnLst/>
              <a:rect l="l" t="t" r="r" b="b"/>
              <a:pathLst>
                <a:path w="2043" h="4861" extrusionOk="0">
                  <a:moveTo>
                    <a:pt x="1939" y="0"/>
                  </a:moveTo>
                  <a:cubicBezTo>
                    <a:pt x="1939" y="0"/>
                    <a:pt x="1810" y="0"/>
                    <a:pt x="1810" y="130"/>
                  </a:cubicBezTo>
                  <a:cubicBezTo>
                    <a:pt x="750" y="1422"/>
                    <a:pt x="311" y="3128"/>
                    <a:pt x="1" y="4757"/>
                  </a:cubicBezTo>
                  <a:cubicBezTo>
                    <a:pt x="1" y="4860"/>
                    <a:pt x="1" y="4860"/>
                    <a:pt x="104" y="4860"/>
                  </a:cubicBezTo>
                  <a:lnTo>
                    <a:pt x="207" y="4860"/>
                  </a:lnTo>
                  <a:cubicBezTo>
                    <a:pt x="518" y="3128"/>
                    <a:pt x="957" y="1526"/>
                    <a:pt x="1939" y="233"/>
                  </a:cubicBezTo>
                  <a:cubicBezTo>
                    <a:pt x="2043" y="130"/>
                    <a:pt x="2043" y="130"/>
                    <a:pt x="1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53" name="Google Shape;1254;p47"/>
            <p:cNvSpPr/>
            <p:nvPr/>
          </p:nvSpPr>
          <p:spPr>
            <a:xfrm>
              <a:off x="6271478" y="4527804"/>
              <a:ext cx="193299" cy="272261"/>
            </a:xfrm>
            <a:custGeom>
              <a:avLst/>
              <a:gdLst/>
              <a:ahLst/>
              <a:cxnLst/>
              <a:rect l="l" t="t" r="r" b="b"/>
              <a:pathLst>
                <a:path w="1836" h="2586" extrusionOk="0">
                  <a:moveTo>
                    <a:pt x="0" y="1"/>
                  </a:moveTo>
                  <a:lnTo>
                    <a:pt x="0" y="1"/>
                  </a:lnTo>
                  <a:cubicBezTo>
                    <a:pt x="207" y="647"/>
                    <a:pt x="543" y="1293"/>
                    <a:pt x="750" y="1940"/>
                  </a:cubicBezTo>
                  <a:cubicBezTo>
                    <a:pt x="854" y="2146"/>
                    <a:pt x="854" y="2250"/>
                    <a:pt x="983" y="2353"/>
                  </a:cubicBezTo>
                  <a:cubicBezTo>
                    <a:pt x="1086" y="2457"/>
                    <a:pt x="1190" y="2586"/>
                    <a:pt x="1293" y="2586"/>
                  </a:cubicBezTo>
                  <a:cubicBezTo>
                    <a:pt x="1500" y="2586"/>
                    <a:pt x="1732" y="2353"/>
                    <a:pt x="1732" y="2043"/>
                  </a:cubicBezTo>
                  <a:cubicBezTo>
                    <a:pt x="1836" y="1810"/>
                    <a:pt x="1629" y="1603"/>
                    <a:pt x="1500" y="1397"/>
                  </a:cubicBezTo>
                  <a:cubicBezTo>
                    <a:pt x="1190" y="854"/>
                    <a:pt x="647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54" name="Google Shape;1255;p47"/>
            <p:cNvSpPr/>
            <p:nvPr/>
          </p:nvSpPr>
          <p:spPr>
            <a:xfrm>
              <a:off x="6238840" y="4527804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104" y="1"/>
                  </a:moveTo>
                  <a:cubicBezTo>
                    <a:pt x="0" y="647"/>
                    <a:pt x="104" y="1397"/>
                    <a:pt x="104" y="2043"/>
                  </a:cubicBezTo>
                  <a:cubicBezTo>
                    <a:pt x="104" y="2250"/>
                    <a:pt x="104" y="2353"/>
                    <a:pt x="207" y="2457"/>
                  </a:cubicBezTo>
                  <a:cubicBezTo>
                    <a:pt x="207" y="2586"/>
                    <a:pt x="310" y="2689"/>
                    <a:pt x="414" y="2793"/>
                  </a:cubicBezTo>
                  <a:cubicBezTo>
                    <a:pt x="456" y="2811"/>
                    <a:pt x="498" y="2820"/>
                    <a:pt x="538" y="2820"/>
                  </a:cubicBezTo>
                  <a:cubicBezTo>
                    <a:pt x="718" y="2820"/>
                    <a:pt x="872" y="2647"/>
                    <a:pt x="957" y="2457"/>
                  </a:cubicBezTo>
                  <a:cubicBezTo>
                    <a:pt x="1060" y="2250"/>
                    <a:pt x="1060" y="2043"/>
                    <a:pt x="957" y="1810"/>
                  </a:cubicBezTo>
                  <a:cubicBezTo>
                    <a:pt x="853" y="1164"/>
                    <a:pt x="517" y="414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55" name="Google Shape;1256;p47"/>
            <p:cNvSpPr/>
            <p:nvPr/>
          </p:nvSpPr>
          <p:spPr>
            <a:xfrm>
              <a:off x="6135344" y="4514222"/>
              <a:ext cx="114442" cy="298476"/>
            </a:xfrm>
            <a:custGeom>
              <a:avLst/>
              <a:gdLst/>
              <a:ahLst/>
              <a:cxnLst/>
              <a:rect l="l" t="t" r="r" b="b"/>
              <a:pathLst>
                <a:path w="1087" h="2835" extrusionOk="0">
                  <a:moveTo>
                    <a:pt x="854" y="0"/>
                  </a:moveTo>
                  <a:cubicBezTo>
                    <a:pt x="544" y="647"/>
                    <a:pt x="337" y="1422"/>
                    <a:pt x="104" y="1939"/>
                  </a:cubicBezTo>
                  <a:cubicBezTo>
                    <a:pt x="104" y="2172"/>
                    <a:pt x="1" y="2275"/>
                    <a:pt x="1" y="2379"/>
                  </a:cubicBezTo>
                  <a:cubicBezTo>
                    <a:pt x="1" y="2482"/>
                    <a:pt x="1" y="2586"/>
                    <a:pt x="104" y="2715"/>
                  </a:cubicBezTo>
                  <a:cubicBezTo>
                    <a:pt x="148" y="2802"/>
                    <a:pt x="233" y="2834"/>
                    <a:pt x="333" y="2834"/>
                  </a:cubicBezTo>
                  <a:cubicBezTo>
                    <a:pt x="469" y="2834"/>
                    <a:pt x="631" y="2774"/>
                    <a:pt x="751" y="2715"/>
                  </a:cubicBezTo>
                  <a:cubicBezTo>
                    <a:pt x="854" y="2482"/>
                    <a:pt x="983" y="2275"/>
                    <a:pt x="983" y="2069"/>
                  </a:cubicBezTo>
                  <a:cubicBezTo>
                    <a:pt x="1087" y="1422"/>
                    <a:pt x="1087" y="647"/>
                    <a:pt x="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56" name="Google Shape;1257;p47"/>
            <p:cNvSpPr/>
            <p:nvPr/>
          </p:nvSpPr>
          <p:spPr>
            <a:xfrm>
              <a:off x="5999315" y="4503377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2146" y="0"/>
                  </a:moveTo>
                  <a:cubicBezTo>
                    <a:pt x="1500" y="233"/>
                    <a:pt x="854" y="750"/>
                    <a:pt x="440" y="1293"/>
                  </a:cubicBezTo>
                  <a:cubicBezTo>
                    <a:pt x="207" y="1525"/>
                    <a:pt x="104" y="1732"/>
                    <a:pt x="104" y="1939"/>
                  </a:cubicBezTo>
                  <a:cubicBezTo>
                    <a:pt x="0" y="2172"/>
                    <a:pt x="207" y="2482"/>
                    <a:pt x="440" y="2482"/>
                  </a:cubicBezTo>
                  <a:cubicBezTo>
                    <a:pt x="647" y="2482"/>
                    <a:pt x="750" y="2482"/>
                    <a:pt x="854" y="2378"/>
                  </a:cubicBezTo>
                  <a:cubicBezTo>
                    <a:pt x="983" y="2275"/>
                    <a:pt x="983" y="2172"/>
                    <a:pt x="1086" y="1939"/>
                  </a:cubicBezTo>
                  <a:cubicBezTo>
                    <a:pt x="1396" y="1396"/>
                    <a:pt x="1939" y="646"/>
                    <a:pt x="2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57" name="Google Shape;1258;p47"/>
            <p:cNvSpPr/>
            <p:nvPr/>
          </p:nvSpPr>
          <p:spPr>
            <a:xfrm>
              <a:off x="5909506" y="4500429"/>
              <a:ext cx="294054" cy="163609"/>
            </a:xfrm>
            <a:custGeom>
              <a:avLst/>
              <a:gdLst/>
              <a:ahLst/>
              <a:cxnLst/>
              <a:rect l="l" t="t" r="r" b="b"/>
              <a:pathLst>
                <a:path w="2793" h="1554" extrusionOk="0">
                  <a:moveTo>
                    <a:pt x="2431" y="1"/>
                  </a:moveTo>
                  <a:cubicBezTo>
                    <a:pt x="1877" y="1"/>
                    <a:pt x="1279" y="174"/>
                    <a:pt x="750" y="364"/>
                  </a:cubicBezTo>
                  <a:cubicBezTo>
                    <a:pt x="414" y="468"/>
                    <a:pt x="207" y="571"/>
                    <a:pt x="104" y="778"/>
                  </a:cubicBezTo>
                  <a:cubicBezTo>
                    <a:pt x="0" y="1114"/>
                    <a:pt x="0" y="1424"/>
                    <a:pt x="207" y="1553"/>
                  </a:cubicBezTo>
                  <a:lnTo>
                    <a:pt x="647" y="1553"/>
                  </a:lnTo>
                  <a:cubicBezTo>
                    <a:pt x="750" y="1424"/>
                    <a:pt x="853" y="1424"/>
                    <a:pt x="957" y="1321"/>
                  </a:cubicBezTo>
                  <a:cubicBezTo>
                    <a:pt x="1603" y="907"/>
                    <a:pt x="2249" y="468"/>
                    <a:pt x="2792" y="28"/>
                  </a:cubicBezTo>
                  <a:cubicBezTo>
                    <a:pt x="2675" y="9"/>
                    <a:pt x="2554" y="1"/>
                    <a:pt x="2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58" name="Google Shape;1259;p47"/>
            <p:cNvSpPr/>
            <p:nvPr/>
          </p:nvSpPr>
          <p:spPr>
            <a:xfrm>
              <a:off x="6124499" y="4439258"/>
              <a:ext cx="204248" cy="142447"/>
            </a:xfrm>
            <a:custGeom>
              <a:avLst/>
              <a:gdLst/>
              <a:ahLst/>
              <a:cxnLst/>
              <a:rect l="l" t="t" r="r" b="b"/>
              <a:pathLst>
                <a:path w="1940" h="1353" extrusionOk="0">
                  <a:moveTo>
                    <a:pt x="427" y="0"/>
                  </a:moveTo>
                  <a:cubicBezTo>
                    <a:pt x="269" y="0"/>
                    <a:pt x="125" y="25"/>
                    <a:pt x="1" y="66"/>
                  </a:cubicBezTo>
                  <a:cubicBezTo>
                    <a:pt x="104" y="506"/>
                    <a:pt x="311" y="842"/>
                    <a:pt x="750" y="1049"/>
                  </a:cubicBezTo>
                  <a:cubicBezTo>
                    <a:pt x="987" y="1194"/>
                    <a:pt x="1313" y="1352"/>
                    <a:pt x="1602" y="1352"/>
                  </a:cubicBezTo>
                  <a:cubicBezTo>
                    <a:pt x="1724" y="1352"/>
                    <a:pt x="1840" y="1324"/>
                    <a:pt x="1939" y="1255"/>
                  </a:cubicBezTo>
                  <a:cubicBezTo>
                    <a:pt x="1939" y="712"/>
                    <a:pt x="1500" y="402"/>
                    <a:pt x="1190" y="195"/>
                  </a:cubicBezTo>
                  <a:cubicBezTo>
                    <a:pt x="926" y="56"/>
                    <a:pt x="662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59" name="Google Shape;1260;p47"/>
            <p:cNvSpPr/>
            <p:nvPr/>
          </p:nvSpPr>
          <p:spPr>
            <a:xfrm>
              <a:off x="5931300" y="4764592"/>
              <a:ext cx="136130" cy="125286"/>
            </a:xfrm>
            <a:custGeom>
              <a:avLst/>
              <a:gdLst/>
              <a:ahLst/>
              <a:cxnLst/>
              <a:rect l="l" t="t" r="r" b="b"/>
              <a:pathLst>
                <a:path w="1293" h="1190" extrusionOk="0">
                  <a:moveTo>
                    <a:pt x="0" y="1"/>
                  </a:moveTo>
                  <a:cubicBezTo>
                    <a:pt x="104" y="208"/>
                    <a:pt x="207" y="440"/>
                    <a:pt x="336" y="647"/>
                  </a:cubicBezTo>
                  <a:cubicBezTo>
                    <a:pt x="543" y="983"/>
                    <a:pt x="983" y="1190"/>
                    <a:pt x="1293" y="1190"/>
                  </a:cubicBezTo>
                  <a:cubicBezTo>
                    <a:pt x="1293" y="854"/>
                    <a:pt x="1086" y="544"/>
                    <a:pt x="853" y="337"/>
                  </a:cubicBezTo>
                  <a:cubicBezTo>
                    <a:pt x="646" y="104"/>
                    <a:pt x="33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60" name="Google Shape;1261;p47"/>
            <p:cNvSpPr/>
            <p:nvPr/>
          </p:nvSpPr>
          <p:spPr>
            <a:xfrm>
              <a:off x="4861651" y="4647568"/>
              <a:ext cx="168873" cy="419235"/>
            </a:xfrm>
            <a:custGeom>
              <a:avLst/>
              <a:gdLst/>
              <a:ahLst/>
              <a:cxnLst/>
              <a:rect l="l" t="t" r="r" b="b"/>
              <a:pathLst>
                <a:path w="1604" h="3982" extrusionOk="0">
                  <a:moveTo>
                    <a:pt x="1" y="1"/>
                  </a:moveTo>
                  <a:lnTo>
                    <a:pt x="1" y="104"/>
                  </a:lnTo>
                  <a:cubicBezTo>
                    <a:pt x="1" y="208"/>
                    <a:pt x="104" y="208"/>
                    <a:pt x="104" y="311"/>
                  </a:cubicBezTo>
                  <a:cubicBezTo>
                    <a:pt x="207" y="414"/>
                    <a:pt x="311" y="518"/>
                    <a:pt x="414" y="750"/>
                  </a:cubicBezTo>
                  <a:cubicBezTo>
                    <a:pt x="957" y="1707"/>
                    <a:pt x="1293" y="2793"/>
                    <a:pt x="1603" y="3982"/>
                  </a:cubicBezTo>
                  <a:cubicBezTo>
                    <a:pt x="1603" y="3749"/>
                    <a:pt x="1603" y="3646"/>
                    <a:pt x="1500" y="3439"/>
                  </a:cubicBezTo>
                  <a:cubicBezTo>
                    <a:pt x="1293" y="2353"/>
                    <a:pt x="854" y="1293"/>
                    <a:pt x="207" y="311"/>
                  </a:cubicBezTo>
                  <a:cubicBezTo>
                    <a:pt x="104" y="208"/>
                    <a:pt x="104" y="10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61" name="Google Shape;1262;p47"/>
            <p:cNvSpPr/>
            <p:nvPr/>
          </p:nvSpPr>
          <p:spPr>
            <a:xfrm>
              <a:off x="4872601" y="4537018"/>
              <a:ext cx="329324" cy="97070"/>
            </a:xfrm>
            <a:custGeom>
              <a:avLst/>
              <a:gdLst/>
              <a:ahLst/>
              <a:cxnLst/>
              <a:rect l="l" t="t" r="r" b="b"/>
              <a:pathLst>
                <a:path w="3128" h="922" extrusionOk="0">
                  <a:moveTo>
                    <a:pt x="2269" y="1"/>
                  </a:moveTo>
                  <a:cubicBezTo>
                    <a:pt x="2115" y="1"/>
                    <a:pt x="1964" y="26"/>
                    <a:pt x="1835" y="68"/>
                  </a:cubicBezTo>
                  <a:cubicBezTo>
                    <a:pt x="1293" y="68"/>
                    <a:pt x="646" y="275"/>
                    <a:pt x="310" y="611"/>
                  </a:cubicBezTo>
                  <a:cubicBezTo>
                    <a:pt x="0" y="818"/>
                    <a:pt x="543" y="818"/>
                    <a:pt x="646" y="818"/>
                  </a:cubicBezTo>
                  <a:cubicBezTo>
                    <a:pt x="853" y="818"/>
                    <a:pt x="1189" y="818"/>
                    <a:pt x="1396" y="922"/>
                  </a:cubicBezTo>
                  <a:cubicBezTo>
                    <a:pt x="1939" y="922"/>
                    <a:pt x="2482" y="922"/>
                    <a:pt x="2895" y="715"/>
                  </a:cubicBezTo>
                  <a:cubicBezTo>
                    <a:pt x="2999" y="611"/>
                    <a:pt x="3128" y="611"/>
                    <a:pt x="3128" y="508"/>
                  </a:cubicBezTo>
                  <a:cubicBezTo>
                    <a:pt x="3128" y="275"/>
                    <a:pt x="2999" y="172"/>
                    <a:pt x="2895" y="172"/>
                  </a:cubicBezTo>
                  <a:cubicBezTo>
                    <a:pt x="2714" y="51"/>
                    <a:pt x="2487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62" name="Google Shape;1263;p47"/>
            <p:cNvSpPr/>
            <p:nvPr/>
          </p:nvSpPr>
          <p:spPr>
            <a:xfrm>
              <a:off x="4633076" y="4647568"/>
              <a:ext cx="182455" cy="272261"/>
            </a:xfrm>
            <a:custGeom>
              <a:avLst/>
              <a:gdLst/>
              <a:ahLst/>
              <a:cxnLst/>
              <a:rect l="l" t="t" r="r" b="b"/>
              <a:pathLst>
                <a:path w="1733" h="2586" extrusionOk="0">
                  <a:moveTo>
                    <a:pt x="1732" y="1"/>
                  </a:moveTo>
                  <a:lnTo>
                    <a:pt x="1732" y="1"/>
                  </a:lnTo>
                  <a:cubicBezTo>
                    <a:pt x="1189" y="311"/>
                    <a:pt x="646" y="854"/>
                    <a:pt x="233" y="1397"/>
                  </a:cubicBezTo>
                  <a:cubicBezTo>
                    <a:pt x="104" y="1604"/>
                    <a:pt x="0" y="1810"/>
                    <a:pt x="0" y="2043"/>
                  </a:cubicBezTo>
                  <a:cubicBezTo>
                    <a:pt x="0" y="2353"/>
                    <a:pt x="233" y="2586"/>
                    <a:pt x="440" y="2586"/>
                  </a:cubicBezTo>
                  <a:cubicBezTo>
                    <a:pt x="646" y="2586"/>
                    <a:pt x="750" y="2457"/>
                    <a:pt x="750" y="2353"/>
                  </a:cubicBezTo>
                  <a:cubicBezTo>
                    <a:pt x="879" y="2250"/>
                    <a:pt x="983" y="2146"/>
                    <a:pt x="983" y="2043"/>
                  </a:cubicBezTo>
                  <a:cubicBezTo>
                    <a:pt x="1293" y="1397"/>
                    <a:pt x="1629" y="647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63" name="Google Shape;1264;p47"/>
            <p:cNvSpPr/>
            <p:nvPr/>
          </p:nvSpPr>
          <p:spPr>
            <a:xfrm>
              <a:off x="4736466" y="4647568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957" y="1"/>
                  </a:moveTo>
                  <a:cubicBezTo>
                    <a:pt x="543" y="518"/>
                    <a:pt x="207" y="1164"/>
                    <a:pt x="104" y="1810"/>
                  </a:cubicBezTo>
                  <a:cubicBezTo>
                    <a:pt x="104" y="2043"/>
                    <a:pt x="1" y="2250"/>
                    <a:pt x="104" y="2457"/>
                  </a:cubicBezTo>
                  <a:cubicBezTo>
                    <a:pt x="189" y="2647"/>
                    <a:pt x="429" y="2820"/>
                    <a:pt x="627" y="2820"/>
                  </a:cubicBezTo>
                  <a:cubicBezTo>
                    <a:pt x="671" y="2820"/>
                    <a:pt x="713" y="2811"/>
                    <a:pt x="750" y="2793"/>
                  </a:cubicBezTo>
                  <a:cubicBezTo>
                    <a:pt x="854" y="2689"/>
                    <a:pt x="957" y="2586"/>
                    <a:pt x="957" y="2457"/>
                  </a:cubicBezTo>
                  <a:lnTo>
                    <a:pt x="957" y="2146"/>
                  </a:lnTo>
                  <a:cubicBezTo>
                    <a:pt x="957" y="1397"/>
                    <a:pt x="1060" y="647"/>
                    <a:pt x="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64" name="Google Shape;1265;p47"/>
            <p:cNvSpPr/>
            <p:nvPr/>
          </p:nvSpPr>
          <p:spPr>
            <a:xfrm>
              <a:off x="4837119" y="4647568"/>
              <a:ext cx="125391" cy="288579"/>
            </a:xfrm>
            <a:custGeom>
              <a:avLst/>
              <a:gdLst/>
              <a:ahLst/>
              <a:cxnLst/>
              <a:rect l="l" t="t" r="r" b="b"/>
              <a:pathLst>
                <a:path w="1191" h="2741" extrusionOk="0">
                  <a:moveTo>
                    <a:pt x="234" y="1"/>
                  </a:moveTo>
                  <a:cubicBezTo>
                    <a:pt x="1" y="518"/>
                    <a:pt x="1" y="1293"/>
                    <a:pt x="104" y="1940"/>
                  </a:cubicBezTo>
                  <a:cubicBezTo>
                    <a:pt x="104" y="2146"/>
                    <a:pt x="234" y="2353"/>
                    <a:pt x="440" y="2586"/>
                  </a:cubicBezTo>
                  <a:cubicBezTo>
                    <a:pt x="492" y="2689"/>
                    <a:pt x="602" y="2741"/>
                    <a:pt x="725" y="2741"/>
                  </a:cubicBezTo>
                  <a:cubicBezTo>
                    <a:pt x="848" y="2741"/>
                    <a:pt x="983" y="2689"/>
                    <a:pt x="1087" y="2586"/>
                  </a:cubicBezTo>
                  <a:cubicBezTo>
                    <a:pt x="1087" y="2586"/>
                    <a:pt x="1190" y="2353"/>
                    <a:pt x="1190" y="2250"/>
                  </a:cubicBezTo>
                  <a:cubicBezTo>
                    <a:pt x="1087" y="2146"/>
                    <a:pt x="1087" y="2043"/>
                    <a:pt x="1087" y="1940"/>
                  </a:cubicBezTo>
                  <a:cubicBezTo>
                    <a:pt x="751" y="1293"/>
                    <a:pt x="544" y="518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65" name="Google Shape;1266;p47"/>
            <p:cNvSpPr/>
            <p:nvPr/>
          </p:nvSpPr>
          <p:spPr>
            <a:xfrm>
              <a:off x="4861651" y="4623141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1" y="0"/>
                  </a:moveTo>
                  <a:cubicBezTo>
                    <a:pt x="311" y="750"/>
                    <a:pt x="750" y="1396"/>
                    <a:pt x="1060" y="2042"/>
                  </a:cubicBezTo>
                  <a:cubicBezTo>
                    <a:pt x="1164" y="2172"/>
                    <a:pt x="1293" y="2275"/>
                    <a:pt x="1397" y="2378"/>
                  </a:cubicBezTo>
                  <a:cubicBezTo>
                    <a:pt x="1500" y="2482"/>
                    <a:pt x="1603" y="2482"/>
                    <a:pt x="1707" y="2482"/>
                  </a:cubicBezTo>
                  <a:cubicBezTo>
                    <a:pt x="2043" y="2482"/>
                    <a:pt x="2146" y="2275"/>
                    <a:pt x="2146" y="1939"/>
                  </a:cubicBezTo>
                  <a:cubicBezTo>
                    <a:pt x="2146" y="1732"/>
                    <a:pt x="1939" y="1525"/>
                    <a:pt x="1810" y="1293"/>
                  </a:cubicBezTo>
                  <a:cubicBezTo>
                    <a:pt x="1293" y="750"/>
                    <a:pt x="647" y="2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66" name="Google Shape;1267;p47"/>
            <p:cNvSpPr/>
            <p:nvPr/>
          </p:nvSpPr>
          <p:spPr>
            <a:xfrm>
              <a:off x="4883445" y="4620193"/>
              <a:ext cx="304898" cy="171716"/>
            </a:xfrm>
            <a:custGeom>
              <a:avLst/>
              <a:gdLst/>
              <a:ahLst/>
              <a:cxnLst/>
              <a:rect l="l" t="t" r="r" b="b"/>
              <a:pathLst>
                <a:path w="2896" h="1631" extrusionOk="0">
                  <a:moveTo>
                    <a:pt x="409" y="1"/>
                  </a:moveTo>
                  <a:cubicBezTo>
                    <a:pt x="273" y="1"/>
                    <a:pt x="137" y="9"/>
                    <a:pt x="0" y="28"/>
                  </a:cubicBezTo>
                  <a:cubicBezTo>
                    <a:pt x="543" y="468"/>
                    <a:pt x="1293" y="907"/>
                    <a:pt x="1836" y="1321"/>
                  </a:cubicBezTo>
                  <a:cubicBezTo>
                    <a:pt x="1939" y="1424"/>
                    <a:pt x="2043" y="1553"/>
                    <a:pt x="2146" y="1553"/>
                  </a:cubicBezTo>
                  <a:cubicBezTo>
                    <a:pt x="2262" y="1605"/>
                    <a:pt x="2346" y="1631"/>
                    <a:pt x="2414" y="1631"/>
                  </a:cubicBezTo>
                  <a:cubicBezTo>
                    <a:pt x="2482" y="1631"/>
                    <a:pt x="2534" y="1605"/>
                    <a:pt x="2585" y="1553"/>
                  </a:cubicBezTo>
                  <a:cubicBezTo>
                    <a:pt x="2792" y="1424"/>
                    <a:pt x="2896" y="1114"/>
                    <a:pt x="2689" y="907"/>
                  </a:cubicBezTo>
                  <a:cubicBezTo>
                    <a:pt x="2585" y="674"/>
                    <a:pt x="2379" y="468"/>
                    <a:pt x="2146" y="364"/>
                  </a:cubicBezTo>
                  <a:cubicBezTo>
                    <a:pt x="1617" y="174"/>
                    <a:pt x="1019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67" name="Google Shape;1268;p47"/>
            <p:cNvSpPr/>
            <p:nvPr/>
          </p:nvSpPr>
          <p:spPr>
            <a:xfrm>
              <a:off x="4758260" y="4561549"/>
              <a:ext cx="215092" cy="139920"/>
            </a:xfrm>
            <a:custGeom>
              <a:avLst/>
              <a:gdLst/>
              <a:ahLst/>
              <a:cxnLst/>
              <a:rect l="l" t="t" r="r" b="b"/>
              <a:pathLst>
                <a:path w="2043" h="1329" extrusionOk="0">
                  <a:moveTo>
                    <a:pt x="1685" y="0"/>
                  </a:moveTo>
                  <a:cubicBezTo>
                    <a:pt x="1386" y="0"/>
                    <a:pt x="1093" y="79"/>
                    <a:pt x="853" y="172"/>
                  </a:cubicBezTo>
                  <a:cubicBezTo>
                    <a:pt x="440" y="378"/>
                    <a:pt x="0" y="689"/>
                    <a:pt x="0" y="1231"/>
                  </a:cubicBezTo>
                  <a:cubicBezTo>
                    <a:pt x="131" y="1300"/>
                    <a:pt x="259" y="1328"/>
                    <a:pt x="386" y="1328"/>
                  </a:cubicBezTo>
                  <a:cubicBezTo>
                    <a:pt x="687" y="1328"/>
                    <a:pt x="984" y="1170"/>
                    <a:pt x="1293" y="1025"/>
                  </a:cubicBezTo>
                  <a:cubicBezTo>
                    <a:pt x="1629" y="921"/>
                    <a:pt x="1939" y="482"/>
                    <a:pt x="2042" y="42"/>
                  </a:cubicBezTo>
                  <a:cubicBezTo>
                    <a:pt x="1924" y="13"/>
                    <a:pt x="1804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68" name="Google Shape;1269;p47"/>
            <p:cNvSpPr/>
            <p:nvPr/>
          </p:nvSpPr>
          <p:spPr>
            <a:xfrm>
              <a:off x="5019474" y="4884356"/>
              <a:ext cx="136236" cy="125286"/>
            </a:xfrm>
            <a:custGeom>
              <a:avLst/>
              <a:gdLst/>
              <a:ahLst/>
              <a:cxnLst/>
              <a:rect l="l" t="t" r="r" b="b"/>
              <a:pathLst>
                <a:path w="1294" h="1190" extrusionOk="0">
                  <a:moveTo>
                    <a:pt x="1293" y="1"/>
                  </a:moveTo>
                  <a:cubicBezTo>
                    <a:pt x="957" y="1"/>
                    <a:pt x="751" y="104"/>
                    <a:pt x="440" y="337"/>
                  </a:cubicBezTo>
                  <a:cubicBezTo>
                    <a:pt x="208" y="544"/>
                    <a:pt x="104" y="854"/>
                    <a:pt x="1" y="1190"/>
                  </a:cubicBezTo>
                  <a:cubicBezTo>
                    <a:pt x="440" y="1190"/>
                    <a:pt x="751" y="983"/>
                    <a:pt x="1087" y="647"/>
                  </a:cubicBezTo>
                  <a:cubicBezTo>
                    <a:pt x="1190" y="440"/>
                    <a:pt x="1293" y="208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69" name="Google Shape;1270;p47"/>
            <p:cNvSpPr/>
            <p:nvPr/>
          </p:nvSpPr>
          <p:spPr>
            <a:xfrm>
              <a:off x="7202229" y="4699341"/>
              <a:ext cx="68223" cy="443660"/>
            </a:xfrm>
            <a:custGeom>
              <a:avLst/>
              <a:gdLst/>
              <a:ahLst/>
              <a:cxnLst/>
              <a:rect l="l" t="t" r="r" b="b"/>
              <a:pathLst>
                <a:path w="648" h="4214" extrusionOk="0">
                  <a:moveTo>
                    <a:pt x="647" y="0"/>
                  </a:moveTo>
                  <a:lnTo>
                    <a:pt x="544" y="104"/>
                  </a:lnTo>
                  <a:cubicBezTo>
                    <a:pt x="544" y="233"/>
                    <a:pt x="544" y="336"/>
                    <a:pt x="440" y="336"/>
                  </a:cubicBezTo>
                  <a:lnTo>
                    <a:pt x="440" y="440"/>
                  </a:lnTo>
                  <a:cubicBezTo>
                    <a:pt x="130" y="1525"/>
                    <a:pt x="1" y="2585"/>
                    <a:pt x="1" y="3774"/>
                  </a:cubicBezTo>
                  <a:lnTo>
                    <a:pt x="1" y="4214"/>
                  </a:lnTo>
                  <a:cubicBezTo>
                    <a:pt x="1" y="3025"/>
                    <a:pt x="130" y="1939"/>
                    <a:pt x="440" y="879"/>
                  </a:cubicBezTo>
                  <a:cubicBezTo>
                    <a:pt x="440" y="646"/>
                    <a:pt x="440" y="543"/>
                    <a:pt x="544" y="440"/>
                  </a:cubicBezTo>
                  <a:cubicBezTo>
                    <a:pt x="544" y="336"/>
                    <a:pt x="647" y="233"/>
                    <a:pt x="647" y="104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70" name="Google Shape;1271;p47"/>
            <p:cNvSpPr/>
            <p:nvPr/>
          </p:nvSpPr>
          <p:spPr>
            <a:xfrm>
              <a:off x="6919221" y="4646593"/>
              <a:ext cx="329429" cy="103598"/>
            </a:xfrm>
            <a:custGeom>
              <a:avLst/>
              <a:gdLst/>
              <a:ahLst/>
              <a:cxnLst/>
              <a:rect l="l" t="t" r="r" b="b"/>
              <a:pathLst>
                <a:path w="3129" h="984" extrusionOk="0">
                  <a:moveTo>
                    <a:pt x="1917" y="1"/>
                  </a:moveTo>
                  <a:cubicBezTo>
                    <a:pt x="1672" y="1"/>
                    <a:pt x="1421" y="32"/>
                    <a:pt x="1190" y="88"/>
                  </a:cubicBezTo>
                  <a:cubicBezTo>
                    <a:pt x="879" y="88"/>
                    <a:pt x="440" y="191"/>
                    <a:pt x="233" y="501"/>
                  </a:cubicBezTo>
                  <a:cubicBezTo>
                    <a:pt x="104" y="501"/>
                    <a:pt x="0" y="734"/>
                    <a:pt x="0" y="837"/>
                  </a:cubicBezTo>
                  <a:cubicBezTo>
                    <a:pt x="104" y="941"/>
                    <a:pt x="233" y="941"/>
                    <a:pt x="233" y="941"/>
                  </a:cubicBezTo>
                  <a:cubicBezTo>
                    <a:pt x="385" y="971"/>
                    <a:pt x="538" y="983"/>
                    <a:pt x="691" y="983"/>
                  </a:cubicBezTo>
                  <a:cubicBezTo>
                    <a:pt x="1059" y="983"/>
                    <a:pt x="1422" y="910"/>
                    <a:pt x="1732" y="837"/>
                  </a:cubicBezTo>
                  <a:cubicBezTo>
                    <a:pt x="2043" y="734"/>
                    <a:pt x="2275" y="605"/>
                    <a:pt x="2482" y="501"/>
                  </a:cubicBezTo>
                  <a:cubicBezTo>
                    <a:pt x="2689" y="398"/>
                    <a:pt x="3128" y="398"/>
                    <a:pt x="2818" y="191"/>
                  </a:cubicBezTo>
                  <a:cubicBezTo>
                    <a:pt x="2566" y="58"/>
                    <a:pt x="2247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71" name="Google Shape;1272;p47"/>
            <p:cNvSpPr/>
            <p:nvPr/>
          </p:nvSpPr>
          <p:spPr>
            <a:xfrm>
              <a:off x="7305725" y="4688392"/>
              <a:ext cx="236886" cy="239623"/>
            </a:xfrm>
            <a:custGeom>
              <a:avLst/>
              <a:gdLst/>
              <a:ahLst/>
              <a:cxnLst/>
              <a:rect l="l" t="t" r="r" b="b"/>
              <a:pathLst>
                <a:path w="2250" h="2276" extrusionOk="0">
                  <a:moveTo>
                    <a:pt x="0" y="1"/>
                  </a:moveTo>
                  <a:cubicBezTo>
                    <a:pt x="310" y="647"/>
                    <a:pt x="853" y="1190"/>
                    <a:pt x="1293" y="1836"/>
                  </a:cubicBezTo>
                  <a:cubicBezTo>
                    <a:pt x="1293" y="1940"/>
                    <a:pt x="1396" y="2043"/>
                    <a:pt x="1500" y="2146"/>
                  </a:cubicBezTo>
                  <a:cubicBezTo>
                    <a:pt x="1603" y="2146"/>
                    <a:pt x="1732" y="2276"/>
                    <a:pt x="1939" y="2276"/>
                  </a:cubicBezTo>
                  <a:cubicBezTo>
                    <a:pt x="2146" y="2146"/>
                    <a:pt x="2249" y="1836"/>
                    <a:pt x="2249" y="1629"/>
                  </a:cubicBezTo>
                  <a:cubicBezTo>
                    <a:pt x="2146" y="1397"/>
                    <a:pt x="2042" y="1190"/>
                    <a:pt x="1836" y="1086"/>
                  </a:cubicBezTo>
                  <a:cubicBezTo>
                    <a:pt x="1293" y="647"/>
                    <a:pt x="646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72" name="Google Shape;1273;p47"/>
            <p:cNvSpPr/>
            <p:nvPr/>
          </p:nvSpPr>
          <p:spPr>
            <a:xfrm>
              <a:off x="7283931" y="4699341"/>
              <a:ext cx="157924" cy="275103"/>
            </a:xfrm>
            <a:custGeom>
              <a:avLst/>
              <a:gdLst/>
              <a:ahLst/>
              <a:cxnLst/>
              <a:rect l="l" t="t" r="r" b="b"/>
              <a:pathLst>
                <a:path w="1500" h="2613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646"/>
                    <a:pt x="311" y="1396"/>
                    <a:pt x="517" y="2042"/>
                  </a:cubicBezTo>
                  <a:cubicBezTo>
                    <a:pt x="517" y="2172"/>
                    <a:pt x="647" y="2275"/>
                    <a:pt x="647" y="2378"/>
                  </a:cubicBezTo>
                  <a:cubicBezTo>
                    <a:pt x="750" y="2482"/>
                    <a:pt x="853" y="2585"/>
                    <a:pt x="957" y="2585"/>
                  </a:cubicBezTo>
                  <a:cubicBezTo>
                    <a:pt x="995" y="2604"/>
                    <a:pt x="1034" y="2613"/>
                    <a:pt x="1072" y="2613"/>
                  </a:cubicBezTo>
                  <a:cubicBezTo>
                    <a:pt x="1245" y="2613"/>
                    <a:pt x="1415" y="2444"/>
                    <a:pt x="1500" y="2275"/>
                  </a:cubicBezTo>
                  <a:cubicBezTo>
                    <a:pt x="1500" y="2042"/>
                    <a:pt x="1396" y="1732"/>
                    <a:pt x="1293" y="1525"/>
                  </a:cubicBezTo>
                  <a:cubicBezTo>
                    <a:pt x="1060" y="982"/>
                    <a:pt x="517" y="3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73" name="Google Shape;1274;p47"/>
            <p:cNvSpPr/>
            <p:nvPr/>
          </p:nvSpPr>
          <p:spPr>
            <a:xfrm>
              <a:off x="7226760" y="4699341"/>
              <a:ext cx="100755" cy="300897"/>
            </a:xfrm>
            <a:custGeom>
              <a:avLst/>
              <a:gdLst/>
              <a:ahLst/>
              <a:cxnLst/>
              <a:rect l="l" t="t" r="r" b="b"/>
              <a:pathLst>
                <a:path w="957" h="2858" extrusionOk="0">
                  <a:moveTo>
                    <a:pt x="311" y="0"/>
                  </a:moveTo>
                  <a:cubicBezTo>
                    <a:pt x="104" y="646"/>
                    <a:pt x="104" y="1396"/>
                    <a:pt x="104" y="2042"/>
                  </a:cubicBezTo>
                  <a:cubicBezTo>
                    <a:pt x="1" y="2275"/>
                    <a:pt x="1" y="2378"/>
                    <a:pt x="1" y="2482"/>
                  </a:cubicBezTo>
                  <a:cubicBezTo>
                    <a:pt x="104" y="2585"/>
                    <a:pt x="104" y="2689"/>
                    <a:pt x="207" y="2818"/>
                  </a:cubicBezTo>
                  <a:cubicBezTo>
                    <a:pt x="262" y="2845"/>
                    <a:pt x="325" y="2858"/>
                    <a:pt x="391" y="2858"/>
                  </a:cubicBezTo>
                  <a:cubicBezTo>
                    <a:pt x="575" y="2858"/>
                    <a:pt x="777" y="2757"/>
                    <a:pt x="854" y="2585"/>
                  </a:cubicBezTo>
                  <a:cubicBezTo>
                    <a:pt x="957" y="2378"/>
                    <a:pt x="957" y="2172"/>
                    <a:pt x="957" y="1939"/>
                  </a:cubicBezTo>
                  <a:cubicBezTo>
                    <a:pt x="854" y="1293"/>
                    <a:pt x="750" y="543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74" name="Google Shape;1275;p47"/>
            <p:cNvSpPr/>
            <p:nvPr/>
          </p:nvSpPr>
          <p:spPr>
            <a:xfrm>
              <a:off x="7090731" y="4688392"/>
              <a:ext cx="168768" cy="297107"/>
            </a:xfrm>
            <a:custGeom>
              <a:avLst/>
              <a:gdLst/>
              <a:ahLst/>
              <a:cxnLst/>
              <a:rect l="l" t="t" r="r" b="b"/>
              <a:pathLst>
                <a:path w="1603" h="2822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956" y="337"/>
                    <a:pt x="543" y="983"/>
                    <a:pt x="207" y="1629"/>
                  </a:cubicBezTo>
                  <a:cubicBezTo>
                    <a:pt x="103" y="1836"/>
                    <a:pt x="0" y="2146"/>
                    <a:pt x="0" y="2379"/>
                  </a:cubicBezTo>
                  <a:cubicBezTo>
                    <a:pt x="87" y="2554"/>
                    <a:pt x="249" y="2821"/>
                    <a:pt x="437" y="2821"/>
                  </a:cubicBezTo>
                  <a:cubicBezTo>
                    <a:pt x="472" y="2821"/>
                    <a:pt x="507" y="2812"/>
                    <a:pt x="543" y="2793"/>
                  </a:cubicBezTo>
                  <a:cubicBezTo>
                    <a:pt x="750" y="2793"/>
                    <a:pt x="853" y="2689"/>
                    <a:pt x="853" y="2586"/>
                  </a:cubicBezTo>
                  <a:cubicBezTo>
                    <a:pt x="956" y="2482"/>
                    <a:pt x="956" y="2276"/>
                    <a:pt x="1060" y="2146"/>
                  </a:cubicBezTo>
                  <a:cubicBezTo>
                    <a:pt x="1189" y="1500"/>
                    <a:pt x="1499" y="75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75" name="Google Shape;1276;p47"/>
            <p:cNvSpPr/>
            <p:nvPr/>
          </p:nvSpPr>
          <p:spPr>
            <a:xfrm>
              <a:off x="6976391" y="4688392"/>
              <a:ext cx="261311" cy="226042"/>
            </a:xfrm>
            <a:custGeom>
              <a:avLst/>
              <a:gdLst/>
              <a:ahLst/>
              <a:cxnLst/>
              <a:rect l="l" t="t" r="r" b="b"/>
              <a:pathLst>
                <a:path w="2482" h="2147" extrusionOk="0">
                  <a:moveTo>
                    <a:pt x="2482" y="1"/>
                  </a:moveTo>
                  <a:lnTo>
                    <a:pt x="2482" y="1"/>
                  </a:lnTo>
                  <a:cubicBezTo>
                    <a:pt x="1732" y="104"/>
                    <a:pt x="1086" y="440"/>
                    <a:pt x="543" y="854"/>
                  </a:cubicBezTo>
                  <a:cubicBezTo>
                    <a:pt x="336" y="1086"/>
                    <a:pt x="104" y="1190"/>
                    <a:pt x="0" y="1500"/>
                  </a:cubicBezTo>
                  <a:cubicBezTo>
                    <a:pt x="0" y="1733"/>
                    <a:pt x="104" y="2043"/>
                    <a:pt x="336" y="2146"/>
                  </a:cubicBezTo>
                  <a:cubicBezTo>
                    <a:pt x="440" y="2146"/>
                    <a:pt x="647" y="2043"/>
                    <a:pt x="750" y="2043"/>
                  </a:cubicBezTo>
                  <a:cubicBezTo>
                    <a:pt x="853" y="1940"/>
                    <a:pt x="983" y="1836"/>
                    <a:pt x="1086" y="1733"/>
                  </a:cubicBezTo>
                  <a:cubicBezTo>
                    <a:pt x="1500" y="1190"/>
                    <a:pt x="2042" y="647"/>
                    <a:pt x="2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76" name="Google Shape;1277;p47"/>
            <p:cNvSpPr/>
            <p:nvPr/>
          </p:nvSpPr>
          <p:spPr>
            <a:xfrm>
              <a:off x="7134214" y="4635222"/>
              <a:ext cx="239623" cy="110441"/>
            </a:xfrm>
            <a:custGeom>
              <a:avLst/>
              <a:gdLst/>
              <a:ahLst/>
              <a:cxnLst/>
              <a:rect l="l" t="t" r="r" b="b"/>
              <a:pathLst>
                <a:path w="2276" h="1049" extrusionOk="0">
                  <a:moveTo>
                    <a:pt x="734" y="0"/>
                  </a:moveTo>
                  <a:cubicBezTo>
                    <a:pt x="478" y="0"/>
                    <a:pt x="202" y="56"/>
                    <a:pt x="1" y="196"/>
                  </a:cubicBezTo>
                  <a:cubicBezTo>
                    <a:pt x="233" y="506"/>
                    <a:pt x="543" y="945"/>
                    <a:pt x="983" y="945"/>
                  </a:cubicBezTo>
                  <a:cubicBezTo>
                    <a:pt x="1203" y="997"/>
                    <a:pt x="1442" y="1049"/>
                    <a:pt x="1668" y="1049"/>
                  </a:cubicBezTo>
                  <a:cubicBezTo>
                    <a:pt x="1894" y="1049"/>
                    <a:pt x="2107" y="997"/>
                    <a:pt x="2275" y="842"/>
                  </a:cubicBezTo>
                  <a:cubicBezTo>
                    <a:pt x="2172" y="402"/>
                    <a:pt x="1629" y="66"/>
                    <a:pt x="1190" y="66"/>
                  </a:cubicBezTo>
                  <a:cubicBezTo>
                    <a:pt x="1066" y="25"/>
                    <a:pt x="904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  <p:sp>
          <p:nvSpPr>
            <p:cNvPr id="177" name="Google Shape;1278;p47"/>
            <p:cNvSpPr/>
            <p:nvPr/>
          </p:nvSpPr>
          <p:spPr>
            <a:xfrm>
              <a:off x="7033561" y="5006882"/>
              <a:ext cx="168768" cy="94017"/>
            </a:xfrm>
            <a:custGeom>
              <a:avLst/>
              <a:gdLst/>
              <a:ahLst/>
              <a:cxnLst/>
              <a:rect l="l" t="t" r="r" b="b"/>
              <a:pathLst>
                <a:path w="1603" h="893" extrusionOk="0">
                  <a:moveTo>
                    <a:pt x="0" y="0"/>
                  </a:moveTo>
                  <a:cubicBezTo>
                    <a:pt x="104" y="207"/>
                    <a:pt x="310" y="414"/>
                    <a:pt x="440" y="543"/>
                  </a:cubicBezTo>
                  <a:cubicBezTo>
                    <a:pt x="672" y="776"/>
                    <a:pt x="978" y="892"/>
                    <a:pt x="1290" y="892"/>
                  </a:cubicBezTo>
                  <a:cubicBezTo>
                    <a:pt x="1394" y="892"/>
                    <a:pt x="1499" y="879"/>
                    <a:pt x="1603" y="853"/>
                  </a:cubicBezTo>
                  <a:cubicBezTo>
                    <a:pt x="1499" y="543"/>
                    <a:pt x="1189" y="310"/>
                    <a:pt x="957" y="104"/>
                  </a:cubicBezTo>
                  <a:cubicBezTo>
                    <a:pt x="646" y="0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83"/>
              <a:endParaRPr/>
            </a:p>
          </p:txBody>
        </p:sp>
      </p:grpSp>
      <p:pic>
        <p:nvPicPr>
          <p:cNvPr id="14" name="Picture 14" descr="Tree branch with dry leaves Royalty Free Vector Image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89735" l="0" r="100000">
                        <a14:foregroundMark x1="60400" y1="23068" x2="65400" y2="22145"/>
                        <a14:foregroundMark x1="73200" y1="20531" x2="74600" y2="23299"/>
                        <a14:foregroundMark x1="84800" y1="14764" x2="92800" y2="15456"/>
                        <a14:foregroundMark x1="86400" y1="32065" x2="86400" y2="32065"/>
                        <a14:foregroundMark x1="90400" y1="34371" x2="90400" y2="34371"/>
                        <a14:foregroundMark x1="6000" y1="17070" x2="10000" y2="20761"/>
                        <a14:foregroundMark x1="48000" y1="37370" x2="48000" y2="37370"/>
                        <a14:backgroundMark x1="58000" y1="39446" x2="58000" y2="39446"/>
                        <a14:backgroundMark x1="62800" y1="28143" x2="62800" y2="2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6705" flipH="1">
            <a:off x="7672035" y="385132"/>
            <a:ext cx="2252860" cy="195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28323" r="29018" b="25384"/>
          <a:stretch/>
        </p:blipFill>
        <p:spPr>
          <a:xfrm>
            <a:off x="1571059" y="403165"/>
            <a:ext cx="5714813" cy="248832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806" y="120396"/>
            <a:ext cx="1072451" cy="5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02057 0.00787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2526 -1.85185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-0.00579 L -0.0625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0017 0.00031 C -0.00173 0.0074 -0.00416 0.01419 -0.00503 0.02222 C -0.0059 0.03024 -0.00538 0.03889 -0.0059 0.04753 C -0.00625 0.05771 -0.00659 0.06759 -0.00694 0.07808 C -0.00902 0.09382 -0.01059 0.10956 -0.01284 0.12531 C -0.01319 0.12839 -0.01371 0.1321 -0.0151 0.13487 C -0.01632 0.13765 -0.0184 0.13858 -0.01996 0.14105 C -0.03177 0.16111 -0.02222 0.14815 -0.03402 0.17037 C -0.0368 0.175 -0.03975 0.1787 -0.0427 0.18364 C -0.04427 0.18642 -0.04583 0.1895 -0.04757 0.19228 C -0.05538 0.21913 -0.04375 0.17315 -0.04288 0.20432 C -0.04184 0.23889 -0.04375 0.24012 -0.05191 0.25555 C -0.05312 0.26481 -0.05416 0.27376 -0.05572 0.28271 C -0.05625 0.28611 -0.05711 0.28889 -0.05798 0.29259 C -0.05902 0.29784 -0.06007 0.3037 -0.06093 0.30895 C -0.06857 0.36234 -0.06232 0.32747 -0.06822 0.35895 C -0.06996 0.37222 -0.07135 0.38549 -0.07326 0.39876 C -0.07326 0.39907 -0.07691 0.41389 -0.0776 0.41543 C -0.08038 0.41882 -0.0842 0.41913 -0.08697 0.42315 L -0.0901 0.42747 L -0.09027 0.42777 " pathEditMode="relative" rAng="540000" ptsTypes="AAAAAAAAAAAAAAAAAAAAAA">
                                      <p:cBhvr>
                                        <p:cTn id="12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213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1975E-6 L -3.33333E-6 6.41975E-6 C -0.00052 0.00927 -0.00035 0.01852 -0.00156 0.02778 C -0.00191 0.03087 -0.00364 0.03272 -0.00434 0.0355 C -0.00555 0.03951 -0.00608 0.04414 -0.00729 0.04815 C -0.00799 0.05093 -0.0092 0.05309 -0.01007 0.05587 C -0.01736 0.0784 -0.00885 0.05494 -0.0158 0.07346 C -0.01441 0.07686 -0.01302 0.08056 -0.01146 0.08365 C -0.00972 0.08735 -0.00625 0.0892 -0.00573 0.09383 C -0.00382 0.11513 -0.00677 0.12686 -0.01007 0.14476 C -0.01215 0.15587 -0.01076 0.15001 -0.01441 0.16235 C -0.01892 0.20309 -0.01667 0.17809 -0.01441 0.26389 C -0.01406 0.27778 -0.01337 0.27902 -0.01146 0.28951 C -0.01198 0.2997 -0.01215 0.30988 -0.01302 0.31976 C -0.01319 0.32254 -0.01406 0.32501 -0.01441 0.32748 C -0.0151 0.33427 -0.01545 0.34106 -0.0158 0.34785 C -0.01788 0.3818 -0.0151 0.36636 -0.02014 0.38859 C -0.02257 0.41914 -0.02031 0.39476 -0.02292 0.41636 C -0.02378 0.42346 -0.02361 0.43149 -0.02726 0.43673 C -0.02847 0.43828 -0.03003 0.43828 -0.03142 0.4392 C -0.03333 0.44445 -0.03576 0.44908 -0.03715 0.45464 C -0.03854 0.45927 -0.03906 0.46482 -0.0401 0.46976 C -0.04062 0.47223 -0.0408 0.47501 -0.04149 0.47748 C -0.04531 0.49075 -0.04601 0.49198 -0.04861 0.50525 C -0.04965 0.51019 -0.05035 0.51575 -0.05156 0.52068 C -0.05278 0.52593 -0.05451 0.53056 -0.05573 0.53581 C -0.05677 0.53982 -0.05781 0.54414 -0.05868 0.54846 C -0.0592 0.55093 -0.0592 0.55402 -0.06007 0.55618 C -0.06111 0.55834 -0.06285 0.55957 -0.06441 0.56112 C -0.0658 0.56019 -0.06719 0.55865 -0.06858 0.55865 C -0.07205 0.55865 -0.07535 0.55957 -0.07864 0.56112 C -0.08212 0.56297 -0.0875 0.57007 -0.0901 0.57377 C -0.09305 0.57871 -0.09531 0.58519 -0.09861 0.5892 L -0.10295 0.59414 C -0.10364 0.59877 -0.10399 0.6068 -0.10868 0.60433 C -0.11094 0.60309 -0.11424 0.59661 -0.11424 0.59661 L -0.11424 0.59661 " pathEditMode="relative" ptsTypes="AAAAAAAAAAAAAAAAAAAAAAAAAAAAAAAAAAAAA">
                                      <p:cBhvr>
                                        <p:cTn id="14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901" y="1087604"/>
            <a:ext cx="1203900" cy="951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6951" y="3121858"/>
            <a:ext cx="3331800" cy="713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2906951" y="2270399"/>
            <a:ext cx="3331800" cy="8418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8" descr="https://i.pinimg.com/564x/c0/d7/9c/c0d79c590536ed451f5c42a4767a54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830" y="114928"/>
            <a:ext cx="1072451" cy="51422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5136" y="1287569"/>
            <a:ext cx="5943600" cy="213360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>
              <a:solidFill>
                <a:srgbClr val="261D2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" y="1711902"/>
            <a:ext cx="5867400" cy="46166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Where 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re they pl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ying board g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mes?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0609" y="2402629"/>
            <a:ext cx="3129280" cy="46166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- In the kitchen. </a:t>
            </a: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36" y="1287570"/>
            <a:ext cx="2514600" cy="1808055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2819400" y="114928"/>
            <a:ext cx="2590800" cy="914400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Example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07281" y="3257549"/>
            <a:ext cx="2667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pl</a:t>
            </a:r>
            <a:r>
              <a:rPr lang="el-G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α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y bo</a:t>
            </a:r>
            <a:r>
              <a:rPr lang="el-G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α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rd g</a:t>
            </a:r>
            <a:r>
              <a:rPr lang="el-G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α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mes</a:t>
            </a:r>
            <a:b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/ in the kitchen </a:t>
            </a:r>
          </a:p>
        </p:txBody>
      </p:sp>
    </p:spTree>
    <p:extLst>
      <p:ext uri="{BB962C8B-B14F-4D97-AF65-F5344CB8AC3E}">
        <p14:creationId xmlns:p14="http://schemas.microsoft.com/office/powerpoint/2010/main" val="40317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8" descr="https://i.pinimg.com/564x/c0/d7/9c/c0d79c590536ed451f5c42a4767a54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9144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7233048" y="3430192"/>
            <a:ext cx="457200" cy="457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white"/>
                </a:solidFill>
                <a:latin typeface="Comic Sans MS" panose="030F0702030302020204" pitchFamily="66" charset="0"/>
              </a:rPr>
              <a:t>O1</a:t>
            </a:r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76201" y="3425430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black"/>
                </a:solidFill>
                <a:latin typeface="Comic Sans MS" panose="030F0702030302020204" pitchFamily="66" charset="0"/>
              </a:rPr>
              <a:t>X1</a:t>
            </a:r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7899799" y="3407569"/>
            <a:ext cx="457200" cy="457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white"/>
                </a:solidFill>
                <a:latin typeface="Comic Sans MS" panose="030F0702030302020204" pitchFamily="66" charset="0"/>
              </a:rPr>
              <a:t>O2</a:t>
            </a:r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739380" y="3388520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black"/>
                </a:solidFill>
                <a:latin typeface="Comic Sans MS" panose="030F0702030302020204" pitchFamily="66" charset="0"/>
              </a:rPr>
              <a:t>X2</a:t>
            </a:r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8564167" y="3418285"/>
            <a:ext cx="457200" cy="457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white"/>
                </a:solidFill>
                <a:latin typeface="Comic Sans MS" panose="030F0702030302020204" pitchFamily="66" charset="0"/>
              </a:rPr>
              <a:t>O3</a:t>
            </a:r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>
            <a:off x="1347787" y="3407569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black"/>
                </a:solidFill>
                <a:latin typeface="Comic Sans MS" panose="030F0702030302020204" pitchFamily="66" charset="0"/>
              </a:rPr>
              <a:t>X3</a:t>
            </a:r>
          </a:p>
        </p:txBody>
      </p:sp>
      <p:sp>
        <p:nvSpPr>
          <p:cNvPr id="5153" name="Oval 33"/>
          <p:cNvSpPr>
            <a:spLocks noChangeArrowheads="1"/>
          </p:cNvSpPr>
          <p:nvPr/>
        </p:nvSpPr>
        <p:spPr bwMode="auto">
          <a:xfrm>
            <a:off x="7196137" y="4013599"/>
            <a:ext cx="457200" cy="457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white"/>
                </a:solidFill>
                <a:latin typeface="Comic Sans MS" panose="030F0702030302020204" pitchFamily="66" charset="0"/>
              </a:rPr>
              <a:t>O4</a:t>
            </a:r>
          </a:p>
        </p:txBody>
      </p:sp>
      <p:sp>
        <p:nvSpPr>
          <p:cNvPr id="5154" name="Oval 34"/>
          <p:cNvSpPr>
            <a:spLocks noChangeArrowheads="1"/>
          </p:cNvSpPr>
          <p:nvPr/>
        </p:nvSpPr>
        <p:spPr bwMode="auto">
          <a:xfrm>
            <a:off x="76201" y="3970735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black"/>
                </a:solidFill>
                <a:latin typeface="Comic Sans MS" panose="030F0702030302020204" pitchFamily="66" charset="0"/>
              </a:rPr>
              <a:t>X4</a:t>
            </a:r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7912894" y="3970735"/>
            <a:ext cx="457200" cy="457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white"/>
                </a:solidFill>
                <a:latin typeface="Comic Sans MS" panose="030F0702030302020204" pitchFamily="66" charset="0"/>
              </a:rPr>
              <a:t>O5</a:t>
            </a:r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>
            <a:off x="723901" y="3943351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black"/>
                </a:solidFill>
                <a:latin typeface="Comic Sans MS" panose="030F0702030302020204" pitchFamily="66" charset="0"/>
              </a:rPr>
              <a:t>X5</a:t>
            </a:r>
          </a:p>
        </p:txBody>
      </p:sp>
      <p:sp>
        <p:nvSpPr>
          <p:cNvPr id="5157" name="Oval 37"/>
          <p:cNvSpPr>
            <a:spLocks noChangeArrowheads="1"/>
          </p:cNvSpPr>
          <p:nvPr/>
        </p:nvSpPr>
        <p:spPr bwMode="auto">
          <a:xfrm>
            <a:off x="1360886" y="3929062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black"/>
                </a:solidFill>
                <a:latin typeface="Comic Sans MS" panose="030F0702030302020204" pitchFamily="66" charset="0"/>
              </a:rPr>
              <a:t>X6</a:t>
            </a:r>
          </a:p>
        </p:txBody>
      </p:sp>
      <p:sp>
        <p:nvSpPr>
          <p:cNvPr id="5158" name="Oval 38"/>
          <p:cNvSpPr>
            <a:spLocks noChangeArrowheads="1"/>
          </p:cNvSpPr>
          <p:nvPr/>
        </p:nvSpPr>
        <p:spPr bwMode="auto">
          <a:xfrm>
            <a:off x="8561786" y="3974308"/>
            <a:ext cx="457200" cy="457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white"/>
                </a:solidFill>
                <a:latin typeface="Comic Sans MS" panose="030F0702030302020204" pitchFamily="66" charset="0"/>
              </a:rPr>
              <a:t>O6</a:t>
            </a:r>
          </a:p>
        </p:txBody>
      </p:sp>
      <p:sp>
        <p:nvSpPr>
          <p:cNvPr id="5165" name="Oval 45"/>
          <p:cNvSpPr>
            <a:spLocks noChangeArrowheads="1"/>
          </p:cNvSpPr>
          <p:nvPr/>
        </p:nvSpPr>
        <p:spPr bwMode="auto">
          <a:xfrm>
            <a:off x="7236620" y="4580335"/>
            <a:ext cx="457200" cy="457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white"/>
                </a:solidFill>
                <a:latin typeface="Comic Sans MS" panose="030F0702030302020204" pitchFamily="66" charset="0"/>
              </a:rPr>
              <a:t>O7</a:t>
            </a:r>
          </a:p>
        </p:txBody>
      </p:sp>
      <p:sp>
        <p:nvSpPr>
          <p:cNvPr id="5166" name="Oval 46"/>
          <p:cNvSpPr>
            <a:spLocks noChangeArrowheads="1"/>
          </p:cNvSpPr>
          <p:nvPr/>
        </p:nvSpPr>
        <p:spPr bwMode="auto">
          <a:xfrm>
            <a:off x="114301" y="4558904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black"/>
                </a:solidFill>
                <a:latin typeface="Comic Sans MS" panose="030F0702030302020204" pitchFamily="66" charset="0"/>
              </a:rPr>
              <a:t>X7</a:t>
            </a:r>
          </a:p>
        </p:txBody>
      </p:sp>
      <p:sp>
        <p:nvSpPr>
          <p:cNvPr id="5167" name="Oval 47"/>
          <p:cNvSpPr>
            <a:spLocks noChangeArrowheads="1"/>
          </p:cNvSpPr>
          <p:nvPr/>
        </p:nvSpPr>
        <p:spPr bwMode="auto">
          <a:xfrm>
            <a:off x="7909324" y="4546998"/>
            <a:ext cx="457200" cy="457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white"/>
                </a:solidFill>
                <a:latin typeface="Comic Sans MS" panose="030F0702030302020204" pitchFamily="66" charset="0"/>
              </a:rPr>
              <a:t>O8</a:t>
            </a:r>
          </a:p>
        </p:txBody>
      </p:sp>
      <p:sp>
        <p:nvSpPr>
          <p:cNvPr id="5168" name="Oval 48"/>
          <p:cNvSpPr>
            <a:spLocks noChangeArrowheads="1"/>
          </p:cNvSpPr>
          <p:nvPr/>
        </p:nvSpPr>
        <p:spPr bwMode="auto">
          <a:xfrm>
            <a:off x="751286" y="4516042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black"/>
                </a:solidFill>
                <a:latin typeface="Comic Sans MS" panose="030F0702030302020204" pitchFamily="66" charset="0"/>
              </a:rPr>
              <a:t>X8</a:t>
            </a:r>
          </a:p>
        </p:txBody>
      </p:sp>
      <p:sp>
        <p:nvSpPr>
          <p:cNvPr id="5169" name="Oval 49"/>
          <p:cNvSpPr>
            <a:spLocks noChangeArrowheads="1"/>
          </p:cNvSpPr>
          <p:nvPr/>
        </p:nvSpPr>
        <p:spPr bwMode="auto">
          <a:xfrm>
            <a:off x="8529638" y="4549379"/>
            <a:ext cx="457200" cy="457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white"/>
                </a:solidFill>
                <a:latin typeface="Comic Sans MS" panose="030F0702030302020204" pitchFamily="66" charset="0"/>
              </a:rPr>
              <a:t>O9</a:t>
            </a:r>
          </a:p>
        </p:txBody>
      </p:sp>
      <p:sp>
        <p:nvSpPr>
          <p:cNvPr id="5170" name="Oval 50"/>
          <p:cNvSpPr>
            <a:spLocks noChangeArrowheads="1"/>
          </p:cNvSpPr>
          <p:nvPr/>
        </p:nvSpPr>
        <p:spPr bwMode="auto">
          <a:xfrm>
            <a:off x="1360886" y="4520804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black"/>
                </a:solidFill>
                <a:latin typeface="Comic Sans MS" panose="030F0702030302020204" pitchFamily="66" charset="0"/>
              </a:rPr>
              <a:t>X9</a:t>
            </a:r>
          </a:p>
        </p:txBody>
      </p:sp>
      <p:sp>
        <p:nvSpPr>
          <p:cNvPr id="6164" name="Text Box 5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627710" y="-57150"/>
            <a:ext cx="3751666" cy="56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TIC – TAC - TOE</a:t>
            </a:r>
          </a:p>
        </p:txBody>
      </p:sp>
      <p:sp>
        <p:nvSpPr>
          <p:cNvPr id="52" name="Cube 51">
            <a:hlinkClick r:id="rId5" action="ppaction://hlinksldjump"/>
          </p:cNvPr>
          <p:cNvSpPr/>
          <p:nvPr/>
        </p:nvSpPr>
        <p:spPr>
          <a:xfrm>
            <a:off x="2049066" y="566739"/>
            <a:ext cx="1485900" cy="1398985"/>
          </a:xfrm>
          <a:prstGeom prst="cube">
            <a:avLst>
              <a:gd name="adj" fmla="val 9609"/>
            </a:avLst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dirty="0">
                <a:solidFill>
                  <a:prstClr val="white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3" name="Cube 52">
            <a:hlinkClick r:id="rId6" action="ppaction://hlinksldjump"/>
          </p:cNvPr>
          <p:cNvSpPr/>
          <p:nvPr/>
        </p:nvSpPr>
        <p:spPr>
          <a:xfrm>
            <a:off x="3826669" y="558405"/>
            <a:ext cx="1485900" cy="1397794"/>
          </a:xfrm>
          <a:prstGeom prst="cube">
            <a:avLst>
              <a:gd name="adj" fmla="val 9609"/>
            </a:avLst>
          </a:prstGeom>
          <a:solidFill>
            <a:srgbClr val="CC0066"/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dirty="0">
                <a:solidFill>
                  <a:prstClr val="white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4" name="Cube 53">
            <a:hlinkClick r:id="rId4" action="ppaction://hlinksldjump"/>
          </p:cNvPr>
          <p:cNvSpPr/>
          <p:nvPr/>
        </p:nvSpPr>
        <p:spPr>
          <a:xfrm>
            <a:off x="5592366" y="557214"/>
            <a:ext cx="1485900" cy="1397794"/>
          </a:xfrm>
          <a:prstGeom prst="cube">
            <a:avLst>
              <a:gd name="adj" fmla="val 9609"/>
            </a:avLst>
          </a:prstGeom>
          <a:solidFill>
            <a:srgbClr val="0000FF"/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dirty="0">
                <a:solidFill>
                  <a:prstClr val="white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5" name="Cube 54">
            <a:hlinkClick r:id="rId6" action="ppaction://hlinksldjump"/>
          </p:cNvPr>
          <p:cNvSpPr/>
          <p:nvPr/>
        </p:nvSpPr>
        <p:spPr>
          <a:xfrm>
            <a:off x="2049066" y="2166939"/>
            <a:ext cx="1485900" cy="1398985"/>
          </a:xfrm>
          <a:prstGeom prst="cube">
            <a:avLst>
              <a:gd name="adj" fmla="val 9609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dirty="0">
                <a:solidFill>
                  <a:prstClr val="white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6" name="Cube 55">
            <a:hlinkClick r:id="rId4" action="ppaction://hlinksldjump"/>
          </p:cNvPr>
          <p:cNvSpPr/>
          <p:nvPr/>
        </p:nvSpPr>
        <p:spPr>
          <a:xfrm>
            <a:off x="3820716" y="2159795"/>
            <a:ext cx="1485900" cy="1398985"/>
          </a:xfrm>
          <a:prstGeom prst="cube">
            <a:avLst>
              <a:gd name="adj" fmla="val 9609"/>
            </a:avLst>
          </a:prstGeom>
          <a:solidFill>
            <a:srgbClr val="FF9900"/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dirty="0">
                <a:solidFill>
                  <a:prstClr val="white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7" name="Cube 56">
            <a:hlinkClick r:id="rId5" action="ppaction://hlinksldjump"/>
          </p:cNvPr>
          <p:cNvSpPr/>
          <p:nvPr/>
        </p:nvSpPr>
        <p:spPr>
          <a:xfrm>
            <a:off x="5592366" y="2147889"/>
            <a:ext cx="1485900" cy="1398985"/>
          </a:xfrm>
          <a:prstGeom prst="cube">
            <a:avLst>
              <a:gd name="adj" fmla="val 9609"/>
            </a:avLst>
          </a:prstGeom>
          <a:solidFill>
            <a:srgbClr val="CC0099"/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dirty="0">
                <a:solidFill>
                  <a:prstClr val="white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8" name="Cube 57">
            <a:hlinkClick r:id="rId5" action="ppaction://hlinksldjump"/>
          </p:cNvPr>
          <p:cNvSpPr/>
          <p:nvPr/>
        </p:nvSpPr>
        <p:spPr>
          <a:xfrm>
            <a:off x="2049066" y="3750470"/>
            <a:ext cx="1485900" cy="1398985"/>
          </a:xfrm>
          <a:prstGeom prst="cube">
            <a:avLst>
              <a:gd name="adj" fmla="val 9609"/>
            </a:avLst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dirty="0">
                <a:solidFill>
                  <a:prstClr val="white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9" name="Cube 58">
            <a:hlinkClick r:id="rId4" action="ppaction://hlinksldjump"/>
          </p:cNvPr>
          <p:cNvSpPr/>
          <p:nvPr/>
        </p:nvSpPr>
        <p:spPr>
          <a:xfrm>
            <a:off x="3820716" y="3767139"/>
            <a:ext cx="1485900" cy="1398985"/>
          </a:xfrm>
          <a:prstGeom prst="cube">
            <a:avLst>
              <a:gd name="adj" fmla="val 9609"/>
            </a:avLst>
          </a:prstGeom>
          <a:solidFill>
            <a:srgbClr val="CC6600"/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dirty="0">
                <a:solidFill>
                  <a:prstClr val="white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0" name="Cube 59">
            <a:hlinkClick r:id="rId7" action="ppaction://hlinksldjump"/>
          </p:cNvPr>
          <p:cNvSpPr/>
          <p:nvPr/>
        </p:nvSpPr>
        <p:spPr>
          <a:xfrm>
            <a:off x="5592366" y="3740945"/>
            <a:ext cx="1485900" cy="1397794"/>
          </a:xfrm>
          <a:prstGeom prst="cube">
            <a:avLst>
              <a:gd name="adj" fmla="val 9609"/>
            </a:avLst>
          </a:prstGeom>
          <a:solidFill>
            <a:srgbClr val="FF3300"/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dirty="0">
                <a:solidFill>
                  <a:prstClr val="white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2044979" y="693811"/>
            <a:ext cx="1329158" cy="12906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0" b="1" dirty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1983789" y="695325"/>
            <a:ext cx="1422268" cy="134435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175" name="Rectangle 55"/>
          <p:cNvSpPr>
            <a:spLocks noChangeArrowheads="1"/>
          </p:cNvSpPr>
          <p:nvPr/>
        </p:nvSpPr>
        <p:spPr bwMode="auto">
          <a:xfrm>
            <a:off x="3819523" y="698155"/>
            <a:ext cx="1338298" cy="131714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0" b="1" dirty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5570933" y="704852"/>
            <a:ext cx="1319231" cy="130811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0" b="1" dirty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5579267" y="702470"/>
            <a:ext cx="1338261" cy="13256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2044979" y="2305499"/>
            <a:ext cx="1358504" cy="1235869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0" b="1" dirty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2023080" y="2283620"/>
            <a:ext cx="1422268" cy="127865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3806427" y="2305499"/>
            <a:ext cx="1398405" cy="1266819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0" b="1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5612606" y="2274093"/>
            <a:ext cx="1318021" cy="124658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0" b="1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5594747" y="2266952"/>
            <a:ext cx="1338261" cy="1262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>
                <a:solidFill>
                  <a:prstClr val="black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2044979" y="3918348"/>
            <a:ext cx="1329158" cy="12001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0" b="1" dirty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3826669" y="3891410"/>
            <a:ext cx="1337071" cy="1252089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0" b="1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5592366" y="3882630"/>
            <a:ext cx="1318021" cy="124658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0" b="1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2044979" y="3863578"/>
            <a:ext cx="1359887" cy="127992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>
                <a:solidFill>
                  <a:prstClr val="black"/>
                </a:solidFill>
                <a:latin typeface="Comic Sans MS" panose="030F0702030302020204" pitchFamily="66" charset="0"/>
              </a:rPr>
              <a:t> X </a:t>
            </a:r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5592365" y="3887392"/>
            <a:ext cx="1338261" cy="1262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X</a:t>
            </a:r>
          </a:p>
        </p:txBody>
      </p:sp>
      <p:pic>
        <p:nvPicPr>
          <p:cNvPr id="6198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10" y="-7142"/>
            <a:ext cx="1478757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9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16" y="-7143"/>
            <a:ext cx="1478756" cy="56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0" name="Rectangle 1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35743" y="2774157"/>
            <a:ext cx="1163241" cy="37702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Team X</a:t>
            </a:r>
          </a:p>
        </p:txBody>
      </p:sp>
      <p:sp>
        <p:nvSpPr>
          <p:cNvPr id="6201" name="Rectangle 7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44713" y="2890691"/>
            <a:ext cx="1116329" cy="37702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prstClr val="white"/>
                </a:solidFill>
                <a:latin typeface="Comic Sans MS" panose="030F0702030302020204" pitchFamily="66" charset="0"/>
              </a:rPr>
              <a:t>Team O</a:t>
            </a:r>
            <a:endParaRPr lang="en-US" altLang="en-US" sz="20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Pin em bichinhos em croch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05" y="989736"/>
            <a:ext cx="1606550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n em bichinhos em croche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40" y="1237451"/>
            <a:ext cx="1498990" cy="191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76" name="Rectangle 56"/>
          <p:cNvSpPr>
            <a:spLocks noChangeArrowheads="1"/>
          </p:cNvSpPr>
          <p:nvPr/>
        </p:nvSpPr>
        <p:spPr bwMode="auto">
          <a:xfrm>
            <a:off x="3809407" y="699658"/>
            <a:ext cx="1425191" cy="132855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3806427" y="2301049"/>
            <a:ext cx="1398405" cy="128035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3826669" y="3900056"/>
            <a:ext cx="1390665" cy="126606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79" tIns="34289" rIns="68579" bIns="3428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>
                <a:solidFill>
                  <a:prstClr val="black"/>
                </a:solidFill>
                <a:latin typeface="Comic Sans MS" panose="030F0702030302020204" pitchFamily="66" charset="0"/>
              </a:rPr>
              <a:t>X</a:t>
            </a:r>
          </a:p>
        </p:txBody>
      </p:sp>
      <p:pic>
        <p:nvPicPr>
          <p:cNvPr id="3078" name="Picture 6" descr="Next Button&quot; Images – Browse 560 Stock Photos, Vectors, and Video | Adobe  Stock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89" b="94444" l="265" r="99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16" y="509480"/>
            <a:ext cx="1318579" cy="62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3494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5139" grpId="0" animBg="1"/>
      <p:bldP spid="5173" grpId="0" animBg="1"/>
      <p:bldP spid="5175" grpId="0" animBg="1"/>
      <p:bldP spid="5138" grpId="0" animBg="1"/>
      <p:bldP spid="5142" grpId="0" animBg="1"/>
      <p:bldP spid="5147" grpId="0" animBg="1"/>
      <p:bldP spid="5150" grpId="0" animBg="1"/>
      <p:bldP spid="5149" grpId="0" animBg="1"/>
      <p:bldP spid="5148" grpId="0" animBg="1"/>
      <p:bldP spid="5151" grpId="0" animBg="1"/>
      <p:bldP spid="5159" grpId="0" animBg="1"/>
      <p:bldP spid="5160" grpId="0" animBg="1"/>
      <p:bldP spid="5161" grpId="0" animBg="1"/>
      <p:bldP spid="5162" grpId="0" animBg="1"/>
      <p:bldP spid="5163" grpId="0" animBg="1"/>
      <p:bldP spid="5176" grpId="0" animBg="1"/>
      <p:bldP spid="5152" grpId="0" animBg="1"/>
      <p:bldP spid="51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i.pinimg.com/564x/c0/d7/9c/c0d79c590536ed451f5c42a4767a54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9144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553" y="67434"/>
            <a:ext cx="1072451" cy="51422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4544"/>
            <a:ext cx="4105990" cy="2399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286000" y="2876550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3. re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d comic books / on the sof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 </a:t>
            </a:r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943100" y="3326886"/>
            <a:ext cx="5791499" cy="612648"/>
          </a:xfrm>
          <a:prstGeom prst="wedgeRoundRectCallout">
            <a:avLst>
              <a:gd name="adj1" fmla="val 46729"/>
              <a:gd name="adj2" fmla="val 106598"/>
              <a:gd name="adj3" fmla="val 16667"/>
            </a:avLst>
          </a:prstGeom>
          <a:solidFill>
            <a:schemeClr val="tx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Where are they reading comic books?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133600" y="4001672"/>
            <a:ext cx="3467697" cy="612648"/>
          </a:xfrm>
          <a:prstGeom prst="wedgeRoundRectCallout">
            <a:avLst>
              <a:gd name="adj1" fmla="val -52754"/>
              <a:gd name="adj2" fmla="val 104902"/>
              <a:gd name="adj3" fmla="val 16667"/>
            </a:avLst>
          </a:prstGeom>
          <a:solidFill>
            <a:schemeClr val="tx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On the sofa.</a:t>
            </a:r>
          </a:p>
        </p:txBody>
      </p:sp>
      <p:pic>
        <p:nvPicPr>
          <p:cNvPr id="4098" name="Picture 2" descr="Back Button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4693" r="5945" b="12848"/>
          <a:stretch/>
        </p:blipFill>
        <p:spPr bwMode="auto">
          <a:xfrm>
            <a:off x="7543800" y="4476750"/>
            <a:ext cx="1496291" cy="50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4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i.pinimg.com/564x/c0/d7/9c/c0d79c590536ed451f5c42a4767a54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9144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553" y="67434"/>
            <a:ext cx="1072451" cy="51422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3350"/>
            <a:ext cx="4292786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362200" y="2811779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4. w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tch 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 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film/ in the cinem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 </a:t>
            </a:r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991591" y="3409950"/>
            <a:ext cx="5791499" cy="612648"/>
          </a:xfrm>
          <a:prstGeom prst="wedgeRoundRectCallout">
            <a:avLst>
              <a:gd name="adj1" fmla="val 46729"/>
              <a:gd name="adj2" fmla="val 106598"/>
              <a:gd name="adj3" fmla="val 16667"/>
            </a:avLst>
          </a:prstGeom>
          <a:solidFill>
            <a:schemeClr val="tx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Where are they watching a film?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140527" y="4139331"/>
            <a:ext cx="3467697" cy="612648"/>
          </a:xfrm>
          <a:prstGeom prst="wedgeRoundRectCallout">
            <a:avLst>
              <a:gd name="adj1" fmla="val -52754"/>
              <a:gd name="adj2" fmla="val 104902"/>
              <a:gd name="adj3" fmla="val 16667"/>
            </a:avLst>
          </a:prstGeom>
          <a:solidFill>
            <a:schemeClr val="tx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In the cinema.</a:t>
            </a:r>
          </a:p>
        </p:txBody>
      </p:sp>
      <p:pic>
        <p:nvPicPr>
          <p:cNvPr id="10" name="Picture 2" descr="Back Button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4693" r="5945" b="12848"/>
          <a:stretch/>
        </p:blipFill>
        <p:spPr bwMode="auto">
          <a:xfrm>
            <a:off x="7543800" y="4476750"/>
            <a:ext cx="1496291" cy="50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9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i.pinimg.com/564x/c0/d7/9c/c0d79c590536ed451f5c42a4767a54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9144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553" y="67434"/>
            <a:ext cx="1072451" cy="51422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57" y="288176"/>
            <a:ext cx="4206814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828800" y="295275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2. pl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y video g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mes / in the living room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78035" y="3447320"/>
            <a:ext cx="5791499" cy="612648"/>
          </a:xfrm>
          <a:prstGeom prst="wedgeRoundRectCallout">
            <a:avLst>
              <a:gd name="adj1" fmla="val 46729"/>
              <a:gd name="adj2" fmla="val 106598"/>
              <a:gd name="adj3" fmla="val 16667"/>
            </a:avLst>
          </a:prstGeom>
          <a:solidFill>
            <a:schemeClr val="tx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Where are they playing video games?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168535" y="4122106"/>
            <a:ext cx="3467697" cy="612648"/>
          </a:xfrm>
          <a:prstGeom prst="wedgeRoundRectCallout">
            <a:avLst>
              <a:gd name="adj1" fmla="val -52754"/>
              <a:gd name="adj2" fmla="val 104902"/>
              <a:gd name="adj3" fmla="val 16667"/>
            </a:avLst>
          </a:prstGeom>
          <a:solidFill>
            <a:schemeClr val="tx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In the living room.</a:t>
            </a:r>
          </a:p>
        </p:txBody>
      </p:sp>
      <p:pic>
        <p:nvPicPr>
          <p:cNvPr id="10" name="Picture 2" descr="Back Button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4693" r="5945" b="12848"/>
          <a:stretch/>
        </p:blipFill>
        <p:spPr bwMode="auto">
          <a:xfrm>
            <a:off x="7543800" y="4476750"/>
            <a:ext cx="1496291" cy="50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9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i.pinimg.com/564x/c0/d7/9c/c0d79c590536ed451f5c42a4767a54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9144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553" y="67434"/>
            <a:ext cx="1072451" cy="51422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20" y="128155"/>
            <a:ext cx="3964159" cy="25391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943100" y="280035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1. pl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y bo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rd g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mes / in the kitchen 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943100" y="3326886"/>
            <a:ext cx="5791499" cy="612648"/>
          </a:xfrm>
          <a:prstGeom prst="wedgeRoundRectCallout">
            <a:avLst>
              <a:gd name="adj1" fmla="val 46729"/>
              <a:gd name="adj2" fmla="val 106598"/>
              <a:gd name="adj3" fmla="val 16667"/>
            </a:avLst>
          </a:prstGeom>
          <a:solidFill>
            <a:schemeClr val="tx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Where are they playing board games?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133600" y="4001672"/>
            <a:ext cx="3467697" cy="612648"/>
          </a:xfrm>
          <a:prstGeom prst="wedgeRoundRectCallout">
            <a:avLst>
              <a:gd name="adj1" fmla="val -52754"/>
              <a:gd name="adj2" fmla="val 104902"/>
              <a:gd name="adj3" fmla="val 16667"/>
            </a:avLst>
          </a:prstGeom>
          <a:solidFill>
            <a:schemeClr val="tx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In the kitchen.</a:t>
            </a:r>
          </a:p>
        </p:txBody>
      </p:sp>
      <p:pic>
        <p:nvPicPr>
          <p:cNvPr id="10" name="Picture 2" descr="Back Button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4693" r="5945" b="12848"/>
          <a:stretch/>
        </p:blipFill>
        <p:spPr bwMode="auto">
          <a:xfrm>
            <a:off x="7543800" y="4476750"/>
            <a:ext cx="1496291" cy="50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9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296" y="4207018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43" y="89916"/>
            <a:ext cx="1072451" cy="514220"/>
          </a:xfrm>
          <a:prstGeom prst="rect">
            <a:avLst/>
          </a:prstGeom>
        </p:spPr>
      </p:pic>
      <p:pic>
        <p:nvPicPr>
          <p:cNvPr id="214" name="Picture 4" descr="136 Viet nam Vector Images, Viet nam Illustrations | Depositphot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45" y="1583025"/>
            <a:ext cx="868701" cy="82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18" descr="School Building, School Clipart, School, Yellow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99375">
                        <a14:foregroundMark x1="15937" y1="50781" x2="18438" y2="5390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1" r="3136" b="32682"/>
          <a:stretch/>
        </p:blipFill>
        <p:spPr bwMode="auto">
          <a:xfrm flipH="1">
            <a:off x="-24070" y="2177016"/>
            <a:ext cx="2599423" cy="15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19" b="90000" l="2700" r="96400">
                        <a14:foregroundMark x1="15000" y1="9352" x2="27600" y2="32130"/>
                        <a14:foregroundMark x1="26400" y1="42315" x2="28000" y2="57778"/>
                        <a14:foregroundMark x1="20700" y1="64352" x2="19600" y2="76852"/>
                        <a14:foregroundMark x1="30100" y1="65370" x2="31900" y2="78333"/>
                        <a14:foregroundMark x1="12500" y1="83796" x2="15700" y2="85926"/>
                        <a14:foregroundMark x1="17300" y1="46944" x2="7900" y2="61389"/>
                        <a14:foregroundMark x1="18900" y1="40833" x2="34700" y2="45278"/>
                        <a14:foregroundMark x1="20500" y1="76389" x2="16600" y2="83426"/>
                        <a14:foregroundMark x1="63900" y1="24722" x2="79900" y2="28796"/>
                        <a14:foregroundMark x1="65300" y1="65185" x2="64400" y2="74259"/>
                        <a14:foregroundMark x1="55900" y1="86944" x2="59800" y2="84630"/>
                        <a14:foregroundMark x1="58700" y1="68981" x2="77600" y2="69444"/>
                        <a14:foregroundMark x1="73300" y1="75093" x2="74200" y2="76574"/>
                        <a14:foregroundMark x1="83600" y1="80463" x2="78500" y2="80000"/>
                        <a14:foregroundMark x1="69200" y1="43981" x2="78300" y2="46111"/>
                        <a14:foregroundMark x1="84500" y1="80833" x2="83300" y2="84259"/>
                        <a14:foregroundMark x1="67600" y1="32778" x2="72800" y2="34907"/>
                        <a14:foregroundMark x1="23700" y1="33611" x2="30300" y2="34537"/>
                        <a14:foregroundMark x1="66700" y1="34259" x2="68500" y2="36204"/>
                        <a14:foregroundMark x1="67000" y1="42130" x2="68200" y2="42593"/>
                        <a14:foregroundMark x1="62000" y1="80556" x2="59400" y2="85926"/>
                        <a14:backgroundMark x1="22200" y1="39537" x2="22900" y2="39259"/>
                        <a14:backgroundMark x1="23200" y1="39537" x2="24000" y2="39444"/>
                        <a14:backgroundMark x1="28500" y1="39537" x2="28500" y2="3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68" y="2973661"/>
            <a:ext cx="1734832" cy="187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Rounded Rectangle 211"/>
          <p:cNvSpPr/>
          <p:nvPr/>
        </p:nvSpPr>
        <p:spPr>
          <a:xfrm>
            <a:off x="2873131" y="1051126"/>
            <a:ext cx="4931007" cy="1063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>
              <a:buClr>
                <a:srgbClr val="000000"/>
              </a:buClr>
            </a:pPr>
            <a:endParaRPr lang="en-US" sz="1400" kern="0">
              <a:solidFill>
                <a:srgbClr val="261D2A"/>
              </a:solidFill>
              <a:sym typeface="Arial"/>
            </a:endParaRPr>
          </a:p>
        </p:txBody>
      </p:sp>
      <p:sp>
        <p:nvSpPr>
          <p:cNvPr id="218" name="Google Shape;158;p24"/>
          <p:cNvSpPr txBox="1">
            <a:spLocks/>
          </p:cNvSpPr>
          <p:nvPr/>
        </p:nvSpPr>
        <p:spPr>
          <a:xfrm>
            <a:off x="3241702" y="1201049"/>
            <a:ext cx="4775205" cy="78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arrio"/>
              <a:buNone/>
              <a:defRPr sz="3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55">
              <a:buClr>
                <a:srgbClr val="4597CE"/>
              </a:buClr>
            </a:pPr>
            <a:r>
              <a:rPr lang="en-US" sz="44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Production</a:t>
            </a:r>
          </a:p>
        </p:txBody>
      </p:sp>
      <p:sp>
        <p:nvSpPr>
          <p:cNvPr id="219" name="Google Shape;1260;p37"/>
          <p:cNvSpPr/>
          <p:nvPr/>
        </p:nvSpPr>
        <p:spPr>
          <a:xfrm>
            <a:off x="2388326" y="1059455"/>
            <a:ext cx="1020900" cy="102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1262;p37"/>
          <p:cNvSpPr txBox="1">
            <a:spLocks noGrp="1"/>
          </p:cNvSpPr>
          <p:nvPr>
            <p:ph type="ctrTitle"/>
          </p:nvPr>
        </p:nvSpPr>
        <p:spPr>
          <a:xfrm>
            <a:off x="1535985" y="1188223"/>
            <a:ext cx="2724863" cy="811087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/>
          <a:p>
            <a:r>
              <a:rPr lang="en" sz="4400" dirty="0">
                <a:solidFill>
                  <a:srgbClr val="FF0000"/>
                </a:solidFill>
                <a:latin typeface="Comic Sans MS" panose="030F0702030302020204" pitchFamily="66" charset="0"/>
                <a:cs typeface="Barrio" panose="020B0604020202020204" charset="0"/>
              </a:rPr>
              <a:t>4</a:t>
            </a:r>
            <a:endParaRPr sz="4400" dirty="0">
              <a:solidFill>
                <a:srgbClr val="FF0000"/>
              </a:solidFill>
              <a:latin typeface="Comic Sans MS" panose="030F0702030302020204" pitchFamily="66" charset="0"/>
              <a:cs typeface="Barri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79500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i.pinimg.com/564x/c0/d7/9c/c0d79c590536ed451f5c42a4767a54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9144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553" y="67434"/>
            <a:ext cx="1072451" cy="514220"/>
          </a:xfrm>
          <a:prstGeom prst="rect">
            <a:avLst/>
          </a:prstGeom>
        </p:spPr>
      </p:pic>
      <p:sp>
        <p:nvSpPr>
          <p:cNvPr id="11" name="Flowchart: Alternate Process 10"/>
          <p:cNvSpPr/>
          <p:nvPr/>
        </p:nvSpPr>
        <p:spPr>
          <a:xfrm>
            <a:off x="367147" y="105405"/>
            <a:ext cx="2244435" cy="51422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defTabSz="914355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6. Let’s talk.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55" y="277270"/>
            <a:ext cx="2939621" cy="1918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2" name="Picture 2" descr="https://i.pinimg.com/564x/89/25/f7/8925f7f7f7dcf5f7f1149d70272b6c4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46" b="95339" l="9746" r="91525">
                        <a14:backgroundMark x1="46186" y1="82203" x2="46186" y2="82203"/>
                        <a14:backgroundMark x1="45339" y1="86441" x2="45339" y2="86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63" t="9442" r="34359" b="3973"/>
          <a:stretch/>
        </p:blipFill>
        <p:spPr bwMode="auto">
          <a:xfrm>
            <a:off x="3717080" y="3325114"/>
            <a:ext cx="878568" cy="177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pinimg.com/564x/27/47/62/274762ae8d82740d097565d4254a91f7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4970" y1="82544" x2="43195" y2="85207"/>
                        <a14:foregroundMark x1="47041" y1="81953" x2="47041" y2="81953"/>
                        <a14:foregroundMark x1="46154" y1="81065" x2="46154" y2="81065"/>
                        <a14:foregroundMark x1="44970" y1="81361" x2="44970" y2="81361"/>
                        <a14:foregroundMark x1="54142" y1="81657" x2="54142" y2="81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37" t="8691" r="32325" b="12547"/>
          <a:stretch/>
        </p:blipFill>
        <p:spPr bwMode="auto">
          <a:xfrm>
            <a:off x="4876800" y="3325114"/>
            <a:ext cx="937646" cy="174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79664" y="763681"/>
            <a:ext cx="2819400" cy="964573"/>
          </a:xfrm>
          <a:prstGeom prst="wedgeEllipseCallout">
            <a:avLst>
              <a:gd name="adj1" fmla="val 50228"/>
              <a:gd name="adj2" fmla="val 85167"/>
            </a:avLst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002060"/>
                </a:solidFill>
                <a:latin typeface="Comic Sans MS" panose="030F0702030302020204" pitchFamily="66" charset="0"/>
              </a:rPr>
              <a:t>What are they doing? 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63936" y="2195945"/>
            <a:ext cx="4143823" cy="1145936"/>
          </a:xfrm>
          <a:prstGeom prst="wedgeEllipseCallout">
            <a:avLst>
              <a:gd name="adj1" fmla="val 47009"/>
              <a:gd name="adj2" fmla="val 48700"/>
            </a:avLst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002060"/>
                </a:solidFill>
                <a:latin typeface="Comic Sans MS" panose="030F0702030302020204" pitchFamily="66" charset="0"/>
              </a:rPr>
              <a:t>Where are they playing board games? 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5943600" y="763681"/>
            <a:ext cx="3200400" cy="964573"/>
          </a:xfrm>
          <a:prstGeom prst="wedgeEllipseCallout">
            <a:avLst>
              <a:gd name="adj1" fmla="val -41330"/>
              <a:gd name="adj2" fmla="val 80858"/>
            </a:avLst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They’re playing board games. 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5638800" y="2190750"/>
            <a:ext cx="3200400" cy="964573"/>
          </a:xfrm>
          <a:prstGeom prst="wedgeEllipseCallout">
            <a:avLst>
              <a:gd name="adj1" fmla="val -41330"/>
              <a:gd name="adj2" fmla="val 80858"/>
            </a:avLst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In the living room.</a:t>
            </a:r>
          </a:p>
        </p:txBody>
      </p:sp>
    </p:spTree>
    <p:extLst>
      <p:ext uri="{BB962C8B-B14F-4D97-AF65-F5344CB8AC3E}">
        <p14:creationId xmlns:p14="http://schemas.microsoft.com/office/powerpoint/2010/main" val="74380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296" y="4207018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43" y="89916"/>
            <a:ext cx="1072451" cy="514220"/>
          </a:xfrm>
          <a:prstGeom prst="rect">
            <a:avLst/>
          </a:prstGeom>
        </p:spPr>
      </p:pic>
      <p:pic>
        <p:nvPicPr>
          <p:cNvPr id="214" name="Picture 4" descr="136 Viet nam Vector Images, Viet nam Illustrations | Depositphot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45" y="1583025"/>
            <a:ext cx="868701" cy="82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18" descr="School Building, School Clipart, School, Yellow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99375">
                        <a14:foregroundMark x1="15937" y1="50781" x2="18438" y2="5390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1" r="3136" b="32682"/>
          <a:stretch/>
        </p:blipFill>
        <p:spPr bwMode="auto">
          <a:xfrm flipH="1">
            <a:off x="-24070" y="2177016"/>
            <a:ext cx="2599423" cy="15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19" b="90000" l="2700" r="96400">
                        <a14:foregroundMark x1="15000" y1="9352" x2="27600" y2="32130"/>
                        <a14:foregroundMark x1="26400" y1="42315" x2="28000" y2="57778"/>
                        <a14:foregroundMark x1="20700" y1="64352" x2="19600" y2="76852"/>
                        <a14:foregroundMark x1="30100" y1="65370" x2="31900" y2="78333"/>
                        <a14:foregroundMark x1="12500" y1="83796" x2="15700" y2="85926"/>
                        <a14:foregroundMark x1="17300" y1="46944" x2="7900" y2="61389"/>
                        <a14:foregroundMark x1="18900" y1="40833" x2="34700" y2="45278"/>
                        <a14:foregroundMark x1="20500" y1="76389" x2="16600" y2="83426"/>
                        <a14:foregroundMark x1="63900" y1="24722" x2="79900" y2="28796"/>
                        <a14:foregroundMark x1="65300" y1="65185" x2="64400" y2="74259"/>
                        <a14:foregroundMark x1="55900" y1="86944" x2="59800" y2="84630"/>
                        <a14:foregroundMark x1="58700" y1="68981" x2="77600" y2="69444"/>
                        <a14:foregroundMark x1="73300" y1="75093" x2="74200" y2="76574"/>
                        <a14:foregroundMark x1="83600" y1="80463" x2="78500" y2="80000"/>
                        <a14:foregroundMark x1="69200" y1="43981" x2="78300" y2="46111"/>
                        <a14:foregroundMark x1="84500" y1="80833" x2="83300" y2="84259"/>
                        <a14:foregroundMark x1="67600" y1="32778" x2="72800" y2="34907"/>
                        <a14:foregroundMark x1="23700" y1="33611" x2="30300" y2="34537"/>
                        <a14:foregroundMark x1="66700" y1="34259" x2="68500" y2="36204"/>
                        <a14:foregroundMark x1="67000" y1="42130" x2="68200" y2="42593"/>
                        <a14:foregroundMark x1="62000" y1="80556" x2="59400" y2="85926"/>
                        <a14:backgroundMark x1="22200" y1="39537" x2="22900" y2="39259"/>
                        <a14:backgroundMark x1="23200" y1="39537" x2="24000" y2="39444"/>
                        <a14:backgroundMark x1="28500" y1="39537" x2="28500" y2="3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68" y="2973661"/>
            <a:ext cx="1734832" cy="187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Rounded Rectangle 211"/>
          <p:cNvSpPr/>
          <p:nvPr/>
        </p:nvSpPr>
        <p:spPr>
          <a:xfrm>
            <a:off x="2873131" y="1051126"/>
            <a:ext cx="4931007" cy="1063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>
              <a:buClr>
                <a:srgbClr val="000000"/>
              </a:buClr>
            </a:pPr>
            <a:endParaRPr lang="en-US" sz="1400" kern="0">
              <a:solidFill>
                <a:srgbClr val="261D2A"/>
              </a:solidFill>
              <a:sym typeface="Arial"/>
            </a:endParaRPr>
          </a:p>
        </p:txBody>
      </p:sp>
      <p:sp>
        <p:nvSpPr>
          <p:cNvPr id="218" name="Google Shape;158;p24"/>
          <p:cNvSpPr txBox="1">
            <a:spLocks/>
          </p:cNvSpPr>
          <p:nvPr/>
        </p:nvSpPr>
        <p:spPr>
          <a:xfrm>
            <a:off x="3241702" y="1201049"/>
            <a:ext cx="4775205" cy="78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arrio"/>
              <a:buNone/>
              <a:defRPr sz="3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55">
              <a:buClr>
                <a:srgbClr val="4597CE"/>
              </a:buClr>
            </a:pPr>
            <a:r>
              <a:rPr lang="en-US" sz="44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Assessment</a:t>
            </a:r>
          </a:p>
        </p:txBody>
      </p:sp>
      <p:sp>
        <p:nvSpPr>
          <p:cNvPr id="219" name="Google Shape;1260;p37"/>
          <p:cNvSpPr/>
          <p:nvPr/>
        </p:nvSpPr>
        <p:spPr>
          <a:xfrm>
            <a:off x="2388326" y="1059455"/>
            <a:ext cx="1020900" cy="102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1262;p37"/>
          <p:cNvSpPr txBox="1">
            <a:spLocks noGrp="1"/>
          </p:cNvSpPr>
          <p:nvPr>
            <p:ph type="ctrTitle"/>
          </p:nvPr>
        </p:nvSpPr>
        <p:spPr>
          <a:xfrm>
            <a:off x="1535985" y="1188223"/>
            <a:ext cx="2724863" cy="811087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/>
          <a:p>
            <a:r>
              <a:rPr lang="en" sz="4400" dirty="0">
                <a:solidFill>
                  <a:srgbClr val="FF0000"/>
                </a:solidFill>
                <a:latin typeface="Comic Sans MS" panose="030F0702030302020204" pitchFamily="66" charset="0"/>
                <a:cs typeface="Barrio" panose="020B0604020202020204" charset="0"/>
              </a:rPr>
              <a:t>5</a:t>
            </a:r>
            <a:endParaRPr sz="4400" dirty="0">
              <a:solidFill>
                <a:srgbClr val="FF0000"/>
              </a:solidFill>
              <a:latin typeface="Comic Sans MS" panose="030F0702030302020204" pitchFamily="66" charset="0"/>
              <a:cs typeface="Barri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34596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i.pinimg.com/564x/c0/d7/9c/c0d79c590536ed451f5c42a4767a54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9144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553" y="67434"/>
            <a:ext cx="1072451" cy="514220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329046" y="67434"/>
            <a:ext cx="3099954" cy="514220"/>
          </a:xfrm>
          <a:prstGeom prst="flowChartAlternateProcess">
            <a:avLst/>
          </a:prstGeom>
          <a:solidFill>
            <a:srgbClr val="EDD674">
              <a:lumMod val="40000"/>
              <a:lumOff val="60000"/>
            </a:srgbClr>
          </a:solidFill>
          <a:ln w="25400" cap="flat" cmpd="sng" algn="ctr">
            <a:solidFill>
              <a:srgbClr val="002060"/>
            </a:solidFill>
            <a:prstDash val="sysDot"/>
          </a:ln>
          <a:effectLst/>
        </p:spPr>
        <p:txBody>
          <a:bodyPr lIns="91436" tIns="45718" rIns="91436" bIns="45718" rtlCol="0" anchor="ctr"/>
          <a:lstStyle/>
          <a:p>
            <a:pPr marL="0" marR="0" lvl="0" indent="0" defTabSz="9143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Read and write.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250100" y="659720"/>
            <a:ext cx="1461653" cy="514220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3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Where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864153" y="659720"/>
            <a:ext cx="3352800" cy="514220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3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eading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comic books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5445553" y="659720"/>
            <a:ext cx="768926" cy="514220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3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512353" y="671456"/>
            <a:ext cx="471053" cy="514220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3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7350553" y="666750"/>
            <a:ext cx="1524000" cy="514220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3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kitchen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810" y="1192232"/>
            <a:ext cx="820929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What ____________ Mr. Dan doing?  – He’s cooking.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What ___________ your parents doing?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– They’re watching a film.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3. __________ are they swimming? – In the pool.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4. Where are you? – In the _____________.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5. Where is Mary ____________________ 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– In her bedroom.</a:t>
            </a:r>
          </a:p>
        </p:txBody>
      </p:sp>
    </p:spTree>
    <p:extLst>
      <p:ext uri="{BB962C8B-B14F-4D97-AF65-F5344CB8AC3E}">
        <p14:creationId xmlns:p14="http://schemas.microsoft.com/office/powerpoint/2010/main" val="311098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29978E-6 L -0.45452 0.097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26" y="4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0167E-6 L -0.34583 0.203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10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58025E-6 L 0.05938 0.395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197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91201E-6 L -0.30382 0.513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1" y="256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58025E-6 L 0.14618 0.61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308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6" name="Google Shape;3286;p36"/>
          <p:cNvSpPr/>
          <p:nvPr/>
        </p:nvSpPr>
        <p:spPr>
          <a:xfrm>
            <a:off x="5064027" y="5757600"/>
            <a:ext cx="4600" cy="17500"/>
          </a:xfrm>
          <a:custGeom>
            <a:avLst/>
            <a:gdLst/>
            <a:ahLst/>
            <a:cxnLst/>
            <a:rect l="l" t="t" r="r" b="b"/>
            <a:pathLst>
              <a:path w="184" h="700" extrusionOk="0">
                <a:moveTo>
                  <a:pt x="183" y="0"/>
                </a:moveTo>
                <a:cubicBezTo>
                  <a:pt x="158" y="25"/>
                  <a:pt x="154" y="50"/>
                  <a:pt x="153" y="108"/>
                </a:cubicBezTo>
                <a:lnTo>
                  <a:pt x="153" y="108"/>
                </a:lnTo>
                <a:cubicBezTo>
                  <a:pt x="163" y="72"/>
                  <a:pt x="173" y="36"/>
                  <a:pt x="183" y="0"/>
                </a:cubicBezTo>
                <a:close/>
                <a:moveTo>
                  <a:pt x="153" y="108"/>
                </a:moveTo>
                <a:cubicBezTo>
                  <a:pt x="102" y="294"/>
                  <a:pt x="51" y="497"/>
                  <a:pt x="1" y="699"/>
                </a:cubicBezTo>
                <a:lnTo>
                  <a:pt x="153" y="152"/>
                </a:lnTo>
                <a:cubicBezTo>
                  <a:pt x="153" y="136"/>
                  <a:pt x="153" y="121"/>
                  <a:pt x="153" y="108"/>
                </a:cubicBezTo>
                <a:close/>
              </a:path>
            </a:pathLst>
          </a:custGeom>
          <a:solidFill>
            <a:srgbClr val="A4D255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7" name="Google Shape;3287;p36"/>
          <p:cNvSpPr/>
          <p:nvPr/>
        </p:nvSpPr>
        <p:spPr>
          <a:xfrm>
            <a:off x="3499401" y="5814609"/>
            <a:ext cx="4600" cy="20525"/>
          </a:xfrm>
          <a:custGeom>
            <a:avLst/>
            <a:gdLst/>
            <a:ahLst/>
            <a:cxnLst/>
            <a:rect l="l" t="t" r="r" b="b"/>
            <a:pathLst>
              <a:path w="184" h="821" extrusionOk="0">
                <a:moveTo>
                  <a:pt x="1" y="0"/>
                </a:moveTo>
                <a:cubicBezTo>
                  <a:pt x="1" y="61"/>
                  <a:pt x="1" y="91"/>
                  <a:pt x="31" y="182"/>
                </a:cubicBezTo>
                <a:lnTo>
                  <a:pt x="183" y="821"/>
                </a:lnTo>
                <a:cubicBezTo>
                  <a:pt x="123" y="547"/>
                  <a:pt x="92" y="304"/>
                  <a:pt x="1" y="0"/>
                </a:cubicBezTo>
                <a:close/>
              </a:path>
            </a:pathLst>
          </a:custGeom>
          <a:solidFill>
            <a:srgbClr val="A4D255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8" name="Google Shape;3288;p36"/>
          <p:cNvSpPr/>
          <p:nvPr/>
        </p:nvSpPr>
        <p:spPr>
          <a:xfrm>
            <a:off x="3595154" y="5724152"/>
            <a:ext cx="3825" cy="15225"/>
          </a:xfrm>
          <a:custGeom>
            <a:avLst/>
            <a:gdLst/>
            <a:ahLst/>
            <a:cxnLst/>
            <a:rect l="l" t="t" r="r" b="b"/>
            <a:pathLst>
              <a:path w="153" h="609" extrusionOk="0">
                <a:moveTo>
                  <a:pt x="1" y="1"/>
                </a:moveTo>
                <a:lnTo>
                  <a:pt x="1" y="1"/>
                </a:lnTo>
                <a:cubicBezTo>
                  <a:pt x="45" y="155"/>
                  <a:pt x="89" y="309"/>
                  <a:pt x="121" y="452"/>
                </a:cubicBezTo>
                <a:lnTo>
                  <a:pt x="121" y="452"/>
                </a:lnTo>
                <a:lnTo>
                  <a:pt x="62" y="153"/>
                </a:lnTo>
                <a:cubicBezTo>
                  <a:pt x="62" y="62"/>
                  <a:pt x="62" y="31"/>
                  <a:pt x="1" y="1"/>
                </a:cubicBezTo>
                <a:close/>
                <a:moveTo>
                  <a:pt x="121" y="452"/>
                </a:moveTo>
                <a:lnTo>
                  <a:pt x="153" y="609"/>
                </a:lnTo>
                <a:cubicBezTo>
                  <a:pt x="144" y="559"/>
                  <a:pt x="134" y="506"/>
                  <a:pt x="121" y="4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9" name="Google Shape;3289;p36"/>
          <p:cNvSpPr/>
          <p:nvPr/>
        </p:nvSpPr>
        <p:spPr>
          <a:xfrm>
            <a:off x="2427201" y="5819150"/>
            <a:ext cx="12950" cy="9150"/>
          </a:xfrm>
          <a:custGeom>
            <a:avLst/>
            <a:gdLst/>
            <a:ahLst/>
            <a:cxnLst/>
            <a:rect l="l" t="t" r="r" b="b"/>
            <a:pathLst>
              <a:path w="518" h="366" extrusionOk="0">
                <a:moveTo>
                  <a:pt x="517" y="0"/>
                </a:moveTo>
                <a:lnTo>
                  <a:pt x="517" y="0"/>
                </a:lnTo>
                <a:cubicBezTo>
                  <a:pt x="435" y="50"/>
                  <a:pt x="343" y="126"/>
                  <a:pt x="248" y="200"/>
                </a:cubicBezTo>
                <a:lnTo>
                  <a:pt x="248" y="200"/>
                </a:lnTo>
                <a:lnTo>
                  <a:pt x="457" y="61"/>
                </a:lnTo>
                <a:cubicBezTo>
                  <a:pt x="487" y="61"/>
                  <a:pt x="517" y="31"/>
                  <a:pt x="517" y="0"/>
                </a:cubicBezTo>
                <a:close/>
                <a:moveTo>
                  <a:pt x="248" y="200"/>
                </a:moveTo>
                <a:lnTo>
                  <a:pt x="1" y="365"/>
                </a:lnTo>
                <a:cubicBezTo>
                  <a:pt x="84" y="323"/>
                  <a:pt x="167" y="263"/>
                  <a:pt x="248" y="200"/>
                </a:cubicBezTo>
                <a:close/>
              </a:path>
            </a:pathLst>
          </a:custGeom>
          <a:solidFill>
            <a:srgbClr val="A4D255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41" name="Google Shape;3441;p36"/>
          <p:cNvGrpSpPr/>
          <p:nvPr/>
        </p:nvGrpSpPr>
        <p:grpSpPr>
          <a:xfrm>
            <a:off x="8723526" y="2023034"/>
            <a:ext cx="266050" cy="239375"/>
            <a:chOff x="-4577275" y="4640425"/>
            <a:chExt cx="266050" cy="239375"/>
          </a:xfrm>
        </p:grpSpPr>
        <p:sp>
          <p:nvSpPr>
            <p:cNvPr id="3442" name="Google Shape;3442;p36"/>
            <p:cNvSpPr/>
            <p:nvPr/>
          </p:nvSpPr>
          <p:spPr>
            <a:xfrm>
              <a:off x="-4574700" y="4644225"/>
              <a:ext cx="263475" cy="231500"/>
            </a:xfrm>
            <a:custGeom>
              <a:avLst/>
              <a:gdLst/>
              <a:ahLst/>
              <a:cxnLst/>
              <a:rect l="l" t="t" r="r" b="b"/>
              <a:pathLst>
                <a:path w="10539" h="9260" extrusionOk="0">
                  <a:moveTo>
                    <a:pt x="3729" y="1"/>
                  </a:moveTo>
                  <a:cubicBezTo>
                    <a:pt x="3646" y="1"/>
                    <a:pt x="3558" y="16"/>
                    <a:pt x="3467" y="49"/>
                  </a:cubicBezTo>
                  <a:cubicBezTo>
                    <a:pt x="2266" y="483"/>
                    <a:pt x="3534" y="3385"/>
                    <a:pt x="3534" y="3385"/>
                  </a:cubicBezTo>
                  <a:cubicBezTo>
                    <a:pt x="3534" y="3385"/>
                    <a:pt x="2314" y="2974"/>
                    <a:pt x="1320" y="2974"/>
                  </a:cubicBezTo>
                  <a:cubicBezTo>
                    <a:pt x="663" y="2974"/>
                    <a:pt x="105" y="3154"/>
                    <a:pt x="65" y="3752"/>
                  </a:cubicBezTo>
                  <a:cubicBezTo>
                    <a:pt x="0" y="4909"/>
                    <a:pt x="1301" y="5116"/>
                    <a:pt x="2238" y="5116"/>
                  </a:cubicBezTo>
                  <a:cubicBezTo>
                    <a:pt x="2758" y="5116"/>
                    <a:pt x="3167" y="5052"/>
                    <a:pt x="3167" y="5052"/>
                  </a:cubicBezTo>
                  <a:lnTo>
                    <a:pt x="3167" y="5052"/>
                  </a:lnTo>
                  <a:cubicBezTo>
                    <a:pt x="3167" y="5053"/>
                    <a:pt x="332" y="7321"/>
                    <a:pt x="1499" y="7821"/>
                  </a:cubicBezTo>
                  <a:cubicBezTo>
                    <a:pt x="1614" y="7868"/>
                    <a:pt x="1732" y="7890"/>
                    <a:pt x="1852" y="7890"/>
                  </a:cubicBezTo>
                  <a:cubicBezTo>
                    <a:pt x="2909" y="7890"/>
                    <a:pt x="4068" y="6220"/>
                    <a:pt x="4068" y="6220"/>
                  </a:cubicBezTo>
                  <a:cubicBezTo>
                    <a:pt x="4068" y="6220"/>
                    <a:pt x="4333" y="9260"/>
                    <a:pt x="5142" y="9260"/>
                  </a:cubicBezTo>
                  <a:cubicBezTo>
                    <a:pt x="5193" y="9260"/>
                    <a:pt x="5246" y="9248"/>
                    <a:pt x="5302" y="9222"/>
                  </a:cubicBezTo>
                  <a:cubicBezTo>
                    <a:pt x="6236" y="8788"/>
                    <a:pt x="6102" y="6254"/>
                    <a:pt x="6102" y="6253"/>
                  </a:cubicBezTo>
                  <a:lnTo>
                    <a:pt x="6102" y="6253"/>
                  </a:lnTo>
                  <a:cubicBezTo>
                    <a:pt x="6103" y="6254"/>
                    <a:pt x="6817" y="8277"/>
                    <a:pt x="8076" y="8277"/>
                  </a:cubicBezTo>
                  <a:cubicBezTo>
                    <a:pt x="8150" y="8277"/>
                    <a:pt x="8226" y="8270"/>
                    <a:pt x="8304" y="8255"/>
                  </a:cubicBezTo>
                  <a:cubicBezTo>
                    <a:pt x="9738" y="8021"/>
                    <a:pt x="7403" y="5386"/>
                    <a:pt x="6903" y="5386"/>
                  </a:cubicBezTo>
                  <a:cubicBezTo>
                    <a:pt x="6436" y="5386"/>
                    <a:pt x="10539" y="5319"/>
                    <a:pt x="10139" y="3918"/>
                  </a:cubicBezTo>
                  <a:cubicBezTo>
                    <a:pt x="9982" y="3378"/>
                    <a:pt x="9506" y="3205"/>
                    <a:pt x="8961" y="3205"/>
                  </a:cubicBezTo>
                  <a:cubicBezTo>
                    <a:pt x="7992" y="3205"/>
                    <a:pt x="6803" y="3752"/>
                    <a:pt x="6803" y="3752"/>
                  </a:cubicBezTo>
                  <a:cubicBezTo>
                    <a:pt x="6803" y="3752"/>
                    <a:pt x="9004" y="983"/>
                    <a:pt x="7670" y="416"/>
                  </a:cubicBezTo>
                  <a:cubicBezTo>
                    <a:pt x="7549" y="364"/>
                    <a:pt x="7430" y="341"/>
                    <a:pt x="7314" y="341"/>
                  </a:cubicBezTo>
                  <a:cubicBezTo>
                    <a:pt x="6156" y="341"/>
                    <a:pt x="5302" y="2684"/>
                    <a:pt x="5302" y="2684"/>
                  </a:cubicBezTo>
                  <a:cubicBezTo>
                    <a:pt x="5302" y="2684"/>
                    <a:pt x="4840" y="1"/>
                    <a:pt x="3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3" name="Google Shape;3443;p36"/>
            <p:cNvSpPr/>
            <p:nvPr/>
          </p:nvSpPr>
          <p:spPr>
            <a:xfrm>
              <a:off x="-4577275" y="4640425"/>
              <a:ext cx="261900" cy="239375"/>
            </a:xfrm>
            <a:custGeom>
              <a:avLst/>
              <a:gdLst/>
              <a:ahLst/>
              <a:cxnLst/>
              <a:rect l="l" t="t" r="r" b="b"/>
              <a:pathLst>
                <a:path w="10476" h="9575" extrusionOk="0">
                  <a:moveTo>
                    <a:pt x="3837" y="301"/>
                  </a:moveTo>
                  <a:cubicBezTo>
                    <a:pt x="4638" y="301"/>
                    <a:pt x="5105" y="2169"/>
                    <a:pt x="5238" y="2869"/>
                  </a:cubicBezTo>
                  <a:cubicBezTo>
                    <a:pt x="5238" y="2936"/>
                    <a:pt x="5305" y="3003"/>
                    <a:pt x="5371" y="3003"/>
                  </a:cubicBezTo>
                  <a:cubicBezTo>
                    <a:pt x="5438" y="3003"/>
                    <a:pt x="5505" y="2970"/>
                    <a:pt x="5538" y="2903"/>
                  </a:cubicBezTo>
                  <a:cubicBezTo>
                    <a:pt x="5772" y="2269"/>
                    <a:pt x="6572" y="635"/>
                    <a:pt x="7440" y="635"/>
                  </a:cubicBezTo>
                  <a:cubicBezTo>
                    <a:pt x="7540" y="635"/>
                    <a:pt x="7640" y="668"/>
                    <a:pt x="7740" y="701"/>
                  </a:cubicBezTo>
                  <a:cubicBezTo>
                    <a:pt x="7907" y="768"/>
                    <a:pt x="8007" y="901"/>
                    <a:pt x="8040" y="1068"/>
                  </a:cubicBezTo>
                  <a:cubicBezTo>
                    <a:pt x="8240" y="1802"/>
                    <a:pt x="7206" y="3303"/>
                    <a:pt x="6772" y="3803"/>
                  </a:cubicBezTo>
                  <a:cubicBezTo>
                    <a:pt x="6739" y="3870"/>
                    <a:pt x="6739" y="3937"/>
                    <a:pt x="6772" y="4004"/>
                  </a:cubicBezTo>
                  <a:cubicBezTo>
                    <a:pt x="6812" y="4043"/>
                    <a:pt x="6851" y="4059"/>
                    <a:pt x="6890" y="4059"/>
                  </a:cubicBezTo>
                  <a:cubicBezTo>
                    <a:pt x="6917" y="4059"/>
                    <a:pt x="6945" y="4051"/>
                    <a:pt x="6973" y="4037"/>
                  </a:cubicBezTo>
                  <a:cubicBezTo>
                    <a:pt x="6973" y="4037"/>
                    <a:pt x="8140" y="3503"/>
                    <a:pt x="9074" y="3503"/>
                  </a:cubicBezTo>
                  <a:cubicBezTo>
                    <a:pt x="9641" y="3503"/>
                    <a:pt x="9975" y="3703"/>
                    <a:pt x="10108" y="4137"/>
                  </a:cubicBezTo>
                  <a:cubicBezTo>
                    <a:pt x="10142" y="4270"/>
                    <a:pt x="10108" y="4404"/>
                    <a:pt x="10041" y="4504"/>
                  </a:cubicBezTo>
                  <a:cubicBezTo>
                    <a:pt x="9741" y="4938"/>
                    <a:pt x="8640" y="5271"/>
                    <a:pt x="7039" y="5371"/>
                  </a:cubicBezTo>
                  <a:cubicBezTo>
                    <a:pt x="6973" y="5371"/>
                    <a:pt x="6806" y="5405"/>
                    <a:pt x="6839" y="5538"/>
                  </a:cubicBezTo>
                  <a:cubicBezTo>
                    <a:pt x="6839" y="5605"/>
                    <a:pt x="6839" y="5705"/>
                    <a:pt x="7006" y="5705"/>
                  </a:cubicBezTo>
                  <a:cubicBezTo>
                    <a:pt x="7306" y="5705"/>
                    <a:pt x="8674" y="7106"/>
                    <a:pt x="8707" y="7906"/>
                  </a:cubicBezTo>
                  <a:cubicBezTo>
                    <a:pt x="8741" y="8107"/>
                    <a:pt x="8640" y="8240"/>
                    <a:pt x="8374" y="8273"/>
                  </a:cubicBezTo>
                  <a:cubicBezTo>
                    <a:pt x="8307" y="8286"/>
                    <a:pt x="8242" y="8291"/>
                    <a:pt x="8178" y="8291"/>
                  </a:cubicBezTo>
                  <a:cubicBezTo>
                    <a:pt x="7031" y="8291"/>
                    <a:pt x="6372" y="6404"/>
                    <a:pt x="6372" y="6372"/>
                  </a:cubicBezTo>
                  <a:cubicBezTo>
                    <a:pt x="6345" y="6317"/>
                    <a:pt x="6295" y="6263"/>
                    <a:pt x="6224" y="6263"/>
                  </a:cubicBezTo>
                  <a:cubicBezTo>
                    <a:pt x="6208" y="6263"/>
                    <a:pt x="6190" y="6266"/>
                    <a:pt x="6172" y="6272"/>
                  </a:cubicBezTo>
                  <a:cubicBezTo>
                    <a:pt x="6105" y="6272"/>
                    <a:pt x="6039" y="6339"/>
                    <a:pt x="6072" y="6439"/>
                  </a:cubicBezTo>
                  <a:cubicBezTo>
                    <a:pt x="6072" y="7106"/>
                    <a:pt x="6005" y="8907"/>
                    <a:pt x="5338" y="9241"/>
                  </a:cubicBezTo>
                  <a:cubicBezTo>
                    <a:pt x="5305" y="9274"/>
                    <a:pt x="5271" y="9274"/>
                    <a:pt x="5238" y="9274"/>
                  </a:cubicBezTo>
                  <a:cubicBezTo>
                    <a:pt x="4771" y="9274"/>
                    <a:pt x="4437" y="7539"/>
                    <a:pt x="4337" y="6372"/>
                  </a:cubicBezTo>
                  <a:cubicBezTo>
                    <a:pt x="4337" y="6305"/>
                    <a:pt x="4271" y="6239"/>
                    <a:pt x="4204" y="6239"/>
                  </a:cubicBezTo>
                  <a:cubicBezTo>
                    <a:pt x="4204" y="6205"/>
                    <a:pt x="4204" y="6205"/>
                    <a:pt x="4171" y="6205"/>
                  </a:cubicBezTo>
                  <a:cubicBezTo>
                    <a:pt x="4137" y="6205"/>
                    <a:pt x="4071" y="6239"/>
                    <a:pt x="4037" y="6272"/>
                  </a:cubicBezTo>
                  <a:cubicBezTo>
                    <a:pt x="4037" y="6305"/>
                    <a:pt x="2936" y="7873"/>
                    <a:pt x="1969" y="7873"/>
                  </a:cubicBezTo>
                  <a:cubicBezTo>
                    <a:pt x="1836" y="7873"/>
                    <a:pt x="1736" y="7873"/>
                    <a:pt x="1669" y="7806"/>
                  </a:cubicBezTo>
                  <a:cubicBezTo>
                    <a:pt x="1502" y="7773"/>
                    <a:pt x="1502" y="7673"/>
                    <a:pt x="1469" y="7640"/>
                  </a:cubicBezTo>
                  <a:cubicBezTo>
                    <a:pt x="1402" y="7106"/>
                    <a:pt x="2603" y="5938"/>
                    <a:pt x="3370" y="5305"/>
                  </a:cubicBezTo>
                  <a:cubicBezTo>
                    <a:pt x="3403" y="5271"/>
                    <a:pt x="3437" y="5204"/>
                    <a:pt x="3403" y="5138"/>
                  </a:cubicBezTo>
                  <a:cubicBezTo>
                    <a:pt x="3370" y="5071"/>
                    <a:pt x="3303" y="5038"/>
                    <a:pt x="3237" y="5038"/>
                  </a:cubicBezTo>
                  <a:cubicBezTo>
                    <a:pt x="3237" y="5038"/>
                    <a:pt x="2836" y="5104"/>
                    <a:pt x="2336" y="5104"/>
                  </a:cubicBezTo>
                  <a:cubicBezTo>
                    <a:pt x="1736" y="5104"/>
                    <a:pt x="935" y="5004"/>
                    <a:pt x="568" y="4604"/>
                  </a:cubicBezTo>
                  <a:cubicBezTo>
                    <a:pt x="401" y="4437"/>
                    <a:pt x="335" y="4204"/>
                    <a:pt x="335" y="3904"/>
                  </a:cubicBezTo>
                  <a:cubicBezTo>
                    <a:pt x="335" y="3770"/>
                    <a:pt x="368" y="3270"/>
                    <a:pt x="1435" y="3270"/>
                  </a:cubicBezTo>
                  <a:cubicBezTo>
                    <a:pt x="2369" y="3270"/>
                    <a:pt x="3570" y="3670"/>
                    <a:pt x="3570" y="3670"/>
                  </a:cubicBezTo>
                  <a:cubicBezTo>
                    <a:pt x="3590" y="3680"/>
                    <a:pt x="3609" y="3684"/>
                    <a:pt x="3628" y="3684"/>
                  </a:cubicBezTo>
                  <a:cubicBezTo>
                    <a:pt x="3673" y="3684"/>
                    <a:pt x="3713" y="3660"/>
                    <a:pt x="3737" y="3637"/>
                  </a:cubicBezTo>
                  <a:cubicBezTo>
                    <a:pt x="3770" y="3570"/>
                    <a:pt x="3804" y="3503"/>
                    <a:pt x="3770" y="3470"/>
                  </a:cubicBezTo>
                  <a:cubicBezTo>
                    <a:pt x="3770" y="3437"/>
                    <a:pt x="2936" y="1502"/>
                    <a:pt x="3303" y="668"/>
                  </a:cubicBezTo>
                  <a:cubicBezTo>
                    <a:pt x="3370" y="501"/>
                    <a:pt x="3470" y="401"/>
                    <a:pt x="3604" y="334"/>
                  </a:cubicBezTo>
                  <a:cubicBezTo>
                    <a:pt x="3670" y="334"/>
                    <a:pt x="3770" y="301"/>
                    <a:pt x="3837" y="301"/>
                  </a:cubicBezTo>
                  <a:close/>
                  <a:moveTo>
                    <a:pt x="3837" y="1"/>
                  </a:moveTo>
                  <a:cubicBezTo>
                    <a:pt x="3704" y="1"/>
                    <a:pt x="3604" y="34"/>
                    <a:pt x="3503" y="67"/>
                  </a:cubicBezTo>
                  <a:cubicBezTo>
                    <a:pt x="3270" y="134"/>
                    <a:pt x="3103" y="301"/>
                    <a:pt x="3003" y="534"/>
                  </a:cubicBezTo>
                  <a:cubicBezTo>
                    <a:pt x="2670" y="1302"/>
                    <a:pt x="3137" y="2669"/>
                    <a:pt x="3370" y="3270"/>
                  </a:cubicBezTo>
                  <a:cubicBezTo>
                    <a:pt x="2936" y="3170"/>
                    <a:pt x="2136" y="2970"/>
                    <a:pt x="1435" y="2970"/>
                  </a:cubicBezTo>
                  <a:cubicBezTo>
                    <a:pt x="301" y="2970"/>
                    <a:pt x="34" y="3470"/>
                    <a:pt x="34" y="3904"/>
                  </a:cubicBezTo>
                  <a:cubicBezTo>
                    <a:pt x="1" y="4270"/>
                    <a:pt x="101" y="4571"/>
                    <a:pt x="335" y="4838"/>
                  </a:cubicBezTo>
                  <a:cubicBezTo>
                    <a:pt x="793" y="5323"/>
                    <a:pt x="1667" y="5416"/>
                    <a:pt x="2338" y="5416"/>
                  </a:cubicBezTo>
                  <a:cubicBezTo>
                    <a:pt x="2496" y="5416"/>
                    <a:pt x="2642" y="5411"/>
                    <a:pt x="2770" y="5405"/>
                  </a:cubicBezTo>
                  <a:lnTo>
                    <a:pt x="2770" y="5405"/>
                  </a:lnTo>
                  <a:cubicBezTo>
                    <a:pt x="2169" y="5938"/>
                    <a:pt x="1068" y="7039"/>
                    <a:pt x="1168" y="7673"/>
                  </a:cubicBezTo>
                  <a:cubicBezTo>
                    <a:pt x="1202" y="7806"/>
                    <a:pt x="1269" y="8006"/>
                    <a:pt x="1535" y="8107"/>
                  </a:cubicBezTo>
                  <a:cubicBezTo>
                    <a:pt x="1669" y="8173"/>
                    <a:pt x="1802" y="8173"/>
                    <a:pt x="1969" y="8173"/>
                  </a:cubicBezTo>
                  <a:cubicBezTo>
                    <a:pt x="2803" y="8173"/>
                    <a:pt x="3637" y="7273"/>
                    <a:pt x="4071" y="6772"/>
                  </a:cubicBezTo>
                  <a:cubicBezTo>
                    <a:pt x="4171" y="7706"/>
                    <a:pt x="4471" y="9574"/>
                    <a:pt x="5238" y="9574"/>
                  </a:cubicBezTo>
                  <a:cubicBezTo>
                    <a:pt x="5305" y="9574"/>
                    <a:pt x="5371" y="9574"/>
                    <a:pt x="5472" y="9541"/>
                  </a:cubicBezTo>
                  <a:cubicBezTo>
                    <a:pt x="6139" y="9207"/>
                    <a:pt x="6339" y="7973"/>
                    <a:pt x="6372" y="7139"/>
                  </a:cubicBezTo>
                  <a:cubicBezTo>
                    <a:pt x="6710" y="7753"/>
                    <a:pt x="7330" y="8593"/>
                    <a:pt x="8207" y="8593"/>
                  </a:cubicBezTo>
                  <a:cubicBezTo>
                    <a:pt x="8283" y="8593"/>
                    <a:pt x="8361" y="8587"/>
                    <a:pt x="8440" y="8574"/>
                  </a:cubicBezTo>
                  <a:cubicBezTo>
                    <a:pt x="8841" y="8507"/>
                    <a:pt x="9074" y="8240"/>
                    <a:pt x="9041" y="7840"/>
                  </a:cubicBezTo>
                  <a:cubicBezTo>
                    <a:pt x="8974" y="7173"/>
                    <a:pt x="8140" y="6138"/>
                    <a:pt x="7506" y="5638"/>
                  </a:cubicBezTo>
                  <a:cubicBezTo>
                    <a:pt x="8640" y="5538"/>
                    <a:pt x="9875" y="5271"/>
                    <a:pt x="10275" y="4704"/>
                  </a:cubicBezTo>
                  <a:cubicBezTo>
                    <a:pt x="10442" y="4504"/>
                    <a:pt x="10475" y="4270"/>
                    <a:pt x="10408" y="4037"/>
                  </a:cubicBezTo>
                  <a:cubicBezTo>
                    <a:pt x="10275" y="3670"/>
                    <a:pt x="9975" y="3203"/>
                    <a:pt x="9074" y="3203"/>
                  </a:cubicBezTo>
                  <a:cubicBezTo>
                    <a:pt x="8474" y="3203"/>
                    <a:pt x="7807" y="3403"/>
                    <a:pt x="7373" y="3570"/>
                  </a:cubicBezTo>
                  <a:cubicBezTo>
                    <a:pt x="7807" y="2903"/>
                    <a:pt x="8540" y="1702"/>
                    <a:pt x="8340" y="968"/>
                  </a:cubicBezTo>
                  <a:cubicBezTo>
                    <a:pt x="8274" y="701"/>
                    <a:pt x="8107" y="534"/>
                    <a:pt x="7840" y="434"/>
                  </a:cubicBezTo>
                  <a:cubicBezTo>
                    <a:pt x="7706" y="368"/>
                    <a:pt x="7573" y="334"/>
                    <a:pt x="7440" y="334"/>
                  </a:cubicBezTo>
                  <a:cubicBezTo>
                    <a:pt x="6506" y="334"/>
                    <a:pt x="5772" y="1602"/>
                    <a:pt x="5438" y="2336"/>
                  </a:cubicBezTo>
                  <a:cubicBezTo>
                    <a:pt x="5238" y="1502"/>
                    <a:pt x="4771" y="1"/>
                    <a:pt x="383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4" name="Google Shape;3444;p36"/>
            <p:cNvSpPr/>
            <p:nvPr/>
          </p:nvSpPr>
          <p:spPr>
            <a:xfrm>
              <a:off x="-4508050" y="4780125"/>
              <a:ext cx="31725" cy="37125"/>
            </a:xfrm>
            <a:custGeom>
              <a:avLst/>
              <a:gdLst/>
              <a:ahLst/>
              <a:cxnLst/>
              <a:rect l="l" t="t" r="r" b="b"/>
              <a:pathLst>
                <a:path w="1269" h="1485" extrusionOk="0">
                  <a:moveTo>
                    <a:pt x="1055" y="0"/>
                  </a:moveTo>
                  <a:cubicBezTo>
                    <a:pt x="1018" y="0"/>
                    <a:pt x="985" y="17"/>
                    <a:pt x="968" y="50"/>
                  </a:cubicBezTo>
                  <a:lnTo>
                    <a:pt x="34" y="1218"/>
                  </a:lnTo>
                  <a:cubicBezTo>
                    <a:pt x="1" y="1284"/>
                    <a:pt x="1" y="1384"/>
                    <a:pt x="67" y="1451"/>
                  </a:cubicBezTo>
                  <a:cubicBezTo>
                    <a:pt x="101" y="1451"/>
                    <a:pt x="134" y="1484"/>
                    <a:pt x="167" y="1484"/>
                  </a:cubicBezTo>
                  <a:cubicBezTo>
                    <a:pt x="201" y="1484"/>
                    <a:pt x="267" y="1451"/>
                    <a:pt x="301" y="1418"/>
                  </a:cubicBezTo>
                  <a:lnTo>
                    <a:pt x="1201" y="250"/>
                  </a:lnTo>
                  <a:cubicBezTo>
                    <a:pt x="1268" y="184"/>
                    <a:pt x="1235" y="83"/>
                    <a:pt x="1168" y="50"/>
                  </a:cubicBezTo>
                  <a:cubicBezTo>
                    <a:pt x="1135" y="17"/>
                    <a:pt x="1093" y="0"/>
                    <a:pt x="105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5" name="Google Shape;3445;p36"/>
            <p:cNvSpPr/>
            <p:nvPr/>
          </p:nvSpPr>
          <p:spPr>
            <a:xfrm>
              <a:off x="-4534725" y="4738000"/>
              <a:ext cx="54225" cy="17550"/>
            </a:xfrm>
            <a:custGeom>
              <a:avLst/>
              <a:gdLst/>
              <a:ahLst/>
              <a:cxnLst/>
              <a:rect l="l" t="t" r="r" b="b"/>
              <a:pathLst>
                <a:path w="2169" h="702" extrusionOk="0">
                  <a:moveTo>
                    <a:pt x="200" y="1"/>
                  </a:moveTo>
                  <a:cubicBezTo>
                    <a:pt x="100" y="1"/>
                    <a:pt x="34" y="34"/>
                    <a:pt x="0" y="134"/>
                  </a:cubicBezTo>
                  <a:cubicBezTo>
                    <a:pt x="0" y="201"/>
                    <a:pt x="34" y="301"/>
                    <a:pt x="134" y="301"/>
                  </a:cubicBezTo>
                  <a:lnTo>
                    <a:pt x="1968" y="701"/>
                  </a:lnTo>
                  <a:lnTo>
                    <a:pt x="2002" y="701"/>
                  </a:lnTo>
                  <a:cubicBezTo>
                    <a:pt x="2102" y="701"/>
                    <a:pt x="2168" y="634"/>
                    <a:pt x="2168" y="568"/>
                  </a:cubicBezTo>
                  <a:cubicBezTo>
                    <a:pt x="2168" y="501"/>
                    <a:pt x="2135" y="401"/>
                    <a:pt x="2035" y="401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6" name="Google Shape;3446;p36"/>
            <p:cNvSpPr/>
            <p:nvPr/>
          </p:nvSpPr>
          <p:spPr>
            <a:xfrm>
              <a:off x="-4477200" y="4688475"/>
              <a:ext cx="18375" cy="42875"/>
            </a:xfrm>
            <a:custGeom>
              <a:avLst/>
              <a:gdLst/>
              <a:ahLst/>
              <a:cxnLst/>
              <a:rect l="l" t="t" r="r" b="b"/>
              <a:pathLst>
                <a:path w="735" h="1715" extrusionOk="0">
                  <a:moveTo>
                    <a:pt x="189" y="1"/>
                  </a:moveTo>
                  <a:cubicBezTo>
                    <a:pt x="170" y="1"/>
                    <a:pt x="151" y="5"/>
                    <a:pt x="134" y="13"/>
                  </a:cubicBezTo>
                  <a:cubicBezTo>
                    <a:pt x="34" y="13"/>
                    <a:pt x="1" y="114"/>
                    <a:pt x="34" y="214"/>
                  </a:cubicBezTo>
                  <a:lnTo>
                    <a:pt x="434" y="1581"/>
                  </a:lnTo>
                  <a:cubicBezTo>
                    <a:pt x="434" y="1648"/>
                    <a:pt x="501" y="1715"/>
                    <a:pt x="568" y="1715"/>
                  </a:cubicBezTo>
                  <a:lnTo>
                    <a:pt x="601" y="1715"/>
                  </a:lnTo>
                  <a:cubicBezTo>
                    <a:pt x="701" y="1681"/>
                    <a:pt x="735" y="1581"/>
                    <a:pt x="735" y="1515"/>
                  </a:cubicBezTo>
                  <a:lnTo>
                    <a:pt x="334" y="114"/>
                  </a:lnTo>
                  <a:cubicBezTo>
                    <a:pt x="309" y="38"/>
                    <a:pt x="247" y="1"/>
                    <a:pt x="18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7" name="Google Shape;3447;p36"/>
            <p:cNvSpPr/>
            <p:nvPr/>
          </p:nvSpPr>
          <p:spPr>
            <a:xfrm>
              <a:off x="-4428825" y="4692100"/>
              <a:ext cx="27550" cy="41750"/>
            </a:xfrm>
            <a:custGeom>
              <a:avLst/>
              <a:gdLst/>
              <a:ahLst/>
              <a:cxnLst/>
              <a:rect l="l" t="t" r="r" b="b"/>
              <a:pathLst>
                <a:path w="1102" h="1670" extrusionOk="0">
                  <a:moveTo>
                    <a:pt x="898" y="1"/>
                  </a:moveTo>
                  <a:cubicBezTo>
                    <a:pt x="839" y="1"/>
                    <a:pt x="789" y="37"/>
                    <a:pt x="768" y="102"/>
                  </a:cubicBezTo>
                  <a:lnTo>
                    <a:pt x="34" y="1436"/>
                  </a:lnTo>
                  <a:cubicBezTo>
                    <a:pt x="1" y="1536"/>
                    <a:pt x="34" y="1603"/>
                    <a:pt x="101" y="1670"/>
                  </a:cubicBezTo>
                  <a:lnTo>
                    <a:pt x="201" y="1670"/>
                  </a:lnTo>
                  <a:cubicBezTo>
                    <a:pt x="234" y="1670"/>
                    <a:pt x="301" y="1636"/>
                    <a:pt x="334" y="1603"/>
                  </a:cubicBezTo>
                  <a:lnTo>
                    <a:pt x="1035" y="235"/>
                  </a:lnTo>
                  <a:cubicBezTo>
                    <a:pt x="1101" y="169"/>
                    <a:pt x="1068" y="69"/>
                    <a:pt x="1001" y="35"/>
                  </a:cubicBezTo>
                  <a:cubicBezTo>
                    <a:pt x="966" y="12"/>
                    <a:pt x="930" y="1"/>
                    <a:pt x="89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8" name="Google Shape;3448;p36"/>
            <p:cNvSpPr/>
            <p:nvPr/>
          </p:nvSpPr>
          <p:spPr>
            <a:xfrm>
              <a:off x="-4417150" y="4747800"/>
              <a:ext cx="59225" cy="14400"/>
            </a:xfrm>
            <a:custGeom>
              <a:avLst/>
              <a:gdLst/>
              <a:ahLst/>
              <a:cxnLst/>
              <a:rect l="l" t="t" r="r" b="b"/>
              <a:pathLst>
                <a:path w="2369" h="576" extrusionOk="0">
                  <a:moveTo>
                    <a:pt x="2219" y="0"/>
                  </a:moveTo>
                  <a:cubicBezTo>
                    <a:pt x="2203" y="0"/>
                    <a:pt x="2186" y="3"/>
                    <a:pt x="2169" y="9"/>
                  </a:cubicBezTo>
                  <a:lnTo>
                    <a:pt x="167" y="276"/>
                  </a:lnTo>
                  <a:cubicBezTo>
                    <a:pt x="67" y="309"/>
                    <a:pt x="1" y="376"/>
                    <a:pt x="34" y="442"/>
                  </a:cubicBezTo>
                  <a:cubicBezTo>
                    <a:pt x="34" y="543"/>
                    <a:pt x="101" y="576"/>
                    <a:pt x="167" y="576"/>
                  </a:cubicBezTo>
                  <a:lnTo>
                    <a:pt x="201" y="576"/>
                  </a:lnTo>
                  <a:lnTo>
                    <a:pt x="2235" y="309"/>
                  </a:lnTo>
                  <a:cubicBezTo>
                    <a:pt x="2302" y="309"/>
                    <a:pt x="2369" y="209"/>
                    <a:pt x="2369" y="142"/>
                  </a:cubicBezTo>
                  <a:cubicBezTo>
                    <a:pt x="2341" y="60"/>
                    <a:pt x="2291" y="0"/>
                    <a:pt x="221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9" name="Google Shape;3449;p36"/>
            <p:cNvSpPr/>
            <p:nvPr/>
          </p:nvSpPr>
          <p:spPr>
            <a:xfrm>
              <a:off x="-4419650" y="4782950"/>
              <a:ext cx="31700" cy="34300"/>
            </a:xfrm>
            <a:custGeom>
              <a:avLst/>
              <a:gdLst/>
              <a:ahLst/>
              <a:cxnLst/>
              <a:rect l="l" t="t" r="r" b="b"/>
              <a:pathLst>
                <a:path w="1268" h="1372" extrusionOk="0">
                  <a:moveTo>
                    <a:pt x="154" y="1"/>
                  </a:moveTo>
                  <a:cubicBezTo>
                    <a:pt x="123" y="1"/>
                    <a:pt x="93" y="12"/>
                    <a:pt x="67" y="37"/>
                  </a:cubicBezTo>
                  <a:cubicBezTo>
                    <a:pt x="0" y="104"/>
                    <a:pt x="0" y="204"/>
                    <a:pt x="67" y="271"/>
                  </a:cubicBezTo>
                  <a:lnTo>
                    <a:pt x="1001" y="1305"/>
                  </a:lnTo>
                  <a:cubicBezTo>
                    <a:pt x="1035" y="1338"/>
                    <a:pt x="1068" y="1371"/>
                    <a:pt x="1101" y="1371"/>
                  </a:cubicBezTo>
                  <a:cubicBezTo>
                    <a:pt x="1135" y="1371"/>
                    <a:pt x="1168" y="1338"/>
                    <a:pt x="1201" y="1305"/>
                  </a:cubicBezTo>
                  <a:cubicBezTo>
                    <a:pt x="1268" y="1271"/>
                    <a:pt x="1268" y="1171"/>
                    <a:pt x="1235" y="1105"/>
                  </a:cubicBezTo>
                  <a:lnTo>
                    <a:pt x="301" y="71"/>
                  </a:lnTo>
                  <a:cubicBezTo>
                    <a:pt x="259" y="29"/>
                    <a:pt x="205" y="1"/>
                    <a:pt x="15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0" name="Google Shape;3450;p36"/>
            <p:cNvSpPr/>
            <p:nvPr/>
          </p:nvSpPr>
          <p:spPr>
            <a:xfrm>
              <a:off x="-4453850" y="4792200"/>
              <a:ext cx="11700" cy="44225"/>
            </a:xfrm>
            <a:custGeom>
              <a:avLst/>
              <a:gdLst/>
              <a:ahLst/>
              <a:cxnLst/>
              <a:rect l="l" t="t" r="r" b="b"/>
              <a:pathLst>
                <a:path w="468" h="1769" extrusionOk="0">
                  <a:moveTo>
                    <a:pt x="134" y="1"/>
                  </a:moveTo>
                  <a:cubicBezTo>
                    <a:pt x="68" y="1"/>
                    <a:pt x="1" y="67"/>
                    <a:pt x="1" y="168"/>
                  </a:cubicBezTo>
                  <a:lnTo>
                    <a:pt x="134" y="1635"/>
                  </a:lnTo>
                  <a:cubicBezTo>
                    <a:pt x="134" y="1735"/>
                    <a:pt x="201" y="1769"/>
                    <a:pt x="301" y="1769"/>
                  </a:cubicBezTo>
                  <a:cubicBezTo>
                    <a:pt x="401" y="1769"/>
                    <a:pt x="468" y="1702"/>
                    <a:pt x="434" y="1602"/>
                  </a:cubicBezTo>
                  <a:lnTo>
                    <a:pt x="301" y="134"/>
                  </a:lnTo>
                  <a:cubicBezTo>
                    <a:pt x="301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1" name="Google Shape;3451;p36"/>
            <p:cNvSpPr/>
            <p:nvPr/>
          </p:nvSpPr>
          <p:spPr>
            <a:xfrm>
              <a:off x="-4495550" y="4712975"/>
              <a:ext cx="94275" cy="94275"/>
            </a:xfrm>
            <a:custGeom>
              <a:avLst/>
              <a:gdLst/>
              <a:ahLst/>
              <a:cxnLst/>
              <a:rect l="l" t="t" r="r" b="b"/>
              <a:pathLst>
                <a:path w="3771" h="3771" extrusionOk="0">
                  <a:moveTo>
                    <a:pt x="1902" y="1"/>
                  </a:moveTo>
                  <a:cubicBezTo>
                    <a:pt x="835" y="1"/>
                    <a:pt x="1" y="835"/>
                    <a:pt x="1" y="1902"/>
                  </a:cubicBezTo>
                  <a:cubicBezTo>
                    <a:pt x="1" y="2936"/>
                    <a:pt x="835" y="3770"/>
                    <a:pt x="1902" y="3770"/>
                  </a:cubicBezTo>
                  <a:cubicBezTo>
                    <a:pt x="2936" y="3770"/>
                    <a:pt x="3770" y="2936"/>
                    <a:pt x="3770" y="1902"/>
                  </a:cubicBezTo>
                  <a:cubicBezTo>
                    <a:pt x="3770" y="835"/>
                    <a:pt x="2936" y="1"/>
                    <a:pt x="1902" y="1"/>
                  </a:cubicBez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9972" r="100000">
                        <a14:foregroundMark x1="53047" y1="32353" x2="64266" y2="45294"/>
                        <a14:foregroundMark x1="73684" y1="29118" x2="86427" y2="47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442944" y="2396790"/>
            <a:ext cx="1268733" cy="138346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2" b="94149" l="3191" r="97518">
                        <a14:foregroundMark x1="43794" y1="88475" x2="56738" y2="88652"/>
                      </a14:backgroundRemoval>
                    </a14:imgEffect>
                  </a14:imgLayer>
                </a14:imgProps>
              </a:ext>
            </a:extLst>
          </a:blip>
          <a:srcRect l="2703" t="9471"/>
          <a:stretch/>
        </p:blipFill>
        <p:spPr>
          <a:xfrm>
            <a:off x="4648393" y="2301271"/>
            <a:ext cx="3101349" cy="2885587"/>
          </a:xfrm>
          <a:prstGeom prst="rect">
            <a:avLst/>
          </a:prstGeom>
        </p:spPr>
      </p:pic>
      <p:pic>
        <p:nvPicPr>
          <p:cNvPr id="52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5" y="4185475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823" y="4231243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96" y="4231243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27" y="4231243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14" y="4231243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73" y="4231243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49" y="4185475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Google Shape;3283;p36"/>
          <p:cNvSpPr/>
          <p:nvPr/>
        </p:nvSpPr>
        <p:spPr>
          <a:xfrm>
            <a:off x="2819400" y="1374376"/>
            <a:ext cx="3871800" cy="49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3284;p36"/>
          <p:cNvSpPr txBox="1">
            <a:spLocks/>
          </p:cNvSpPr>
          <p:nvPr/>
        </p:nvSpPr>
        <p:spPr>
          <a:xfrm>
            <a:off x="1344965" y="149397"/>
            <a:ext cx="6697464" cy="133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hanga One"/>
              <a:buNone/>
              <a:defRPr sz="1519" b="0" i="0" u="none" strike="noStrike" cap="none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sso One"/>
              <a:buNone/>
              <a:defRPr sz="1519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pPr defTabSz="914355">
              <a:buClr>
                <a:srgbClr val="F7AE54"/>
              </a:buClr>
            </a:pPr>
            <a:r>
              <a:rPr lang="en-US" sz="44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Unit 5: Leisure time</a:t>
            </a:r>
            <a:endParaRPr lang="en-US" sz="4000" kern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Google Shape;3285;p36"/>
          <p:cNvSpPr txBox="1">
            <a:spLocks/>
          </p:cNvSpPr>
          <p:nvPr/>
        </p:nvSpPr>
        <p:spPr>
          <a:xfrm>
            <a:off x="2923127" y="1456101"/>
            <a:ext cx="3530100" cy="3507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55"/>
            <a:r>
              <a:rPr lang="en-US" sz="2400" b="1" kern="0">
                <a:solidFill>
                  <a:srgbClr val="261D2A"/>
                </a:solidFill>
                <a:latin typeface="Comic Sans MS" panose="030F0702030302020204" pitchFamily="66" charset="0"/>
              </a:rPr>
              <a:t>Lesson 3: </a:t>
            </a:r>
            <a:r>
              <a:rPr lang="en-US" sz="2400" b="1" kern="0" dirty="0">
                <a:solidFill>
                  <a:srgbClr val="261D2A"/>
                </a:solidFill>
                <a:latin typeface="Comic Sans MS" panose="030F0702030302020204" pitchFamily="66" charset="0"/>
              </a:rPr>
              <a:t>Task 4 5 6</a:t>
            </a:r>
          </a:p>
        </p:txBody>
      </p:sp>
      <p:grpSp>
        <p:nvGrpSpPr>
          <p:cNvPr id="67" name="Google Shape;3452;p36"/>
          <p:cNvGrpSpPr/>
          <p:nvPr/>
        </p:nvGrpSpPr>
        <p:grpSpPr>
          <a:xfrm>
            <a:off x="986959" y="981690"/>
            <a:ext cx="826450" cy="1114175"/>
            <a:chOff x="1198150" y="721125"/>
            <a:chExt cx="826450" cy="1114175"/>
          </a:xfrm>
        </p:grpSpPr>
        <p:sp>
          <p:nvSpPr>
            <p:cNvPr id="68" name="Google Shape;3453;p36"/>
            <p:cNvSpPr/>
            <p:nvPr/>
          </p:nvSpPr>
          <p:spPr>
            <a:xfrm>
              <a:off x="1642650" y="721125"/>
              <a:ext cx="381950" cy="350275"/>
            </a:xfrm>
            <a:custGeom>
              <a:avLst/>
              <a:gdLst/>
              <a:ahLst/>
              <a:cxnLst/>
              <a:rect l="l" t="t" r="r" b="b"/>
              <a:pathLst>
                <a:path w="15278" h="14011" extrusionOk="0">
                  <a:moveTo>
                    <a:pt x="6872" y="1"/>
                  </a:moveTo>
                  <a:cubicBezTo>
                    <a:pt x="6572" y="1"/>
                    <a:pt x="6271" y="34"/>
                    <a:pt x="5971" y="134"/>
                  </a:cubicBezTo>
                  <a:cubicBezTo>
                    <a:pt x="5337" y="268"/>
                    <a:pt x="4804" y="635"/>
                    <a:pt x="4370" y="1102"/>
                  </a:cubicBezTo>
                  <a:cubicBezTo>
                    <a:pt x="3770" y="1735"/>
                    <a:pt x="3503" y="2603"/>
                    <a:pt x="3469" y="3470"/>
                  </a:cubicBezTo>
                  <a:cubicBezTo>
                    <a:pt x="3136" y="3637"/>
                    <a:pt x="2869" y="3804"/>
                    <a:pt x="2635" y="4070"/>
                  </a:cubicBezTo>
                  <a:cubicBezTo>
                    <a:pt x="1468" y="4738"/>
                    <a:pt x="634" y="5672"/>
                    <a:pt x="300" y="6706"/>
                  </a:cubicBezTo>
                  <a:cubicBezTo>
                    <a:pt x="0" y="7673"/>
                    <a:pt x="134" y="8674"/>
                    <a:pt x="667" y="9508"/>
                  </a:cubicBezTo>
                  <a:cubicBezTo>
                    <a:pt x="1068" y="10141"/>
                    <a:pt x="1635" y="10709"/>
                    <a:pt x="2302" y="11109"/>
                  </a:cubicBezTo>
                  <a:cubicBezTo>
                    <a:pt x="2335" y="11142"/>
                    <a:pt x="2369" y="11176"/>
                    <a:pt x="2402" y="11209"/>
                  </a:cubicBezTo>
                  <a:cubicBezTo>
                    <a:pt x="2902" y="11709"/>
                    <a:pt x="3569" y="11976"/>
                    <a:pt x="4303" y="11976"/>
                  </a:cubicBezTo>
                  <a:cubicBezTo>
                    <a:pt x="4370" y="11976"/>
                    <a:pt x="4437" y="11943"/>
                    <a:pt x="4503" y="11943"/>
                  </a:cubicBezTo>
                  <a:cubicBezTo>
                    <a:pt x="4970" y="12977"/>
                    <a:pt x="5838" y="13744"/>
                    <a:pt x="6905" y="13944"/>
                  </a:cubicBezTo>
                  <a:cubicBezTo>
                    <a:pt x="7139" y="13978"/>
                    <a:pt x="7372" y="14011"/>
                    <a:pt x="7606" y="14011"/>
                  </a:cubicBezTo>
                  <a:cubicBezTo>
                    <a:pt x="8173" y="14011"/>
                    <a:pt x="8740" y="13877"/>
                    <a:pt x="9273" y="13611"/>
                  </a:cubicBezTo>
                  <a:cubicBezTo>
                    <a:pt x="9574" y="13711"/>
                    <a:pt x="9907" y="13777"/>
                    <a:pt x="10207" y="13777"/>
                  </a:cubicBezTo>
                  <a:lnTo>
                    <a:pt x="10441" y="13777"/>
                  </a:lnTo>
                  <a:cubicBezTo>
                    <a:pt x="11575" y="13777"/>
                    <a:pt x="12643" y="13244"/>
                    <a:pt x="13310" y="12243"/>
                  </a:cubicBezTo>
                  <a:cubicBezTo>
                    <a:pt x="13743" y="11609"/>
                    <a:pt x="13977" y="10875"/>
                    <a:pt x="14010" y="10141"/>
                  </a:cubicBezTo>
                  <a:cubicBezTo>
                    <a:pt x="14944" y="9374"/>
                    <a:pt x="15278" y="8040"/>
                    <a:pt x="14744" y="6906"/>
                  </a:cubicBezTo>
                  <a:cubicBezTo>
                    <a:pt x="14611" y="6639"/>
                    <a:pt x="14410" y="6339"/>
                    <a:pt x="14144" y="6005"/>
                  </a:cubicBezTo>
                  <a:cubicBezTo>
                    <a:pt x="14244" y="5805"/>
                    <a:pt x="14310" y="5605"/>
                    <a:pt x="14344" y="5371"/>
                  </a:cubicBezTo>
                  <a:cubicBezTo>
                    <a:pt x="14544" y="4671"/>
                    <a:pt x="14410" y="3937"/>
                    <a:pt x="14044" y="3303"/>
                  </a:cubicBezTo>
                  <a:cubicBezTo>
                    <a:pt x="13777" y="2870"/>
                    <a:pt x="13376" y="2503"/>
                    <a:pt x="12943" y="2303"/>
                  </a:cubicBezTo>
                  <a:cubicBezTo>
                    <a:pt x="12809" y="2002"/>
                    <a:pt x="12643" y="1735"/>
                    <a:pt x="12442" y="1469"/>
                  </a:cubicBezTo>
                  <a:cubicBezTo>
                    <a:pt x="11809" y="635"/>
                    <a:pt x="10841" y="134"/>
                    <a:pt x="9807" y="101"/>
                  </a:cubicBezTo>
                  <a:lnTo>
                    <a:pt x="9674" y="101"/>
                  </a:lnTo>
                  <a:cubicBezTo>
                    <a:pt x="9240" y="101"/>
                    <a:pt x="8806" y="168"/>
                    <a:pt x="8373" y="334"/>
                  </a:cubicBezTo>
                  <a:cubicBezTo>
                    <a:pt x="7906" y="134"/>
                    <a:pt x="7405" y="1"/>
                    <a:pt x="6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3454;p36"/>
            <p:cNvSpPr/>
            <p:nvPr/>
          </p:nvSpPr>
          <p:spPr>
            <a:xfrm>
              <a:off x="1781275" y="788900"/>
              <a:ext cx="146600" cy="93775"/>
            </a:xfrm>
            <a:custGeom>
              <a:avLst/>
              <a:gdLst/>
              <a:ahLst/>
              <a:cxnLst/>
              <a:rect l="l" t="t" r="r" b="b"/>
              <a:pathLst>
                <a:path w="5864" h="3751" extrusionOk="0">
                  <a:moveTo>
                    <a:pt x="1299" y="1"/>
                  </a:moveTo>
                  <a:cubicBezTo>
                    <a:pt x="1232" y="1"/>
                    <a:pt x="1163" y="9"/>
                    <a:pt x="1093" y="25"/>
                  </a:cubicBezTo>
                  <a:cubicBezTo>
                    <a:pt x="0" y="313"/>
                    <a:pt x="842" y="3751"/>
                    <a:pt x="2592" y="3751"/>
                  </a:cubicBezTo>
                  <a:cubicBezTo>
                    <a:pt x="2871" y="3751"/>
                    <a:pt x="3174" y="3663"/>
                    <a:pt x="3495" y="3461"/>
                  </a:cubicBezTo>
                  <a:cubicBezTo>
                    <a:pt x="3495" y="3461"/>
                    <a:pt x="5863" y="1860"/>
                    <a:pt x="4763" y="425"/>
                  </a:cubicBezTo>
                  <a:cubicBezTo>
                    <a:pt x="4579" y="186"/>
                    <a:pt x="4364" y="87"/>
                    <a:pt x="4139" y="87"/>
                  </a:cubicBezTo>
                  <a:cubicBezTo>
                    <a:pt x="3601" y="87"/>
                    <a:pt x="3005" y="653"/>
                    <a:pt x="2646" y="1225"/>
                  </a:cubicBezTo>
                  <a:lnTo>
                    <a:pt x="2646" y="1225"/>
                  </a:lnTo>
                  <a:cubicBezTo>
                    <a:pt x="2384" y="617"/>
                    <a:pt x="1896" y="1"/>
                    <a:pt x="1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3455;p36"/>
            <p:cNvSpPr/>
            <p:nvPr/>
          </p:nvSpPr>
          <p:spPr>
            <a:xfrm>
              <a:off x="1784400" y="783750"/>
              <a:ext cx="133475" cy="104275"/>
            </a:xfrm>
            <a:custGeom>
              <a:avLst/>
              <a:gdLst/>
              <a:ahLst/>
              <a:cxnLst/>
              <a:rect l="l" t="t" r="r" b="b"/>
              <a:pathLst>
                <a:path w="5339" h="4171" extrusionOk="0">
                  <a:moveTo>
                    <a:pt x="2503" y="1966"/>
                  </a:moveTo>
                  <a:cubicBezTo>
                    <a:pt x="2536" y="2199"/>
                    <a:pt x="2536" y="2366"/>
                    <a:pt x="2536" y="2399"/>
                  </a:cubicBezTo>
                  <a:lnTo>
                    <a:pt x="2436" y="2399"/>
                  </a:lnTo>
                  <a:cubicBezTo>
                    <a:pt x="2403" y="2333"/>
                    <a:pt x="2403" y="2199"/>
                    <a:pt x="2503" y="1966"/>
                  </a:cubicBezTo>
                  <a:close/>
                  <a:moveTo>
                    <a:pt x="1193" y="412"/>
                  </a:moveTo>
                  <a:cubicBezTo>
                    <a:pt x="1660" y="412"/>
                    <a:pt x="2062" y="922"/>
                    <a:pt x="2303" y="1432"/>
                  </a:cubicBezTo>
                  <a:cubicBezTo>
                    <a:pt x="2102" y="1732"/>
                    <a:pt x="1836" y="2299"/>
                    <a:pt x="2069" y="2633"/>
                  </a:cubicBezTo>
                  <a:cubicBezTo>
                    <a:pt x="2125" y="2689"/>
                    <a:pt x="2251" y="2815"/>
                    <a:pt x="2468" y="2815"/>
                  </a:cubicBezTo>
                  <a:cubicBezTo>
                    <a:pt x="2509" y="2815"/>
                    <a:pt x="2554" y="2810"/>
                    <a:pt x="2603" y="2800"/>
                  </a:cubicBezTo>
                  <a:cubicBezTo>
                    <a:pt x="2703" y="2800"/>
                    <a:pt x="2770" y="2766"/>
                    <a:pt x="2803" y="2700"/>
                  </a:cubicBezTo>
                  <a:cubicBezTo>
                    <a:pt x="3036" y="2433"/>
                    <a:pt x="2936" y="1899"/>
                    <a:pt x="2770" y="1465"/>
                  </a:cubicBezTo>
                  <a:cubicBezTo>
                    <a:pt x="2836" y="1332"/>
                    <a:pt x="2936" y="1199"/>
                    <a:pt x="3036" y="1098"/>
                  </a:cubicBezTo>
                  <a:cubicBezTo>
                    <a:pt x="3403" y="698"/>
                    <a:pt x="3737" y="498"/>
                    <a:pt x="4037" y="498"/>
                  </a:cubicBezTo>
                  <a:cubicBezTo>
                    <a:pt x="4204" y="498"/>
                    <a:pt x="4337" y="598"/>
                    <a:pt x="4471" y="765"/>
                  </a:cubicBezTo>
                  <a:cubicBezTo>
                    <a:pt x="4904" y="1332"/>
                    <a:pt x="4771" y="1999"/>
                    <a:pt x="4070" y="2766"/>
                  </a:cubicBezTo>
                  <a:cubicBezTo>
                    <a:pt x="3670" y="3200"/>
                    <a:pt x="3270" y="3500"/>
                    <a:pt x="3270" y="3500"/>
                  </a:cubicBezTo>
                  <a:cubicBezTo>
                    <a:pt x="2973" y="3683"/>
                    <a:pt x="2704" y="3756"/>
                    <a:pt x="2463" y="3756"/>
                  </a:cubicBezTo>
                  <a:cubicBezTo>
                    <a:pt x="2000" y="3756"/>
                    <a:pt x="1643" y="3485"/>
                    <a:pt x="1402" y="3200"/>
                  </a:cubicBezTo>
                  <a:cubicBezTo>
                    <a:pt x="635" y="2266"/>
                    <a:pt x="468" y="598"/>
                    <a:pt x="1035" y="431"/>
                  </a:cubicBezTo>
                  <a:cubicBezTo>
                    <a:pt x="1089" y="418"/>
                    <a:pt x="1141" y="412"/>
                    <a:pt x="1193" y="412"/>
                  </a:cubicBezTo>
                  <a:close/>
                  <a:moveTo>
                    <a:pt x="1193" y="0"/>
                  </a:moveTo>
                  <a:cubicBezTo>
                    <a:pt x="1109" y="0"/>
                    <a:pt x="1023" y="10"/>
                    <a:pt x="935" y="31"/>
                  </a:cubicBezTo>
                  <a:cubicBezTo>
                    <a:pt x="768" y="64"/>
                    <a:pt x="668" y="164"/>
                    <a:pt x="568" y="265"/>
                  </a:cubicBezTo>
                  <a:cubicBezTo>
                    <a:pt x="1" y="865"/>
                    <a:pt x="301" y="2499"/>
                    <a:pt x="1102" y="3467"/>
                  </a:cubicBezTo>
                  <a:cubicBezTo>
                    <a:pt x="1501" y="3926"/>
                    <a:pt x="1973" y="4171"/>
                    <a:pt x="2473" y="4171"/>
                  </a:cubicBezTo>
                  <a:cubicBezTo>
                    <a:pt x="2808" y="4171"/>
                    <a:pt x="3156" y="4061"/>
                    <a:pt x="3503" y="3834"/>
                  </a:cubicBezTo>
                  <a:cubicBezTo>
                    <a:pt x="3537" y="3834"/>
                    <a:pt x="3970" y="3534"/>
                    <a:pt x="4371" y="3067"/>
                  </a:cubicBezTo>
                  <a:cubicBezTo>
                    <a:pt x="5205" y="2133"/>
                    <a:pt x="5338" y="1232"/>
                    <a:pt x="4804" y="498"/>
                  </a:cubicBezTo>
                  <a:cubicBezTo>
                    <a:pt x="4604" y="231"/>
                    <a:pt x="4337" y="98"/>
                    <a:pt x="4037" y="98"/>
                  </a:cubicBezTo>
                  <a:cubicBezTo>
                    <a:pt x="4019" y="97"/>
                    <a:pt x="4001" y="96"/>
                    <a:pt x="3983" y="96"/>
                  </a:cubicBezTo>
                  <a:cubicBezTo>
                    <a:pt x="3470" y="96"/>
                    <a:pt x="2994" y="540"/>
                    <a:pt x="2736" y="798"/>
                  </a:cubicBezTo>
                  <a:cubicBezTo>
                    <a:pt x="2669" y="865"/>
                    <a:pt x="2603" y="932"/>
                    <a:pt x="2569" y="1032"/>
                  </a:cubicBezTo>
                  <a:cubicBezTo>
                    <a:pt x="2249" y="478"/>
                    <a:pt x="1775" y="0"/>
                    <a:pt x="119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3456;p36"/>
            <p:cNvSpPr/>
            <p:nvPr/>
          </p:nvSpPr>
          <p:spPr>
            <a:xfrm>
              <a:off x="1800225" y="908350"/>
              <a:ext cx="144325" cy="95150"/>
            </a:xfrm>
            <a:custGeom>
              <a:avLst/>
              <a:gdLst/>
              <a:ahLst/>
              <a:cxnLst/>
              <a:rect l="l" t="t" r="r" b="b"/>
              <a:pathLst>
                <a:path w="5773" h="3806" extrusionOk="0">
                  <a:moveTo>
                    <a:pt x="2498" y="0"/>
                  </a:moveTo>
                  <a:cubicBezTo>
                    <a:pt x="669" y="0"/>
                    <a:pt x="1" y="3583"/>
                    <a:pt x="1136" y="3787"/>
                  </a:cubicBezTo>
                  <a:cubicBezTo>
                    <a:pt x="1197" y="3799"/>
                    <a:pt x="1257" y="3806"/>
                    <a:pt x="1315" y="3806"/>
                  </a:cubicBezTo>
                  <a:cubicBezTo>
                    <a:pt x="1918" y="3806"/>
                    <a:pt x="2381" y="3155"/>
                    <a:pt x="2613" y="2524"/>
                  </a:cubicBezTo>
                  <a:lnTo>
                    <a:pt x="2613" y="2524"/>
                  </a:lnTo>
                  <a:cubicBezTo>
                    <a:pt x="2990" y="3067"/>
                    <a:pt x="3592" y="3594"/>
                    <a:pt x="4122" y="3594"/>
                  </a:cubicBezTo>
                  <a:cubicBezTo>
                    <a:pt x="4363" y="3594"/>
                    <a:pt x="4589" y="3485"/>
                    <a:pt x="4772" y="3220"/>
                  </a:cubicBezTo>
                  <a:cubicBezTo>
                    <a:pt x="5772" y="1752"/>
                    <a:pt x="3371" y="251"/>
                    <a:pt x="3371" y="251"/>
                  </a:cubicBezTo>
                  <a:cubicBezTo>
                    <a:pt x="3056" y="77"/>
                    <a:pt x="2765" y="0"/>
                    <a:pt x="24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3457;p36"/>
            <p:cNvSpPr/>
            <p:nvPr/>
          </p:nvSpPr>
          <p:spPr>
            <a:xfrm>
              <a:off x="1806100" y="903275"/>
              <a:ext cx="125950" cy="105475"/>
            </a:xfrm>
            <a:custGeom>
              <a:avLst/>
              <a:gdLst/>
              <a:ahLst/>
              <a:cxnLst/>
              <a:rect l="l" t="t" r="r" b="b"/>
              <a:pathLst>
                <a:path w="5038" h="4219" extrusionOk="0">
                  <a:moveTo>
                    <a:pt x="2302" y="1755"/>
                  </a:moveTo>
                  <a:cubicBezTo>
                    <a:pt x="2335" y="1788"/>
                    <a:pt x="2369" y="1955"/>
                    <a:pt x="2302" y="2188"/>
                  </a:cubicBezTo>
                  <a:cubicBezTo>
                    <a:pt x="2202" y="1955"/>
                    <a:pt x="2202" y="1821"/>
                    <a:pt x="2235" y="1788"/>
                  </a:cubicBezTo>
                  <a:cubicBezTo>
                    <a:pt x="2235" y="1788"/>
                    <a:pt x="2268" y="1755"/>
                    <a:pt x="2302" y="1755"/>
                  </a:cubicBezTo>
                  <a:close/>
                  <a:moveTo>
                    <a:pt x="2235" y="423"/>
                  </a:moveTo>
                  <a:cubicBezTo>
                    <a:pt x="2480" y="423"/>
                    <a:pt x="2738" y="501"/>
                    <a:pt x="3002" y="654"/>
                  </a:cubicBezTo>
                  <a:cubicBezTo>
                    <a:pt x="3036" y="654"/>
                    <a:pt x="4337" y="1454"/>
                    <a:pt x="4537" y="2422"/>
                  </a:cubicBezTo>
                  <a:cubicBezTo>
                    <a:pt x="4603" y="2722"/>
                    <a:pt x="4537" y="3022"/>
                    <a:pt x="4337" y="3322"/>
                  </a:cubicBezTo>
                  <a:cubicBezTo>
                    <a:pt x="4337" y="3356"/>
                    <a:pt x="4303" y="3389"/>
                    <a:pt x="4270" y="3389"/>
                  </a:cubicBezTo>
                  <a:cubicBezTo>
                    <a:pt x="4170" y="3523"/>
                    <a:pt x="4003" y="3589"/>
                    <a:pt x="3836" y="3589"/>
                  </a:cubicBezTo>
                  <a:cubicBezTo>
                    <a:pt x="3436" y="3556"/>
                    <a:pt x="2936" y="3122"/>
                    <a:pt x="2602" y="2689"/>
                  </a:cubicBezTo>
                  <a:cubicBezTo>
                    <a:pt x="2735" y="2288"/>
                    <a:pt x="2836" y="1788"/>
                    <a:pt x="2669" y="1521"/>
                  </a:cubicBezTo>
                  <a:cubicBezTo>
                    <a:pt x="2602" y="1421"/>
                    <a:pt x="2502" y="1354"/>
                    <a:pt x="2402" y="1354"/>
                  </a:cubicBezTo>
                  <a:cubicBezTo>
                    <a:pt x="2365" y="1350"/>
                    <a:pt x="2331" y="1348"/>
                    <a:pt x="2300" y="1348"/>
                  </a:cubicBezTo>
                  <a:cubicBezTo>
                    <a:pt x="2099" y="1348"/>
                    <a:pt x="1988" y="1430"/>
                    <a:pt x="1902" y="1488"/>
                  </a:cubicBezTo>
                  <a:cubicBezTo>
                    <a:pt x="1601" y="1821"/>
                    <a:pt x="1968" y="2455"/>
                    <a:pt x="2135" y="2755"/>
                  </a:cubicBezTo>
                  <a:cubicBezTo>
                    <a:pt x="2035" y="3022"/>
                    <a:pt x="1902" y="3289"/>
                    <a:pt x="1735" y="3456"/>
                  </a:cubicBezTo>
                  <a:cubicBezTo>
                    <a:pt x="1514" y="3677"/>
                    <a:pt x="1293" y="3806"/>
                    <a:pt x="1072" y="3806"/>
                  </a:cubicBezTo>
                  <a:cubicBezTo>
                    <a:pt x="1026" y="3806"/>
                    <a:pt x="980" y="3801"/>
                    <a:pt x="934" y="3789"/>
                  </a:cubicBezTo>
                  <a:cubicBezTo>
                    <a:pt x="801" y="3756"/>
                    <a:pt x="701" y="3656"/>
                    <a:pt x="634" y="3456"/>
                  </a:cubicBezTo>
                  <a:cubicBezTo>
                    <a:pt x="434" y="2822"/>
                    <a:pt x="667" y="1588"/>
                    <a:pt x="1301" y="887"/>
                  </a:cubicBezTo>
                  <a:cubicBezTo>
                    <a:pt x="1574" y="576"/>
                    <a:pt x="1892" y="423"/>
                    <a:pt x="2235" y="423"/>
                  </a:cubicBezTo>
                  <a:close/>
                  <a:moveTo>
                    <a:pt x="2243" y="1"/>
                  </a:moveTo>
                  <a:cubicBezTo>
                    <a:pt x="1778" y="1"/>
                    <a:pt x="1343" y="205"/>
                    <a:pt x="968" y="621"/>
                  </a:cubicBezTo>
                  <a:cubicBezTo>
                    <a:pt x="234" y="1454"/>
                    <a:pt x="0" y="2855"/>
                    <a:pt x="234" y="3589"/>
                  </a:cubicBezTo>
                  <a:cubicBezTo>
                    <a:pt x="367" y="4023"/>
                    <a:pt x="634" y="4156"/>
                    <a:pt x="867" y="4190"/>
                  </a:cubicBezTo>
                  <a:cubicBezTo>
                    <a:pt x="943" y="4209"/>
                    <a:pt x="1019" y="4218"/>
                    <a:pt x="1095" y="4218"/>
                  </a:cubicBezTo>
                  <a:cubicBezTo>
                    <a:pt x="1418" y="4218"/>
                    <a:pt x="1738" y="4047"/>
                    <a:pt x="2035" y="3723"/>
                  </a:cubicBezTo>
                  <a:cubicBezTo>
                    <a:pt x="2202" y="3556"/>
                    <a:pt x="2335" y="3322"/>
                    <a:pt x="2435" y="3156"/>
                  </a:cubicBezTo>
                  <a:cubicBezTo>
                    <a:pt x="2802" y="3589"/>
                    <a:pt x="3303" y="3956"/>
                    <a:pt x="3836" y="3990"/>
                  </a:cubicBezTo>
                  <a:cubicBezTo>
                    <a:pt x="3869" y="3993"/>
                    <a:pt x="3902" y="3995"/>
                    <a:pt x="3934" y="3995"/>
                  </a:cubicBezTo>
                  <a:cubicBezTo>
                    <a:pt x="4229" y="3995"/>
                    <a:pt x="4493" y="3857"/>
                    <a:pt x="4704" y="3556"/>
                  </a:cubicBezTo>
                  <a:cubicBezTo>
                    <a:pt x="4970" y="3156"/>
                    <a:pt x="5037" y="2755"/>
                    <a:pt x="4937" y="2322"/>
                  </a:cubicBezTo>
                  <a:cubicBezTo>
                    <a:pt x="4704" y="1188"/>
                    <a:pt x="3303" y="320"/>
                    <a:pt x="3236" y="287"/>
                  </a:cubicBezTo>
                  <a:cubicBezTo>
                    <a:pt x="2897" y="97"/>
                    <a:pt x="2563" y="1"/>
                    <a:pt x="22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3458;p36"/>
            <p:cNvSpPr/>
            <p:nvPr/>
          </p:nvSpPr>
          <p:spPr>
            <a:xfrm>
              <a:off x="1698525" y="865375"/>
              <a:ext cx="126775" cy="89300"/>
            </a:xfrm>
            <a:custGeom>
              <a:avLst/>
              <a:gdLst/>
              <a:ahLst/>
              <a:cxnLst/>
              <a:rect l="l" t="t" r="r" b="b"/>
              <a:pathLst>
                <a:path w="5071" h="3572" extrusionOk="0">
                  <a:moveTo>
                    <a:pt x="3006" y="1"/>
                  </a:moveTo>
                  <a:cubicBezTo>
                    <a:pt x="2824" y="1"/>
                    <a:pt x="2633" y="31"/>
                    <a:pt x="2435" y="102"/>
                  </a:cubicBezTo>
                  <a:cubicBezTo>
                    <a:pt x="1134" y="535"/>
                    <a:pt x="0" y="1569"/>
                    <a:pt x="534" y="2403"/>
                  </a:cubicBezTo>
                  <a:cubicBezTo>
                    <a:pt x="914" y="3021"/>
                    <a:pt x="1751" y="3571"/>
                    <a:pt x="2636" y="3571"/>
                  </a:cubicBezTo>
                  <a:cubicBezTo>
                    <a:pt x="2993" y="3571"/>
                    <a:pt x="3357" y="3482"/>
                    <a:pt x="3703" y="3271"/>
                  </a:cubicBezTo>
                  <a:cubicBezTo>
                    <a:pt x="4937" y="2570"/>
                    <a:pt x="5070" y="1303"/>
                    <a:pt x="4737" y="936"/>
                  </a:cubicBezTo>
                  <a:cubicBezTo>
                    <a:pt x="4737" y="936"/>
                    <a:pt x="4018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3459;p36"/>
            <p:cNvSpPr/>
            <p:nvPr/>
          </p:nvSpPr>
          <p:spPr>
            <a:xfrm>
              <a:off x="1787750" y="867900"/>
              <a:ext cx="15025" cy="71750"/>
            </a:xfrm>
            <a:custGeom>
              <a:avLst/>
              <a:gdLst/>
              <a:ahLst/>
              <a:cxnLst/>
              <a:rect l="l" t="t" r="r" b="b"/>
              <a:pathLst>
                <a:path w="601" h="2870" extrusionOk="0">
                  <a:moveTo>
                    <a:pt x="0" y="1"/>
                  </a:moveTo>
                  <a:cubicBezTo>
                    <a:pt x="0" y="2"/>
                    <a:pt x="267" y="2503"/>
                    <a:pt x="601" y="28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3460;p36"/>
            <p:cNvSpPr/>
            <p:nvPr/>
          </p:nvSpPr>
          <p:spPr>
            <a:xfrm>
              <a:off x="1782750" y="862750"/>
              <a:ext cx="25025" cy="81825"/>
            </a:xfrm>
            <a:custGeom>
              <a:avLst/>
              <a:gdLst/>
              <a:ahLst/>
              <a:cxnLst/>
              <a:rect l="l" t="t" r="r" b="b"/>
              <a:pathLst>
                <a:path w="1001" h="3273" extrusionOk="0">
                  <a:moveTo>
                    <a:pt x="219" y="0"/>
                  </a:moveTo>
                  <a:cubicBezTo>
                    <a:pt x="202" y="0"/>
                    <a:pt x="185" y="2"/>
                    <a:pt x="167" y="7"/>
                  </a:cubicBezTo>
                  <a:cubicBezTo>
                    <a:pt x="134" y="7"/>
                    <a:pt x="67" y="40"/>
                    <a:pt x="34" y="73"/>
                  </a:cubicBezTo>
                  <a:cubicBezTo>
                    <a:pt x="0" y="107"/>
                    <a:pt x="0" y="173"/>
                    <a:pt x="0" y="240"/>
                  </a:cubicBezTo>
                  <a:cubicBezTo>
                    <a:pt x="67" y="841"/>
                    <a:pt x="300" y="2842"/>
                    <a:pt x="634" y="3209"/>
                  </a:cubicBezTo>
                  <a:cubicBezTo>
                    <a:pt x="671" y="3245"/>
                    <a:pt x="727" y="3272"/>
                    <a:pt x="787" y="3272"/>
                  </a:cubicBezTo>
                  <a:cubicBezTo>
                    <a:pt x="837" y="3272"/>
                    <a:pt x="889" y="3254"/>
                    <a:pt x="934" y="3209"/>
                  </a:cubicBezTo>
                  <a:cubicBezTo>
                    <a:pt x="1001" y="3142"/>
                    <a:pt x="1001" y="3009"/>
                    <a:pt x="934" y="2909"/>
                  </a:cubicBezTo>
                  <a:cubicBezTo>
                    <a:pt x="767" y="2742"/>
                    <a:pt x="534" y="1374"/>
                    <a:pt x="400" y="173"/>
                  </a:cubicBezTo>
                  <a:cubicBezTo>
                    <a:pt x="400" y="87"/>
                    <a:pt x="325" y="0"/>
                    <a:pt x="21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3461;p36"/>
            <p:cNvSpPr/>
            <p:nvPr/>
          </p:nvSpPr>
          <p:spPr>
            <a:xfrm>
              <a:off x="1756900" y="869575"/>
              <a:ext cx="20025" cy="84250"/>
            </a:xfrm>
            <a:custGeom>
              <a:avLst/>
              <a:gdLst/>
              <a:ahLst/>
              <a:cxnLst/>
              <a:rect l="l" t="t" r="r" b="b"/>
              <a:pathLst>
                <a:path w="801" h="3370" extrusionOk="0">
                  <a:moveTo>
                    <a:pt x="0" y="0"/>
                  </a:moveTo>
                  <a:cubicBezTo>
                    <a:pt x="0" y="1"/>
                    <a:pt x="400" y="2936"/>
                    <a:pt x="801" y="33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3462;p36"/>
            <p:cNvSpPr/>
            <p:nvPr/>
          </p:nvSpPr>
          <p:spPr>
            <a:xfrm>
              <a:off x="1751050" y="864575"/>
              <a:ext cx="31725" cy="94175"/>
            </a:xfrm>
            <a:custGeom>
              <a:avLst/>
              <a:gdLst/>
              <a:ahLst/>
              <a:cxnLst/>
              <a:rect l="l" t="t" r="r" b="b"/>
              <a:pathLst>
                <a:path w="1269" h="3767" extrusionOk="0">
                  <a:moveTo>
                    <a:pt x="201" y="0"/>
                  </a:moveTo>
                  <a:cubicBezTo>
                    <a:pt x="134" y="0"/>
                    <a:pt x="101" y="34"/>
                    <a:pt x="67" y="67"/>
                  </a:cubicBezTo>
                  <a:cubicBezTo>
                    <a:pt x="34" y="100"/>
                    <a:pt x="1" y="167"/>
                    <a:pt x="34" y="234"/>
                  </a:cubicBezTo>
                  <a:cubicBezTo>
                    <a:pt x="101" y="734"/>
                    <a:pt x="468" y="3236"/>
                    <a:pt x="868" y="3703"/>
                  </a:cubicBezTo>
                  <a:cubicBezTo>
                    <a:pt x="923" y="3740"/>
                    <a:pt x="988" y="3766"/>
                    <a:pt x="1046" y="3766"/>
                  </a:cubicBezTo>
                  <a:cubicBezTo>
                    <a:pt x="1094" y="3766"/>
                    <a:pt x="1138" y="3748"/>
                    <a:pt x="1168" y="3703"/>
                  </a:cubicBezTo>
                  <a:cubicBezTo>
                    <a:pt x="1268" y="3636"/>
                    <a:pt x="1268" y="3503"/>
                    <a:pt x="1201" y="3403"/>
                  </a:cubicBezTo>
                  <a:cubicBezTo>
                    <a:pt x="935" y="3169"/>
                    <a:pt x="601" y="1368"/>
                    <a:pt x="434" y="167"/>
                  </a:cubicBezTo>
                  <a:cubicBezTo>
                    <a:pt x="434" y="67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3463;p36"/>
            <p:cNvSpPr/>
            <p:nvPr/>
          </p:nvSpPr>
          <p:spPr>
            <a:xfrm>
              <a:off x="1877800" y="833500"/>
              <a:ext cx="63425" cy="56950"/>
            </a:xfrm>
            <a:custGeom>
              <a:avLst/>
              <a:gdLst/>
              <a:ahLst/>
              <a:cxnLst/>
              <a:rect l="l" t="t" r="r" b="b"/>
              <a:pathLst>
                <a:path w="2537" h="2278" extrusionOk="0">
                  <a:moveTo>
                    <a:pt x="2315" y="1"/>
                  </a:moveTo>
                  <a:cubicBezTo>
                    <a:pt x="2226" y="1"/>
                    <a:pt x="2130" y="65"/>
                    <a:pt x="2102" y="176"/>
                  </a:cubicBezTo>
                  <a:cubicBezTo>
                    <a:pt x="1735" y="1710"/>
                    <a:pt x="268" y="1844"/>
                    <a:pt x="201" y="1844"/>
                  </a:cubicBezTo>
                  <a:cubicBezTo>
                    <a:pt x="134" y="1844"/>
                    <a:pt x="101" y="1877"/>
                    <a:pt x="68" y="1910"/>
                  </a:cubicBezTo>
                  <a:cubicBezTo>
                    <a:pt x="34" y="1977"/>
                    <a:pt x="1" y="2011"/>
                    <a:pt x="1" y="2077"/>
                  </a:cubicBezTo>
                  <a:cubicBezTo>
                    <a:pt x="34" y="2177"/>
                    <a:pt x="134" y="2277"/>
                    <a:pt x="234" y="2277"/>
                  </a:cubicBezTo>
                  <a:cubicBezTo>
                    <a:pt x="268" y="2277"/>
                    <a:pt x="2069" y="2111"/>
                    <a:pt x="2536" y="276"/>
                  </a:cubicBezTo>
                  <a:cubicBezTo>
                    <a:pt x="2536" y="143"/>
                    <a:pt x="2469" y="42"/>
                    <a:pt x="2369" y="9"/>
                  </a:cubicBezTo>
                  <a:cubicBezTo>
                    <a:pt x="2352" y="3"/>
                    <a:pt x="2334" y="1"/>
                    <a:pt x="231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3464;p36"/>
            <p:cNvSpPr/>
            <p:nvPr/>
          </p:nvSpPr>
          <p:spPr>
            <a:xfrm>
              <a:off x="1733550" y="886250"/>
              <a:ext cx="15850" cy="66750"/>
            </a:xfrm>
            <a:custGeom>
              <a:avLst/>
              <a:gdLst/>
              <a:ahLst/>
              <a:cxnLst/>
              <a:rect l="l" t="t" r="r" b="b"/>
              <a:pathLst>
                <a:path w="634" h="267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4" y="2169"/>
                    <a:pt x="634" y="26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3465;p36"/>
            <p:cNvSpPr/>
            <p:nvPr/>
          </p:nvSpPr>
          <p:spPr>
            <a:xfrm>
              <a:off x="1728525" y="881250"/>
              <a:ext cx="27550" cy="76325"/>
            </a:xfrm>
            <a:custGeom>
              <a:avLst/>
              <a:gdLst/>
              <a:ahLst/>
              <a:cxnLst/>
              <a:rect l="l" t="t" r="r" b="b"/>
              <a:pathLst>
                <a:path w="1102" h="3053" extrusionOk="0">
                  <a:moveTo>
                    <a:pt x="201" y="0"/>
                  </a:moveTo>
                  <a:cubicBezTo>
                    <a:pt x="134" y="0"/>
                    <a:pt x="101" y="34"/>
                    <a:pt x="68" y="67"/>
                  </a:cubicBezTo>
                  <a:cubicBezTo>
                    <a:pt x="34" y="101"/>
                    <a:pt x="1" y="167"/>
                    <a:pt x="1" y="234"/>
                  </a:cubicBezTo>
                  <a:cubicBezTo>
                    <a:pt x="34" y="434"/>
                    <a:pt x="168" y="2469"/>
                    <a:pt x="701" y="3003"/>
                  </a:cubicBezTo>
                  <a:cubicBezTo>
                    <a:pt x="752" y="3036"/>
                    <a:pt x="810" y="3053"/>
                    <a:pt x="864" y="3053"/>
                  </a:cubicBezTo>
                  <a:cubicBezTo>
                    <a:pt x="918" y="3053"/>
                    <a:pt x="968" y="3036"/>
                    <a:pt x="1002" y="3003"/>
                  </a:cubicBezTo>
                  <a:cubicBezTo>
                    <a:pt x="1102" y="2903"/>
                    <a:pt x="1068" y="2769"/>
                    <a:pt x="1002" y="2702"/>
                  </a:cubicBezTo>
                  <a:cubicBezTo>
                    <a:pt x="668" y="2402"/>
                    <a:pt x="468" y="1001"/>
                    <a:pt x="435" y="201"/>
                  </a:cubicBezTo>
                  <a:cubicBezTo>
                    <a:pt x="401" y="67"/>
                    <a:pt x="335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3466;p36"/>
            <p:cNvSpPr/>
            <p:nvPr/>
          </p:nvSpPr>
          <p:spPr>
            <a:xfrm>
              <a:off x="1876975" y="889925"/>
              <a:ext cx="78425" cy="37525"/>
            </a:xfrm>
            <a:custGeom>
              <a:avLst/>
              <a:gdLst/>
              <a:ahLst/>
              <a:cxnLst/>
              <a:rect l="l" t="t" r="r" b="b"/>
              <a:pathLst>
                <a:path w="3137" h="1501" extrusionOk="0">
                  <a:moveTo>
                    <a:pt x="940" y="0"/>
                  </a:moveTo>
                  <a:cubicBezTo>
                    <a:pt x="705" y="0"/>
                    <a:pt x="448" y="27"/>
                    <a:pt x="167" y="87"/>
                  </a:cubicBezTo>
                  <a:cubicBezTo>
                    <a:pt x="134" y="120"/>
                    <a:pt x="101" y="120"/>
                    <a:pt x="67" y="154"/>
                  </a:cubicBezTo>
                  <a:cubicBezTo>
                    <a:pt x="1" y="221"/>
                    <a:pt x="1" y="287"/>
                    <a:pt x="1" y="354"/>
                  </a:cubicBezTo>
                  <a:cubicBezTo>
                    <a:pt x="34" y="454"/>
                    <a:pt x="134" y="521"/>
                    <a:pt x="267" y="521"/>
                  </a:cubicBezTo>
                  <a:cubicBezTo>
                    <a:pt x="524" y="464"/>
                    <a:pt x="756" y="439"/>
                    <a:pt x="967" y="439"/>
                  </a:cubicBezTo>
                  <a:cubicBezTo>
                    <a:pt x="2237" y="439"/>
                    <a:pt x="2707" y="1331"/>
                    <a:pt x="2736" y="1388"/>
                  </a:cubicBezTo>
                  <a:cubicBezTo>
                    <a:pt x="2761" y="1463"/>
                    <a:pt x="2842" y="1501"/>
                    <a:pt x="2923" y="1501"/>
                  </a:cubicBezTo>
                  <a:cubicBezTo>
                    <a:pt x="2951" y="1501"/>
                    <a:pt x="2978" y="1496"/>
                    <a:pt x="3003" y="1488"/>
                  </a:cubicBezTo>
                  <a:cubicBezTo>
                    <a:pt x="3103" y="1421"/>
                    <a:pt x="3136" y="1321"/>
                    <a:pt x="3103" y="1221"/>
                  </a:cubicBezTo>
                  <a:cubicBezTo>
                    <a:pt x="3103" y="1192"/>
                    <a:pt x="2521" y="0"/>
                    <a:pt x="94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3467;p36"/>
            <p:cNvSpPr/>
            <p:nvPr/>
          </p:nvSpPr>
          <p:spPr>
            <a:xfrm>
              <a:off x="1198150" y="938800"/>
              <a:ext cx="386150" cy="896500"/>
            </a:xfrm>
            <a:custGeom>
              <a:avLst/>
              <a:gdLst/>
              <a:ahLst/>
              <a:cxnLst/>
              <a:rect l="l" t="t" r="r" b="b"/>
              <a:pathLst>
                <a:path w="15446" h="35860" extrusionOk="0">
                  <a:moveTo>
                    <a:pt x="13611" y="0"/>
                  </a:moveTo>
                  <a:cubicBezTo>
                    <a:pt x="13310" y="0"/>
                    <a:pt x="13043" y="0"/>
                    <a:pt x="12743" y="33"/>
                  </a:cubicBezTo>
                  <a:cubicBezTo>
                    <a:pt x="12677" y="33"/>
                    <a:pt x="12643" y="67"/>
                    <a:pt x="12610" y="100"/>
                  </a:cubicBezTo>
                  <a:cubicBezTo>
                    <a:pt x="12576" y="134"/>
                    <a:pt x="12543" y="200"/>
                    <a:pt x="12576" y="267"/>
                  </a:cubicBezTo>
                  <a:cubicBezTo>
                    <a:pt x="12576" y="354"/>
                    <a:pt x="12652" y="440"/>
                    <a:pt x="12758" y="440"/>
                  </a:cubicBezTo>
                  <a:cubicBezTo>
                    <a:pt x="12775" y="440"/>
                    <a:pt x="12792" y="438"/>
                    <a:pt x="12810" y="434"/>
                  </a:cubicBezTo>
                  <a:cubicBezTo>
                    <a:pt x="12927" y="417"/>
                    <a:pt x="13052" y="409"/>
                    <a:pt x="13181" y="409"/>
                  </a:cubicBezTo>
                  <a:cubicBezTo>
                    <a:pt x="13310" y="409"/>
                    <a:pt x="13444" y="417"/>
                    <a:pt x="13577" y="434"/>
                  </a:cubicBezTo>
                  <a:cubicBezTo>
                    <a:pt x="13711" y="434"/>
                    <a:pt x="13811" y="334"/>
                    <a:pt x="13811" y="234"/>
                  </a:cubicBezTo>
                  <a:cubicBezTo>
                    <a:pt x="13811" y="100"/>
                    <a:pt x="13744" y="0"/>
                    <a:pt x="13611" y="0"/>
                  </a:cubicBezTo>
                  <a:close/>
                  <a:moveTo>
                    <a:pt x="14419" y="154"/>
                  </a:moveTo>
                  <a:cubicBezTo>
                    <a:pt x="14362" y="154"/>
                    <a:pt x="14302" y="185"/>
                    <a:pt x="14278" y="234"/>
                  </a:cubicBezTo>
                  <a:cubicBezTo>
                    <a:pt x="14244" y="234"/>
                    <a:pt x="14244" y="267"/>
                    <a:pt x="14211" y="300"/>
                  </a:cubicBezTo>
                  <a:cubicBezTo>
                    <a:pt x="14178" y="400"/>
                    <a:pt x="14244" y="534"/>
                    <a:pt x="14378" y="567"/>
                  </a:cubicBezTo>
                  <a:cubicBezTo>
                    <a:pt x="14811" y="701"/>
                    <a:pt x="15078" y="834"/>
                    <a:pt x="15078" y="834"/>
                  </a:cubicBezTo>
                  <a:cubicBezTo>
                    <a:pt x="15114" y="858"/>
                    <a:pt x="15153" y="869"/>
                    <a:pt x="15193" y="869"/>
                  </a:cubicBezTo>
                  <a:cubicBezTo>
                    <a:pt x="15265" y="869"/>
                    <a:pt x="15335" y="832"/>
                    <a:pt x="15378" y="767"/>
                  </a:cubicBezTo>
                  <a:cubicBezTo>
                    <a:pt x="15445" y="667"/>
                    <a:pt x="15412" y="534"/>
                    <a:pt x="15312" y="500"/>
                  </a:cubicBezTo>
                  <a:cubicBezTo>
                    <a:pt x="15278" y="467"/>
                    <a:pt x="14978" y="300"/>
                    <a:pt x="14478" y="167"/>
                  </a:cubicBezTo>
                  <a:cubicBezTo>
                    <a:pt x="14460" y="158"/>
                    <a:pt x="14440" y="154"/>
                    <a:pt x="14419" y="154"/>
                  </a:cubicBezTo>
                  <a:close/>
                  <a:moveTo>
                    <a:pt x="11944" y="225"/>
                  </a:moveTo>
                  <a:cubicBezTo>
                    <a:pt x="11922" y="225"/>
                    <a:pt x="11900" y="228"/>
                    <a:pt x="11876" y="234"/>
                  </a:cubicBezTo>
                  <a:cubicBezTo>
                    <a:pt x="11609" y="334"/>
                    <a:pt x="11342" y="467"/>
                    <a:pt x="11109" y="634"/>
                  </a:cubicBezTo>
                  <a:cubicBezTo>
                    <a:pt x="11075" y="634"/>
                    <a:pt x="11075" y="667"/>
                    <a:pt x="11075" y="667"/>
                  </a:cubicBezTo>
                  <a:cubicBezTo>
                    <a:pt x="11009" y="734"/>
                    <a:pt x="10975" y="834"/>
                    <a:pt x="11042" y="901"/>
                  </a:cubicBezTo>
                  <a:cubicBezTo>
                    <a:pt x="11085" y="965"/>
                    <a:pt x="11156" y="1002"/>
                    <a:pt x="11228" y="1002"/>
                  </a:cubicBezTo>
                  <a:cubicBezTo>
                    <a:pt x="11267" y="1002"/>
                    <a:pt x="11307" y="991"/>
                    <a:pt x="11342" y="967"/>
                  </a:cubicBezTo>
                  <a:cubicBezTo>
                    <a:pt x="11542" y="834"/>
                    <a:pt x="11776" y="734"/>
                    <a:pt x="12043" y="634"/>
                  </a:cubicBezTo>
                  <a:cubicBezTo>
                    <a:pt x="12143" y="601"/>
                    <a:pt x="12210" y="467"/>
                    <a:pt x="12143" y="367"/>
                  </a:cubicBezTo>
                  <a:cubicBezTo>
                    <a:pt x="12115" y="285"/>
                    <a:pt x="12043" y="225"/>
                    <a:pt x="11944" y="225"/>
                  </a:cubicBezTo>
                  <a:close/>
                  <a:moveTo>
                    <a:pt x="10571" y="1093"/>
                  </a:moveTo>
                  <a:cubicBezTo>
                    <a:pt x="10517" y="1093"/>
                    <a:pt x="10458" y="1118"/>
                    <a:pt x="10408" y="1168"/>
                  </a:cubicBezTo>
                  <a:cubicBezTo>
                    <a:pt x="10275" y="1301"/>
                    <a:pt x="10108" y="1434"/>
                    <a:pt x="9975" y="1601"/>
                  </a:cubicBezTo>
                  <a:cubicBezTo>
                    <a:pt x="9908" y="1635"/>
                    <a:pt x="9875" y="1701"/>
                    <a:pt x="9808" y="1768"/>
                  </a:cubicBezTo>
                  <a:cubicBezTo>
                    <a:pt x="9741" y="1868"/>
                    <a:pt x="9741" y="2002"/>
                    <a:pt x="9841" y="2068"/>
                  </a:cubicBezTo>
                  <a:cubicBezTo>
                    <a:pt x="9886" y="2098"/>
                    <a:pt x="9938" y="2115"/>
                    <a:pt x="9987" y="2115"/>
                  </a:cubicBezTo>
                  <a:cubicBezTo>
                    <a:pt x="10048" y="2115"/>
                    <a:pt x="10105" y="2090"/>
                    <a:pt x="10141" y="2035"/>
                  </a:cubicBezTo>
                  <a:cubicBezTo>
                    <a:pt x="10308" y="1835"/>
                    <a:pt x="10508" y="1635"/>
                    <a:pt x="10708" y="1468"/>
                  </a:cubicBezTo>
                  <a:cubicBezTo>
                    <a:pt x="10775" y="1401"/>
                    <a:pt x="10775" y="1268"/>
                    <a:pt x="10708" y="1168"/>
                  </a:cubicBezTo>
                  <a:cubicBezTo>
                    <a:pt x="10675" y="1118"/>
                    <a:pt x="10625" y="1093"/>
                    <a:pt x="10571" y="1093"/>
                  </a:cubicBezTo>
                  <a:close/>
                  <a:moveTo>
                    <a:pt x="9495" y="2365"/>
                  </a:moveTo>
                  <a:cubicBezTo>
                    <a:pt x="9436" y="2365"/>
                    <a:pt x="9382" y="2394"/>
                    <a:pt x="9341" y="2435"/>
                  </a:cubicBezTo>
                  <a:cubicBezTo>
                    <a:pt x="9307" y="2435"/>
                    <a:pt x="9307" y="2469"/>
                    <a:pt x="9307" y="2469"/>
                  </a:cubicBezTo>
                  <a:cubicBezTo>
                    <a:pt x="9174" y="2702"/>
                    <a:pt x="9007" y="2936"/>
                    <a:pt x="8874" y="3202"/>
                  </a:cubicBezTo>
                  <a:cubicBezTo>
                    <a:pt x="8807" y="3302"/>
                    <a:pt x="8874" y="3436"/>
                    <a:pt x="8974" y="3469"/>
                  </a:cubicBezTo>
                  <a:cubicBezTo>
                    <a:pt x="9009" y="3493"/>
                    <a:pt x="9045" y="3504"/>
                    <a:pt x="9079" y="3504"/>
                  </a:cubicBezTo>
                  <a:cubicBezTo>
                    <a:pt x="9141" y="3504"/>
                    <a:pt x="9198" y="3467"/>
                    <a:pt x="9241" y="3403"/>
                  </a:cubicBezTo>
                  <a:cubicBezTo>
                    <a:pt x="9374" y="3136"/>
                    <a:pt x="9508" y="2902"/>
                    <a:pt x="9641" y="2702"/>
                  </a:cubicBezTo>
                  <a:cubicBezTo>
                    <a:pt x="9708" y="2602"/>
                    <a:pt x="9708" y="2469"/>
                    <a:pt x="9608" y="2402"/>
                  </a:cubicBezTo>
                  <a:cubicBezTo>
                    <a:pt x="9569" y="2376"/>
                    <a:pt x="9531" y="2365"/>
                    <a:pt x="9495" y="2365"/>
                  </a:cubicBezTo>
                  <a:close/>
                  <a:moveTo>
                    <a:pt x="8686" y="3833"/>
                  </a:moveTo>
                  <a:cubicBezTo>
                    <a:pt x="8635" y="3833"/>
                    <a:pt x="8582" y="3862"/>
                    <a:pt x="8540" y="3903"/>
                  </a:cubicBezTo>
                  <a:cubicBezTo>
                    <a:pt x="8540" y="3936"/>
                    <a:pt x="8507" y="3936"/>
                    <a:pt x="8507" y="3970"/>
                  </a:cubicBezTo>
                  <a:cubicBezTo>
                    <a:pt x="8407" y="4203"/>
                    <a:pt x="8273" y="4470"/>
                    <a:pt x="8173" y="4737"/>
                  </a:cubicBezTo>
                  <a:cubicBezTo>
                    <a:pt x="8140" y="4837"/>
                    <a:pt x="8207" y="4970"/>
                    <a:pt x="8307" y="5004"/>
                  </a:cubicBezTo>
                  <a:cubicBezTo>
                    <a:pt x="8332" y="5012"/>
                    <a:pt x="8359" y="5016"/>
                    <a:pt x="8386" y="5016"/>
                  </a:cubicBezTo>
                  <a:cubicBezTo>
                    <a:pt x="8467" y="5016"/>
                    <a:pt x="8549" y="4979"/>
                    <a:pt x="8574" y="4904"/>
                  </a:cubicBezTo>
                  <a:cubicBezTo>
                    <a:pt x="8674" y="4637"/>
                    <a:pt x="8774" y="4370"/>
                    <a:pt x="8874" y="4136"/>
                  </a:cubicBezTo>
                  <a:cubicBezTo>
                    <a:pt x="8941" y="4036"/>
                    <a:pt x="8874" y="3903"/>
                    <a:pt x="8774" y="3870"/>
                  </a:cubicBezTo>
                  <a:cubicBezTo>
                    <a:pt x="8748" y="3844"/>
                    <a:pt x="8718" y="3833"/>
                    <a:pt x="8686" y="3833"/>
                  </a:cubicBezTo>
                  <a:close/>
                  <a:moveTo>
                    <a:pt x="8099" y="5391"/>
                  </a:moveTo>
                  <a:cubicBezTo>
                    <a:pt x="8038" y="5391"/>
                    <a:pt x="7989" y="5422"/>
                    <a:pt x="7940" y="5471"/>
                  </a:cubicBezTo>
                  <a:cubicBezTo>
                    <a:pt x="7940" y="5504"/>
                    <a:pt x="7906" y="5504"/>
                    <a:pt x="7906" y="5537"/>
                  </a:cubicBezTo>
                  <a:cubicBezTo>
                    <a:pt x="7840" y="5738"/>
                    <a:pt x="7773" y="5938"/>
                    <a:pt x="7740" y="6138"/>
                  </a:cubicBezTo>
                  <a:lnTo>
                    <a:pt x="7673" y="6338"/>
                  </a:lnTo>
                  <a:cubicBezTo>
                    <a:pt x="7640" y="6471"/>
                    <a:pt x="7706" y="6571"/>
                    <a:pt x="7806" y="6605"/>
                  </a:cubicBezTo>
                  <a:cubicBezTo>
                    <a:pt x="7830" y="6611"/>
                    <a:pt x="7853" y="6614"/>
                    <a:pt x="7874" y="6614"/>
                  </a:cubicBezTo>
                  <a:cubicBezTo>
                    <a:pt x="7973" y="6614"/>
                    <a:pt x="8046" y="6554"/>
                    <a:pt x="8073" y="6471"/>
                  </a:cubicBezTo>
                  <a:lnTo>
                    <a:pt x="8140" y="6238"/>
                  </a:lnTo>
                  <a:cubicBezTo>
                    <a:pt x="8173" y="6038"/>
                    <a:pt x="8240" y="5871"/>
                    <a:pt x="8307" y="5671"/>
                  </a:cubicBezTo>
                  <a:cubicBezTo>
                    <a:pt x="8340" y="5571"/>
                    <a:pt x="8273" y="5437"/>
                    <a:pt x="8173" y="5404"/>
                  </a:cubicBezTo>
                  <a:cubicBezTo>
                    <a:pt x="8147" y="5395"/>
                    <a:pt x="8122" y="5391"/>
                    <a:pt x="8099" y="5391"/>
                  </a:cubicBezTo>
                  <a:close/>
                  <a:moveTo>
                    <a:pt x="7706" y="7005"/>
                  </a:moveTo>
                  <a:cubicBezTo>
                    <a:pt x="7640" y="7005"/>
                    <a:pt x="7573" y="7005"/>
                    <a:pt x="7506" y="7072"/>
                  </a:cubicBezTo>
                  <a:cubicBezTo>
                    <a:pt x="7473" y="7105"/>
                    <a:pt x="7473" y="7139"/>
                    <a:pt x="7473" y="7172"/>
                  </a:cubicBezTo>
                  <a:cubicBezTo>
                    <a:pt x="7406" y="7472"/>
                    <a:pt x="7339" y="7739"/>
                    <a:pt x="7306" y="8006"/>
                  </a:cubicBezTo>
                  <a:cubicBezTo>
                    <a:pt x="7306" y="8106"/>
                    <a:pt x="7373" y="8206"/>
                    <a:pt x="7473" y="8239"/>
                  </a:cubicBezTo>
                  <a:cubicBezTo>
                    <a:pt x="7491" y="8244"/>
                    <a:pt x="7508" y="8246"/>
                    <a:pt x="7525" y="8246"/>
                  </a:cubicBezTo>
                  <a:cubicBezTo>
                    <a:pt x="7631" y="8246"/>
                    <a:pt x="7706" y="8159"/>
                    <a:pt x="7706" y="8073"/>
                  </a:cubicBezTo>
                  <a:cubicBezTo>
                    <a:pt x="7773" y="7806"/>
                    <a:pt x="7806" y="7539"/>
                    <a:pt x="7873" y="7272"/>
                  </a:cubicBezTo>
                  <a:cubicBezTo>
                    <a:pt x="7906" y="7139"/>
                    <a:pt x="7840" y="7038"/>
                    <a:pt x="7706" y="7005"/>
                  </a:cubicBezTo>
                  <a:close/>
                  <a:moveTo>
                    <a:pt x="7439" y="8640"/>
                  </a:moveTo>
                  <a:cubicBezTo>
                    <a:pt x="7373" y="8640"/>
                    <a:pt x="7306" y="8673"/>
                    <a:pt x="7273" y="8706"/>
                  </a:cubicBezTo>
                  <a:cubicBezTo>
                    <a:pt x="7239" y="8740"/>
                    <a:pt x="7206" y="8806"/>
                    <a:pt x="7206" y="8840"/>
                  </a:cubicBezTo>
                  <a:cubicBezTo>
                    <a:pt x="7173" y="9140"/>
                    <a:pt x="7173" y="9440"/>
                    <a:pt x="7173" y="9707"/>
                  </a:cubicBezTo>
                  <a:cubicBezTo>
                    <a:pt x="7173" y="9807"/>
                    <a:pt x="7273" y="9907"/>
                    <a:pt x="7406" y="9907"/>
                  </a:cubicBezTo>
                  <a:cubicBezTo>
                    <a:pt x="7506" y="9907"/>
                    <a:pt x="7606" y="9807"/>
                    <a:pt x="7606" y="9674"/>
                  </a:cubicBezTo>
                  <a:cubicBezTo>
                    <a:pt x="7606" y="9440"/>
                    <a:pt x="7606" y="9173"/>
                    <a:pt x="7640" y="8873"/>
                  </a:cubicBezTo>
                  <a:cubicBezTo>
                    <a:pt x="7640" y="8773"/>
                    <a:pt x="7540" y="8673"/>
                    <a:pt x="7439" y="8640"/>
                  </a:cubicBezTo>
                  <a:close/>
                  <a:moveTo>
                    <a:pt x="8207" y="9874"/>
                  </a:moveTo>
                  <a:cubicBezTo>
                    <a:pt x="8140" y="9874"/>
                    <a:pt x="8107" y="9907"/>
                    <a:pt x="8073" y="9941"/>
                  </a:cubicBezTo>
                  <a:cubicBezTo>
                    <a:pt x="8040" y="9974"/>
                    <a:pt x="8007" y="10007"/>
                    <a:pt x="8007" y="10074"/>
                  </a:cubicBezTo>
                  <a:cubicBezTo>
                    <a:pt x="8007" y="10174"/>
                    <a:pt x="8107" y="10274"/>
                    <a:pt x="8207" y="10274"/>
                  </a:cubicBezTo>
                  <a:cubicBezTo>
                    <a:pt x="8474" y="10274"/>
                    <a:pt x="8740" y="10307"/>
                    <a:pt x="9007" y="10374"/>
                  </a:cubicBezTo>
                  <a:cubicBezTo>
                    <a:pt x="9021" y="10379"/>
                    <a:pt x="9035" y="10381"/>
                    <a:pt x="9049" y="10381"/>
                  </a:cubicBezTo>
                  <a:cubicBezTo>
                    <a:pt x="9141" y="10381"/>
                    <a:pt x="9241" y="10294"/>
                    <a:pt x="9241" y="10207"/>
                  </a:cubicBezTo>
                  <a:cubicBezTo>
                    <a:pt x="9274" y="10107"/>
                    <a:pt x="9207" y="9974"/>
                    <a:pt x="9074" y="9974"/>
                  </a:cubicBezTo>
                  <a:cubicBezTo>
                    <a:pt x="8807" y="9907"/>
                    <a:pt x="8507" y="9874"/>
                    <a:pt x="8207" y="9874"/>
                  </a:cubicBezTo>
                  <a:close/>
                  <a:moveTo>
                    <a:pt x="9813" y="10219"/>
                  </a:moveTo>
                  <a:cubicBezTo>
                    <a:pt x="9764" y="10219"/>
                    <a:pt x="9713" y="10235"/>
                    <a:pt x="9674" y="10274"/>
                  </a:cubicBezTo>
                  <a:cubicBezTo>
                    <a:pt x="9674" y="10307"/>
                    <a:pt x="9641" y="10307"/>
                    <a:pt x="9641" y="10341"/>
                  </a:cubicBezTo>
                  <a:cubicBezTo>
                    <a:pt x="9608" y="10441"/>
                    <a:pt x="9641" y="10574"/>
                    <a:pt x="9741" y="10608"/>
                  </a:cubicBezTo>
                  <a:cubicBezTo>
                    <a:pt x="9975" y="10708"/>
                    <a:pt x="10141" y="10841"/>
                    <a:pt x="10308" y="10975"/>
                  </a:cubicBezTo>
                  <a:cubicBezTo>
                    <a:pt x="10342" y="11008"/>
                    <a:pt x="10342" y="11008"/>
                    <a:pt x="10375" y="11041"/>
                  </a:cubicBezTo>
                  <a:cubicBezTo>
                    <a:pt x="10408" y="11075"/>
                    <a:pt x="10458" y="11091"/>
                    <a:pt x="10513" y="11091"/>
                  </a:cubicBezTo>
                  <a:cubicBezTo>
                    <a:pt x="10567" y="11091"/>
                    <a:pt x="10625" y="11075"/>
                    <a:pt x="10675" y="11041"/>
                  </a:cubicBezTo>
                  <a:cubicBezTo>
                    <a:pt x="10742" y="10941"/>
                    <a:pt x="10742" y="10808"/>
                    <a:pt x="10675" y="10741"/>
                  </a:cubicBezTo>
                  <a:cubicBezTo>
                    <a:pt x="10642" y="10708"/>
                    <a:pt x="10608" y="10674"/>
                    <a:pt x="10575" y="10674"/>
                  </a:cubicBezTo>
                  <a:cubicBezTo>
                    <a:pt x="10408" y="10508"/>
                    <a:pt x="10175" y="10341"/>
                    <a:pt x="9908" y="10241"/>
                  </a:cubicBezTo>
                  <a:cubicBezTo>
                    <a:pt x="9880" y="10227"/>
                    <a:pt x="9847" y="10219"/>
                    <a:pt x="9813" y="10219"/>
                  </a:cubicBezTo>
                  <a:close/>
                  <a:moveTo>
                    <a:pt x="5784" y="10362"/>
                  </a:moveTo>
                  <a:cubicBezTo>
                    <a:pt x="5757" y="10362"/>
                    <a:pt x="5730" y="10366"/>
                    <a:pt x="5705" y="10374"/>
                  </a:cubicBezTo>
                  <a:cubicBezTo>
                    <a:pt x="5438" y="10474"/>
                    <a:pt x="5171" y="10608"/>
                    <a:pt x="4938" y="10741"/>
                  </a:cubicBezTo>
                  <a:cubicBezTo>
                    <a:pt x="4904" y="10774"/>
                    <a:pt x="4904" y="10774"/>
                    <a:pt x="4871" y="10808"/>
                  </a:cubicBezTo>
                  <a:cubicBezTo>
                    <a:pt x="4804" y="10875"/>
                    <a:pt x="4804" y="10941"/>
                    <a:pt x="4838" y="11041"/>
                  </a:cubicBezTo>
                  <a:cubicBezTo>
                    <a:pt x="4881" y="11106"/>
                    <a:pt x="4952" y="11143"/>
                    <a:pt x="5023" y="11143"/>
                  </a:cubicBezTo>
                  <a:cubicBezTo>
                    <a:pt x="5063" y="11143"/>
                    <a:pt x="5102" y="11132"/>
                    <a:pt x="5138" y="11108"/>
                  </a:cubicBezTo>
                  <a:cubicBezTo>
                    <a:pt x="5371" y="10975"/>
                    <a:pt x="5605" y="10875"/>
                    <a:pt x="5872" y="10741"/>
                  </a:cubicBezTo>
                  <a:cubicBezTo>
                    <a:pt x="5972" y="10708"/>
                    <a:pt x="6005" y="10574"/>
                    <a:pt x="5972" y="10474"/>
                  </a:cubicBezTo>
                  <a:cubicBezTo>
                    <a:pt x="5947" y="10399"/>
                    <a:pt x="5865" y="10362"/>
                    <a:pt x="5784" y="10362"/>
                  </a:cubicBezTo>
                  <a:close/>
                  <a:moveTo>
                    <a:pt x="7339" y="9907"/>
                  </a:moveTo>
                  <a:cubicBezTo>
                    <a:pt x="7073" y="9941"/>
                    <a:pt x="6806" y="10007"/>
                    <a:pt x="6505" y="10074"/>
                  </a:cubicBezTo>
                  <a:cubicBezTo>
                    <a:pt x="6472" y="10107"/>
                    <a:pt x="6439" y="10107"/>
                    <a:pt x="6405" y="10141"/>
                  </a:cubicBezTo>
                  <a:cubicBezTo>
                    <a:pt x="6372" y="10207"/>
                    <a:pt x="6339" y="10274"/>
                    <a:pt x="6372" y="10341"/>
                  </a:cubicBezTo>
                  <a:cubicBezTo>
                    <a:pt x="6400" y="10423"/>
                    <a:pt x="6472" y="10483"/>
                    <a:pt x="6553" y="10483"/>
                  </a:cubicBezTo>
                  <a:cubicBezTo>
                    <a:pt x="6570" y="10483"/>
                    <a:pt x="6588" y="10480"/>
                    <a:pt x="6606" y="10474"/>
                  </a:cubicBezTo>
                  <a:cubicBezTo>
                    <a:pt x="6872" y="10408"/>
                    <a:pt x="7139" y="10374"/>
                    <a:pt x="7373" y="10341"/>
                  </a:cubicBezTo>
                  <a:lnTo>
                    <a:pt x="7373" y="10341"/>
                  </a:lnTo>
                  <a:cubicBezTo>
                    <a:pt x="7306" y="10374"/>
                    <a:pt x="7239" y="10474"/>
                    <a:pt x="7273" y="10541"/>
                  </a:cubicBezTo>
                  <a:cubicBezTo>
                    <a:pt x="7306" y="10875"/>
                    <a:pt x="7373" y="11141"/>
                    <a:pt x="7473" y="11408"/>
                  </a:cubicBezTo>
                  <a:cubicBezTo>
                    <a:pt x="7497" y="11480"/>
                    <a:pt x="7573" y="11535"/>
                    <a:pt x="7651" y="11535"/>
                  </a:cubicBezTo>
                  <a:cubicBezTo>
                    <a:pt x="7681" y="11535"/>
                    <a:pt x="7712" y="11527"/>
                    <a:pt x="7740" y="11508"/>
                  </a:cubicBezTo>
                  <a:cubicBezTo>
                    <a:pt x="7873" y="11475"/>
                    <a:pt x="7906" y="11375"/>
                    <a:pt x="7873" y="11241"/>
                  </a:cubicBezTo>
                  <a:cubicBezTo>
                    <a:pt x="7773" y="11008"/>
                    <a:pt x="7706" y="10774"/>
                    <a:pt x="7673" y="10474"/>
                  </a:cubicBezTo>
                  <a:cubicBezTo>
                    <a:pt x="7673" y="10374"/>
                    <a:pt x="7573" y="10307"/>
                    <a:pt x="7473" y="10307"/>
                  </a:cubicBezTo>
                  <a:cubicBezTo>
                    <a:pt x="7540" y="10274"/>
                    <a:pt x="7606" y="10207"/>
                    <a:pt x="7573" y="10107"/>
                  </a:cubicBezTo>
                  <a:cubicBezTo>
                    <a:pt x="7573" y="9974"/>
                    <a:pt x="7473" y="9907"/>
                    <a:pt x="7339" y="9907"/>
                  </a:cubicBezTo>
                  <a:close/>
                  <a:moveTo>
                    <a:pt x="4340" y="11181"/>
                  </a:moveTo>
                  <a:cubicBezTo>
                    <a:pt x="4294" y="11181"/>
                    <a:pt x="4246" y="11200"/>
                    <a:pt x="4204" y="11241"/>
                  </a:cubicBezTo>
                  <a:cubicBezTo>
                    <a:pt x="3970" y="11408"/>
                    <a:pt x="3770" y="11575"/>
                    <a:pt x="3570" y="11775"/>
                  </a:cubicBezTo>
                  <a:cubicBezTo>
                    <a:pt x="3570" y="11775"/>
                    <a:pt x="3537" y="11775"/>
                    <a:pt x="3537" y="11809"/>
                  </a:cubicBezTo>
                  <a:cubicBezTo>
                    <a:pt x="3470" y="11875"/>
                    <a:pt x="3470" y="12009"/>
                    <a:pt x="3537" y="12075"/>
                  </a:cubicBezTo>
                  <a:cubicBezTo>
                    <a:pt x="3587" y="12125"/>
                    <a:pt x="3645" y="12150"/>
                    <a:pt x="3699" y="12150"/>
                  </a:cubicBezTo>
                  <a:cubicBezTo>
                    <a:pt x="3754" y="12150"/>
                    <a:pt x="3804" y="12125"/>
                    <a:pt x="3837" y="12075"/>
                  </a:cubicBezTo>
                  <a:cubicBezTo>
                    <a:pt x="4037" y="11909"/>
                    <a:pt x="4237" y="11708"/>
                    <a:pt x="4471" y="11542"/>
                  </a:cubicBezTo>
                  <a:cubicBezTo>
                    <a:pt x="4537" y="11475"/>
                    <a:pt x="4571" y="11342"/>
                    <a:pt x="4504" y="11275"/>
                  </a:cubicBezTo>
                  <a:cubicBezTo>
                    <a:pt x="4465" y="11217"/>
                    <a:pt x="4404" y="11181"/>
                    <a:pt x="4340" y="11181"/>
                  </a:cubicBezTo>
                  <a:close/>
                  <a:moveTo>
                    <a:pt x="10964" y="11366"/>
                  </a:moveTo>
                  <a:cubicBezTo>
                    <a:pt x="10945" y="11366"/>
                    <a:pt x="10926" y="11369"/>
                    <a:pt x="10909" y="11375"/>
                  </a:cubicBezTo>
                  <a:cubicBezTo>
                    <a:pt x="10875" y="11408"/>
                    <a:pt x="10842" y="11408"/>
                    <a:pt x="10809" y="11442"/>
                  </a:cubicBezTo>
                  <a:cubicBezTo>
                    <a:pt x="10775" y="11508"/>
                    <a:pt x="10742" y="11575"/>
                    <a:pt x="10775" y="11642"/>
                  </a:cubicBezTo>
                  <a:cubicBezTo>
                    <a:pt x="10842" y="11875"/>
                    <a:pt x="10842" y="12109"/>
                    <a:pt x="10708" y="12276"/>
                  </a:cubicBezTo>
                  <a:cubicBezTo>
                    <a:pt x="10675" y="12376"/>
                    <a:pt x="10708" y="12509"/>
                    <a:pt x="10809" y="12576"/>
                  </a:cubicBezTo>
                  <a:cubicBezTo>
                    <a:pt x="10835" y="12585"/>
                    <a:pt x="10862" y="12589"/>
                    <a:pt x="10888" y="12589"/>
                  </a:cubicBezTo>
                  <a:cubicBezTo>
                    <a:pt x="10960" y="12589"/>
                    <a:pt x="11027" y="12558"/>
                    <a:pt x="11075" y="12509"/>
                  </a:cubicBezTo>
                  <a:cubicBezTo>
                    <a:pt x="11242" y="12209"/>
                    <a:pt x="11276" y="11875"/>
                    <a:pt x="11175" y="11508"/>
                  </a:cubicBezTo>
                  <a:cubicBezTo>
                    <a:pt x="11148" y="11426"/>
                    <a:pt x="11053" y="11366"/>
                    <a:pt x="10964" y="11366"/>
                  </a:cubicBezTo>
                  <a:close/>
                  <a:moveTo>
                    <a:pt x="8086" y="11862"/>
                  </a:moveTo>
                  <a:cubicBezTo>
                    <a:pt x="8037" y="11862"/>
                    <a:pt x="7985" y="11879"/>
                    <a:pt x="7940" y="11909"/>
                  </a:cubicBezTo>
                  <a:cubicBezTo>
                    <a:pt x="7940" y="11909"/>
                    <a:pt x="7906" y="11909"/>
                    <a:pt x="7906" y="11942"/>
                  </a:cubicBezTo>
                  <a:cubicBezTo>
                    <a:pt x="7840" y="12009"/>
                    <a:pt x="7840" y="12109"/>
                    <a:pt x="7906" y="12175"/>
                  </a:cubicBezTo>
                  <a:cubicBezTo>
                    <a:pt x="8007" y="12342"/>
                    <a:pt x="8140" y="12476"/>
                    <a:pt x="8273" y="12609"/>
                  </a:cubicBezTo>
                  <a:cubicBezTo>
                    <a:pt x="8340" y="12676"/>
                    <a:pt x="8440" y="12743"/>
                    <a:pt x="8540" y="12809"/>
                  </a:cubicBezTo>
                  <a:cubicBezTo>
                    <a:pt x="8576" y="12833"/>
                    <a:pt x="8615" y="12844"/>
                    <a:pt x="8655" y="12844"/>
                  </a:cubicBezTo>
                  <a:cubicBezTo>
                    <a:pt x="8727" y="12844"/>
                    <a:pt x="8797" y="12807"/>
                    <a:pt x="8840" y="12743"/>
                  </a:cubicBezTo>
                  <a:cubicBezTo>
                    <a:pt x="8907" y="12676"/>
                    <a:pt x="8874" y="12542"/>
                    <a:pt x="8774" y="12476"/>
                  </a:cubicBezTo>
                  <a:cubicBezTo>
                    <a:pt x="8707" y="12409"/>
                    <a:pt x="8607" y="12342"/>
                    <a:pt x="8540" y="12276"/>
                  </a:cubicBezTo>
                  <a:cubicBezTo>
                    <a:pt x="8440" y="12175"/>
                    <a:pt x="8340" y="12075"/>
                    <a:pt x="8240" y="11942"/>
                  </a:cubicBezTo>
                  <a:cubicBezTo>
                    <a:pt x="8203" y="11887"/>
                    <a:pt x="8146" y="11862"/>
                    <a:pt x="8086" y="11862"/>
                  </a:cubicBezTo>
                  <a:close/>
                  <a:moveTo>
                    <a:pt x="10242" y="12667"/>
                  </a:moveTo>
                  <a:cubicBezTo>
                    <a:pt x="10221" y="12667"/>
                    <a:pt x="10198" y="12670"/>
                    <a:pt x="10175" y="12676"/>
                  </a:cubicBezTo>
                  <a:cubicBezTo>
                    <a:pt x="10028" y="12725"/>
                    <a:pt x="9846" y="12756"/>
                    <a:pt x="9667" y="12756"/>
                  </a:cubicBezTo>
                  <a:cubicBezTo>
                    <a:pt x="9602" y="12756"/>
                    <a:pt x="9537" y="12751"/>
                    <a:pt x="9474" y="12743"/>
                  </a:cubicBezTo>
                  <a:cubicBezTo>
                    <a:pt x="9374" y="12743"/>
                    <a:pt x="9307" y="12743"/>
                    <a:pt x="9274" y="12809"/>
                  </a:cubicBezTo>
                  <a:cubicBezTo>
                    <a:pt x="9241" y="12843"/>
                    <a:pt x="9241" y="12876"/>
                    <a:pt x="9207" y="12909"/>
                  </a:cubicBezTo>
                  <a:cubicBezTo>
                    <a:pt x="9207" y="13009"/>
                    <a:pt x="9274" y="13143"/>
                    <a:pt x="9408" y="13143"/>
                  </a:cubicBezTo>
                  <a:cubicBezTo>
                    <a:pt x="9514" y="13166"/>
                    <a:pt x="9624" y="13178"/>
                    <a:pt x="9735" y="13178"/>
                  </a:cubicBezTo>
                  <a:cubicBezTo>
                    <a:pt x="9936" y="13178"/>
                    <a:pt x="10136" y="13141"/>
                    <a:pt x="10308" y="13076"/>
                  </a:cubicBezTo>
                  <a:cubicBezTo>
                    <a:pt x="10442" y="13043"/>
                    <a:pt x="10475" y="12909"/>
                    <a:pt x="10442" y="12809"/>
                  </a:cubicBezTo>
                  <a:cubicBezTo>
                    <a:pt x="10414" y="12727"/>
                    <a:pt x="10342" y="12667"/>
                    <a:pt x="10242" y="12667"/>
                  </a:cubicBezTo>
                  <a:close/>
                  <a:moveTo>
                    <a:pt x="3135" y="12329"/>
                  </a:moveTo>
                  <a:cubicBezTo>
                    <a:pt x="3080" y="12329"/>
                    <a:pt x="3025" y="12354"/>
                    <a:pt x="2970" y="12409"/>
                  </a:cubicBezTo>
                  <a:cubicBezTo>
                    <a:pt x="2803" y="12642"/>
                    <a:pt x="2636" y="12876"/>
                    <a:pt x="2469" y="13109"/>
                  </a:cubicBezTo>
                  <a:cubicBezTo>
                    <a:pt x="2403" y="13210"/>
                    <a:pt x="2436" y="13343"/>
                    <a:pt x="2536" y="13410"/>
                  </a:cubicBezTo>
                  <a:cubicBezTo>
                    <a:pt x="2571" y="13433"/>
                    <a:pt x="2611" y="13444"/>
                    <a:pt x="2650" y="13444"/>
                  </a:cubicBezTo>
                  <a:cubicBezTo>
                    <a:pt x="2722" y="13444"/>
                    <a:pt x="2793" y="13408"/>
                    <a:pt x="2836" y="13343"/>
                  </a:cubicBezTo>
                  <a:cubicBezTo>
                    <a:pt x="2970" y="13109"/>
                    <a:pt x="3136" y="12876"/>
                    <a:pt x="3303" y="12676"/>
                  </a:cubicBezTo>
                  <a:cubicBezTo>
                    <a:pt x="3370" y="12576"/>
                    <a:pt x="3370" y="12442"/>
                    <a:pt x="3270" y="12376"/>
                  </a:cubicBezTo>
                  <a:cubicBezTo>
                    <a:pt x="3225" y="12346"/>
                    <a:pt x="3180" y="12329"/>
                    <a:pt x="3135" y="12329"/>
                  </a:cubicBezTo>
                  <a:close/>
                  <a:moveTo>
                    <a:pt x="2225" y="13740"/>
                  </a:moveTo>
                  <a:cubicBezTo>
                    <a:pt x="2169" y="13740"/>
                    <a:pt x="2123" y="13769"/>
                    <a:pt x="2102" y="13810"/>
                  </a:cubicBezTo>
                  <a:cubicBezTo>
                    <a:pt x="2069" y="13810"/>
                    <a:pt x="2069" y="13843"/>
                    <a:pt x="2069" y="13843"/>
                  </a:cubicBezTo>
                  <a:cubicBezTo>
                    <a:pt x="1936" y="14110"/>
                    <a:pt x="1802" y="14377"/>
                    <a:pt x="1735" y="14644"/>
                  </a:cubicBezTo>
                  <a:cubicBezTo>
                    <a:pt x="1669" y="14744"/>
                    <a:pt x="1735" y="14877"/>
                    <a:pt x="1835" y="14911"/>
                  </a:cubicBezTo>
                  <a:cubicBezTo>
                    <a:pt x="1867" y="14919"/>
                    <a:pt x="1897" y="14923"/>
                    <a:pt x="1924" y="14923"/>
                  </a:cubicBezTo>
                  <a:cubicBezTo>
                    <a:pt x="2012" y="14923"/>
                    <a:pt x="2077" y="14879"/>
                    <a:pt x="2102" y="14777"/>
                  </a:cubicBezTo>
                  <a:cubicBezTo>
                    <a:pt x="2202" y="14544"/>
                    <a:pt x="2302" y="14277"/>
                    <a:pt x="2436" y="14043"/>
                  </a:cubicBezTo>
                  <a:cubicBezTo>
                    <a:pt x="2469" y="13943"/>
                    <a:pt x="2436" y="13810"/>
                    <a:pt x="2336" y="13777"/>
                  </a:cubicBezTo>
                  <a:cubicBezTo>
                    <a:pt x="2298" y="13751"/>
                    <a:pt x="2259" y="13740"/>
                    <a:pt x="2225" y="13740"/>
                  </a:cubicBezTo>
                  <a:close/>
                  <a:moveTo>
                    <a:pt x="1735" y="15311"/>
                  </a:moveTo>
                  <a:cubicBezTo>
                    <a:pt x="1635" y="15311"/>
                    <a:pt x="1569" y="15311"/>
                    <a:pt x="1535" y="15378"/>
                  </a:cubicBezTo>
                  <a:cubicBezTo>
                    <a:pt x="1502" y="15411"/>
                    <a:pt x="1502" y="15444"/>
                    <a:pt x="1469" y="15478"/>
                  </a:cubicBezTo>
                  <a:cubicBezTo>
                    <a:pt x="1402" y="15745"/>
                    <a:pt x="1368" y="16045"/>
                    <a:pt x="1335" y="16312"/>
                  </a:cubicBezTo>
                  <a:cubicBezTo>
                    <a:pt x="1335" y="16445"/>
                    <a:pt x="1435" y="16545"/>
                    <a:pt x="1535" y="16545"/>
                  </a:cubicBezTo>
                  <a:cubicBezTo>
                    <a:pt x="1669" y="16545"/>
                    <a:pt x="1769" y="16479"/>
                    <a:pt x="1769" y="16345"/>
                  </a:cubicBezTo>
                  <a:cubicBezTo>
                    <a:pt x="1769" y="16078"/>
                    <a:pt x="1835" y="15811"/>
                    <a:pt x="1869" y="15578"/>
                  </a:cubicBezTo>
                  <a:cubicBezTo>
                    <a:pt x="1902" y="15444"/>
                    <a:pt x="1835" y="15344"/>
                    <a:pt x="1735" y="15311"/>
                  </a:cubicBezTo>
                  <a:close/>
                  <a:moveTo>
                    <a:pt x="1587" y="16972"/>
                  </a:moveTo>
                  <a:cubicBezTo>
                    <a:pt x="1570" y="16972"/>
                    <a:pt x="1553" y="16974"/>
                    <a:pt x="1535" y="16979"/>
                  </a:cubicBezTo>
                  <a:cubicBezTo>
                    <a:pt x="1502" y="16979"/>
                    <a:pt x="1435" y="16979"/>
                    <a:pt x="1402" y="17046"/>
                  </a:cubicBezTo>
                  <a:cubicBezTo>
                    <a:pt x="1368" y="17079"/>
                    <a:pt x="1335" y="17146"/>
                    <a:pt x="1368" y="17179"/>
                  </a:cubicBezTo>
                  <a:cubicBezTo>
                    <a:pt x="1368" y="17479"/>
                    <a:pt x="1435" y="17779"/>
                    <a:pt x="1502" y="18046"/>
                  </a:cubicBezTo>
                  <a:cubicBezTo>
                    <a:pt x="1529" y="18129"/>
                    <a:pt x="1625" y="18188"/>
                    <a:pt x="1713" y="18188"/>
                  </a:cubicBezTo>
                  <a:cubicBezTo>
                    <a:pt x="1732" y="18188"/>
                    <a:pt x="1751" y="18186"/>
                    <a:pt x="1769" y="18180"/>
                  </a:cubicBezTo>
                  <a:cubicBezTo>
                    <a:pt x="1869" y="18146"/>
                    <a:pt x="1936" y="18046"/>
                    <a:pt x="1902" y="17946"/>
                  </a:cubicBezTo>
                  <a:cubicBezTo>
                    <a:pt x="1835" y="17679"/>
                    <a:pt x="1802" y="17413"/>
                    <a:pt x="1769" y="17146"/>
                  </a:cubicBezTo>
                  <a:cubicBezTo>
                    <a:pt x="1769" y="17059"/>
                    <a:pt x="1694" y="16972"/>
                    <a:pt x="1587" y="16972"/>
                  </a:cubicBezTo>
                  <a:close/>
                  <a:moveTo>
                    <a:pt x="2006" y="18553"/>
                  </a:moveTo>
                  <a:cubicBezTo>
                    <a:pt x="1974" y="18553"/>
                    <a:pt x="1939" y="18561"/>
                    <a:pt x="1902" y="18580"/>
                  </a:cubicBezTo>
                  <a:cubicBezTo>
                    <a:pt x="1902" y="18580"/>
                    <a:pt x="1869" y="18613"/>
                    <a:pt x="1869" y="18613"/>
                  </a:cubicBezTo>
                  <a:cubicBezTo>
                    <a:pt x="1802" y="18680"/>
                    <a:pt x="1769" y="18780"/>
                    <a:pt x="1835" y="18847"/>
                  </a:cubicBezTo>
                  <a:cubicBezTo>
                    <a:pt x="1936" y="19114"/>
                    <a:pt x="2102" y="19381"/>
                    <a:pt x="2269" y="19614"/>
                  </a:cubicBezTo>
                  <a:cubicBezTo>
                    <a:pt x="2310" y="19655"/>
                    <a:pt x="2377" y="19684"/>
                    <a:pt x="2446" y="19684"/>
                  </a:cubicBezTo>
                  <a:cubicBezTo>
                    <a:pt x="2488" y="19684"/>
                    <a:pt x="2531" y="19673"/>
                    <a:pt x="2569" y="19647"/>
                  </a:cubicBezTo>
                  <a:cubicBezTo>
                    <a:pt x="2669" y="19581"/>
                    <a:pt x="2669" y="19447"/>
                    <a:pt x="2603" y="19347"/>
                  </a:cubicBezTo>
                  <a:cubicBezTo>
                    <a:pt x="2436" y="19147"/>
                    <a:pt x="2302" y="18914"/>
                    <a:pt x="2202" y="18680"/>
                  </a:cubicBezTo>
                  <a:cubicBezTo>
                    <a:pt x="2154" y="18608"/>
                    <a:pt x="2089" y="18553"/>
                    <a:pt x="2006" y="18553"/>
                  </a:cubicBezTo>
                  <a:close/>
                  <a:moveTo>
                    <a:pt x="5038" y="19614"/>
                  </a:moveTo>
                  <a:cubicBezTo>
                    <a:pt x="4738" y="19614"/>
                    <a:pt x="4437" y="19647"/>
                    <a:pt x="4137" y="19748"/>
                  </a:cubicBezTo>
                  <a:cubicBezTo>
                    <a:pt x="4104" y="19748"/>
                    <a:pt x="4070" y="19781"/>
                    <a:pt x="4037" y="19814"/>
                  </a:cubicBezTo>
                  <a:cubicBezTo>
                    <a:pt x="4004" y="19848"/>
                    <a:pt x="3970" y="19948"/>
                    <a:pt x="4004" y="20014"/>
                  </a:cubicBezTo>
                  <a:cubicBezTo>
                    <a:pt x="4031" y="20097"/>
                    <a:pt x="4104" y="20157"/>
                    <a:pt x="4203" y="20157"/>
                  </a:cubicBezTo>
                  <a:cubicBezTo>
                    <a:pt x="4224" y="20157"/>
                    <a:pt x="4247" y="20154"/>
                    <a:pt x="4271" y="20148"/>
                  </a:cubicBezTo>
                  <a:cubicBezTo>
                    <a:pt x="4446" y="20073"/>
                    <a:pt x="4640" y="20035"/>
                    <a:pt x="4824" y="20035"/>
                  </a:cubicBezTo>
                  <a:cubicBezTo>
                    <a:pt x="4886" y="20035"/>
                    <a:pt x="4946" y="20039"/>
                    <a:pt x="5004" y="20048"/>
                  </a:cubicBezTo>
                  <a:cubicBezTo>
                    <a:pt x="5138" y="20048"/>
                    <a:pt x="5205" y="19948"/>
                    <a:pt x="5238" y="19848"/>
                  </a:cubicBezTo>
                  <a:cubicBezTo>
                    <a:pt x="5238" y="19714"/>
                    <a:pt x="5138" y="19614"/>
                    <a:pt x="5038" y="19614"/>
                  </a:cubicBezTo>
                  <a:close/>
                  <a:moveTo>
                    <a:pt x="5818" y="19811"/>
                  </a:moveTo>
                  <a:cubicBezTo>
                    <a:pt x="5767" y="19811"/>
                    <a:pt x="5713" y="19840"/>
                    <a:pt x="5672" y="19881"/>
                  </a:cubicBezTo>
                  <a:cubicBezTo>
                    <a:pt x="5638" y="19881"/>
                    <a:pt x="5638" y="19914"/>
                    <a:pt x="5638" y="19948"/>
                  </a:cubicBezTo>
                  <a:cubicBezTo>
                    <a:pt x="5571" y="20048"/>
                    <a:pt x="5638" y="20148"/>
                    <a:pt x="5738" y="20215"/>
                  </a:cubicBezTo>
                  <a:cubicBezTo>
                    <a:pt x="5872" y="20281"/>
                    <a:pt x="6038" y="20381"/>
                    <a:pt x="6139" y="20481"/>
                  </a:cubicBezTo>
                  <a:cubicBezTo>
                    <a:pt x="6205" y="20548"/>
                    <a:pt x="6272" y="20581"/>
                    <a:pt x="6305" y="20648"/>
                  </a:cubicBezTo>
                  <a:cubicBezTo>
                    <a:pt x="6342" y="20703"/>
                    <a:pt x="6399" y="20728"/>
                    <a:pt x="6459" y="20728"/>
                  </a:cubicBezTo>
                  <a:cubicBezTo>
                    <a:pt x="6509" y="20728"/>
                    <a:pt x="6561" y="20712"/>
                    <a:pt x="6606" y="20682"/>
                  </a:cubicBezTo>
                  <a:cubicBezTo>
                    <a:pt x="6706" y="20615"/>
                    <a:pt x="6706" y="20481"/>
                    <a:pt x="6639" y="20415"/>
                  </a:cubicBezTo>
                  <a:cubicBezTo>
                    <a:pt x="6572" y="20315"/>
                    <a:pt x="6505" y="20248"/>
                    <a:pt x="6439" y="20181"/>
                  </a:cubicBezTo>
                  <a:cubicBezTo>
                    <a:pt x="6272" y="20048"/>
                    <a:pt x="6105" y="19914"/>
                    <a:pt x="5905" y="19848"/>
                  </a:cubicBezTo>
                  <a:cubicBezTo>
                    <a:pt x="5880" y="19822"/>
                    <a:pt x="5849" y="19811"/>
                    <a:pt x="5818" y="19811"/>
                  </a:cubicBezTo>
                  <a:close/>
                  <a:moveTo>
                    <a:pt x="2974" y="19898"/>
                  </a:moveTo>
                  <a:cubicBezTo>
                    <a:pt x="2920" y="19898"/>
                    <a:pt x="2870" y="19914"/>
                    <a:pt x="2836" y="19948"/>
                  </a:cubicBezTo>
                  <a:cubicBezTo>
                    <a:pt x="2836" y="19981"/>
                    <a:pt x="2836" y="19981"/>
                    <a:pt x="2836" y="19981"/>
                  </a:cubicBezTo>
                  <a:cubicBezTo>
                    <a:pt x="2769" y="20048"/>
                    <a:pt x="2769" y="20181"/>
                    <a:pt x="2836" y="20248"/>
                  </a:cubicBezTo>
                  <a:cubicBezTo>
                    <a:pt x="2903" y="20315"/>
                    <a:pt x="2936" y="20348"/>
                    <a:pt x="3003" y="20415"/>
                  </a:cubicBezTo>
                  <a:cubicBezTo>
                    <a:pt x="2903" y="20515"/>
                    <a:pt x="2769" y="20615"/>
                    <a:pt x="2669" y="20715"/>
                  </a:cubicBezTo>
                  <a:cubicBezTo>
                    <a:pt x="2603" y="20815"/>
                    <a:pt x="2603" y="20948"/>
                    <a:pt x="2669" y="21015"/>
                  </a:cubicBezTo>
                  <a:cubicBezTo>
                    <a:pt x="2719" y="21048"/>
                    <a:pt x="2778" y="21065"/>
                    <a:pt x="2832" y="21065"/>
                  </a:cubicBezTo>
                  <a:cubicBezTo>
                    <a:pt x="2886" y="21065"/>
                    <a:pt x="2936" y="21048"/>
                    <a:pt x="2970" y="21015"/>
                  </a:cubicBezTo>
                  <a:cubicBezTo>
                    <a:pt x="3103" y="20882"/>
                    <a:pt x="3203" y="20782"/>
                    <a:pt x="3303" y="20682"/>
                  </a:cubicBezTo>
                  <a:cubicBezTo>
                    <a:pt x="3370" y="20748"/>
                    <a:pt x="3437" y="20782"/>
                    <a:pt x="3503" y="20815"/>
                  </a:cubicBezTo>
                  <a:cubicBezTo>
                    <a:pt x="3533" y="20845"/>
                    <a:pt x="3577" y="20861"/>
                    <a:pt x="3622" y="20861"/>
                  </a:cubicBezTo>
                  <a:cubicBezTo>
                    <a:pt x="3677" y="20861"/>
                    <a:pt x="3733" y="20837"/>
                    <a:pt x="3770" y="20782"/>
                  </a:cubicBezTo>
                  <a:cubicBezTo>
                    <a:pt x="3837" y="20682"/>
                    <a:pt x="3837" y="20548"/>
                    <a:pt x="3737" y="20481"/>
                  </a:cubicBezTo>
                  <a:cubicBezTo>
                    <a:pt x="3703" y="20448"/>
                    <a:pt x="3670" y="20448"/>
                    <a:pt x="3637" y="20415"/>
                  </a:cubicBezTo>
                  <a:cubicBezTo>
                    <a:pt x="3670" y="20348"/>
                    <a:pt x="3670" y="20281"/>
                    <a:pt x="3637" y="20215"/>
                  </a:cubicBezTo>
                  <a:cubicBezTo>
                    <a:pt x="3594" y="20150"/>
                    <a:pt x="3523" y="20113"/>
                    <a:pt x="3451" y="20113"/>
                  </a:cubicBezTo>
                  <a:cubicBezTo>
                    <a:pt x="3412" y="20113"/>
                    <a:pt x="3372" y="20124"/>
                    <a:pt x="3337" y="20148"/>
                  </a:cubicBezTo>
                  <a:cubicBezTo>
                    <a:pt x="3270" y="20081"/>
                    <a:pt x="3203" y="20014"/>
                    <a:pt x="3136" y="19948"/>
                  </a:cubicBezTo>
                  <a:cubicBezTo>
                    <a:pt x="3086" y="19914"/>
                    <a:pt x="3028" y="19898"/>
                    <a:pt x="2974" y="19898"/>
                  </a:cubicBezTo>
                  <a:close/>
                  <a:moveTo>
                    <a:pt x="4309" y="20893"/>
                  </a:moveTo>
                  <a:cubicBezTo>
                    <a:pt x="4260" y="20893"/>
                    <a:pt x="4210" y="20909"/>
                    <a:pt x="4170" y="20948"/>
                  </a:cubicBezTo>
                  <a:cubicBezTo>
                    <a:pt x="4170" y="20982"/>
                    <a:pt x="4137" y="20982"/>
                    <a:pt x="4137" y="21015"/>
                  </a:cubicBezTo>
                  <a:cubicBezTo>
                    <a:pt x="4070" y="21115"/>
                    <a:pt x="4137" y="21215"/>
                    <a:pt x="4237" y="21282"/>
                  </a:cubicBezTo>
                  <a:cubicBezTo>
                    <a:pt x="4504" y="21415"/>
                    <a:pt x="4771" y="21549"/>
                    <a:pt x="5038" y="21616"/>
                  </a:cubicBezTo>
                  <a:cubicBezTo>
                    <a:pt x="5061" y="21623"/>
                    <a:pt x="5085" y="21628"/>
                    <a:pt x="5108" y="21628"/>
                  </a:cubicBezTo>
                  <a:cubicBezTo>
                    <a:pt x="5181" y="21628"/>
                    <a:pt x="5246" y="21584"/>
                    <a:pt x="5271" y="21482"/>
                  </a:cubicBezTo>
                  <a:cubicBezTo>
                    <a:pt x="5305" y="21382"/>
                    <a:pt x="5271" y="21249"/>
                    <a:pt x="5138" y="21215"/>
                  </a:cubicBezTo>
                  <a:cubicBezTo>
                    <a:pt x="4904" y="21149"/>
                    <a:pt x="4671" y="21048"/>
                    <a:pt x="4404" y="20915"/>
                  </a:cubicBezTo>
                  <a:cubicBezTo>
                    <a:pt x="4376" y="20901"/>
                    <a:pt x="4343" y="20893"/>
                    <a:pt x="4309" y="20893"/>
                  </a:cubicBezTo>
                  <a:close/>
                  <a:moveTo>
                    <a:pt x="6650" y="21088"/>
                  </a:moveTo>
                  <a:cubicBezTo>
                    <a:pt x="6572" y="21088"/>
                    <a:pt x="6496" y="21143"/>
                    <a:pt x="6472" y="21215"/>
                  </a:cubicBezTo>
                  <a:cubicBezTo>
                    <a:pt x="6372" y="21315"/>
                    <a:pt x="6205" y="21382"/>
                    <a:pt x="5905" y="21382"/>
                  </a:cubicBezTo>
                  <a:cubicBezTo>
                    <a:pt x="5838" y="21382"/>
                    <a:pt x="5772" y="21415"/>
                    <a:pt x="5738" y="21449"/>
                  </a:cubicBezTo>
                  <a:cubicBezTo>
                    <a:pt x="5705" y="21482"/>
                    <a:pt x="5705" y="21515"/>
                    <a:pt x="5705" y="21582"/>
                  </a:cubicBezTo>
                  <a:cubicBezTo>
                    <a:pt x="5705" y="21682"/>
                    <a:pt x="5772" y="21782"/>
                    <a:pt x="5905" y="21782"/>
                  </a:cubicBezTo>
                  <a:cubicBezTo>
                    <a:pt x="5942" y="21785"/>
                    <a:pt x="5979" y="21787"/>
                    <a:pt x="6014" y="21787"/>
                  </a:cubicBezTo>
                  <a:cubicBezTo>
                    <a:pt x="6394" y="21787"/>
                    <a:pt x="6684" y="21629"/>
                    <a:pt x="6806" y="21415"/>
                  </a:cubicBezTo>
                  <a:cubicBezTo>
                    <a:pt x="6872" y="21282"/>
                    <a:pt x="6839" y="21182"/>
                    <a:pt x="6739" y="21115"/>
                  </a:cubicBezTo>
                  <a:cubicBezTo>
                    <a:pt x="6711" y="21097"/>
                    <a:pt x="6680" y="21088"/>
                    <a:pt x="6650" y="21088"/>
                  </a:cubicBezTo>
                  <a:close/>
                  <a:moveTo>
                    <a:pt x="2290" y="21302"/>
                  </a:moveTo>
                  <a:cubicBezTo>
                    <a:pt x="2229" y="21302"/>
                    <a:pt x="2172" y="21327"/>
                    <a:pt x="2136" y="21382"/>
                  </a:cubicBezTo>
                  <a:cubicBezTo>
                    <a:pt x="1969" y="21616"/>
                    <a:pt x="1835" y="21849"/>
                    <a:pt x="1669" y="22116"/>
                  </a:cubicBezTo>
                  <a:cubicBezTo>
                    <a:pt x="1602" y="22216"/>
                    <a:pt x="1635" y="22349"/>
                    <a:pt x="1769" y="22383"/>
                  </a:cubicBezTo>
                  <a:cubicBezTo>
                    <a:pt x="1804" y="22406"/>
                    <a:pt x="1840" y="22417"/>
                    <a:pt x="1874" y="22417"/>
                  </a:cubicBezTo>
                  <a:cubicBezTo>
                    <a:pt x="1936" y="22417"/>
                    <a:pt x="1993" y="22381"/>
                    <a:pt x="2036" y="22316"/>
                  </a:cubicBezTo>
                  <a:cubicBezTo>
                    <a:pt x="2169" y="22083"/>
                    <a:pt x="2336" y="21849"/>
                    <a:pt x="2469" y="21649"/>
                  </a:cubicBezTo>
                  <a:cubicBezTo>
                    <a:pt x="2536" y="21549"/>
                    <a:pt x="2503" y="21415"/>
                    <a:pt x="2436" y="21349"/>
                  </a:cubicBezTo>
                  <a:cubicBezTo>
                    <a:pt x="2391" y="21319"/>
                    <a:pt x="2339" y="21302"/>
                    <a:pt x="2290" y="21302"/>
                  </a:cubicBezTo>
                  <a:close/>
                  <a:moveTo>
                    <a:pt x="1458" y="22747"/>
                  </a:moveTo>
                  <a:cubicBezTo>
                    <a:pt x="1402" y="22747"/>
                    <a:pt x="1356" y="22775"/>
                    <a:pt x="1335" y="22816"/>
                  </a:cubicBezTo>
                  <a:cubicBezTo>
                    <a:pt x="1302" y="22850"/>
                    <a:pt x="1302" y="22850"/>
                    <a:pt x="1302" y="22883"/>
                  </a:cubicBezTo>
                  <a:cubicBezTo>
                    <a:pt x="1168" y="23117"/>
                    <a:pt x="1068" y="23384"/>
                    <a:pt x="968" y="23650"/>
                  </a:cubicBezTo>
                  <a:cubicBezTo>
                    <a:pt x="901" y="23750"/>
                    <a:pt x="968" y="23884"/>
                    <a:pt x="1068" y="23917"/>
                  </a:cubicBezTo>
                  <a:cubicBezTo>
                    <a:pt x="1093" y="23926"/>
                    <a:pt x="1120" y="23930"/>
                    <a:pt x="1147" y="23930"/>
                  </a:cubicBezTo>
                  <a:cubicBezTo>
                    <a:pt x="1229" y="23930"/>
                    <a:pt x="1310" y="23892"/>
                    <a:pt x="1335" y="23817"/>
                  </a:cubicBezTo>
                  <a:cubicBezTo>
                    <a:pt x="1435" y="23550"/>
                    <a:pt x="1569" y="23283"/>
                    <a:pt x="1669" y="23050"/>
                  </a:cubicBezTo>
                  <a:cubicBezTo>
                    <a:pt x="1702" y="22950"/>
                    <a:pt x="1669" y="22816"/>
                    <a:pt x="1569" y="22783"/>
                  </a:cubicBezTo>
                  <a:cubicBezTo>
                    <a:pt x="1530" y="22758"/>
                    <a:pt x="1492" y="22747"/>
                    <a:pt x="1458" y="22747"/>
                  </a:cubicBezTo>
                  <a:close/>
                  <a:moveTo>
                    <a:pt x="875" y="24304"/>
                  </a:moveTo>
                  <a:cubicBezTo>
                    <a:pt x="817" y="24304"/>
                    <a:pt x="750" y="24335"/>
                    <a:pt x="701" y="24384"/>
                  </a:cubicBezTo>
                  <a:cubicBezTo>
                    <a:pt x="701" y="24384"/>
                    <a:pt x="668" y="24418"/>
                    <a:pt x="668" y="24451"/>
                  </a:cubicBezTo>
                  <a:cubicBezTo>
                    <a:pt x="601" y="24618"/>
                    <a:pt x="568" y="24818"/>
                    <a:pt x="501" y="25018"/>
                  </a:cubicBezTo>
                  <a:lnTo>
                    <a:pt x="434" y="25252"/>
                  </a:lnTo>
                  <a:cubicBezTo>
                    <a:pt x="401" y="25352"/>
                    <a:pt x="468" y="25485"/>
                    <a:pt x="568" y="25518"/>
                  </a:cubicBezTo>
                  <a:cubicBezTo>
                    <a:pt x="585" y="25524"/>
                    <a:pt x="603" y="25527"/>
                    <a:pt x="622" y="25527"/>
                  </a:cubicBezTo>
                  <a:cubicBezTo>
                    <a:pt x="711" y="25527"/>
                    <a:pt x="807" y="25462"/>
                    <a:pt x="835" y="25352"/>
                  </a:cubicBezTo>
                  <a:lnTo>
                    <a:pt x="901" y="25151"/>
                  </a:lnTo>
                  <a:cubicBezTo>
                    <a:pt x="935" y="24951"/>
                    <a:pt x="1002" y="24751"/>
                    <a:pt x="1068" y="24584"/>
                  </a:cubicBezTo>
                  <a:cubicBezTo>
                    <a:pt x="1102" y="24484"/>
                    <a:pt x="1035" y="24351"/>
                    <a:pt x="935" y="24318"/>
                  </a:cubicBezTo>
                  <a:cubicBezTo>
                    <a:pt x="917" y="24309"/>
                    <a:pt x="897" y="24304"/>
                    <a:pt x="875" y="24304"/>
                  </a:cubicBezTo>
                  <a:close/>
                  <a:moveTo>
                    <a:pt x="414" y="25906"/>
                  </a:moveTo>
                  <a:cubicBezTo>
                    <a:pt x="365" y="25906"/>
                    <a:pt x="317" y="25937"/>
                    <a:pt x="268" y="25985"/>
                  </a:cubicBezTo>
                  <a:cubicBezTo>
                    <a:pt x="268" y="26019"/>
                    <a:pt x="234" y="26052"/>
                    <a:pt x="234" y="26085"/>
                  </a:cubicBezTo>
                  <a:cubicBezTo>
                    <a:pt x="168" y="26352"/>
                    <a:pt x="134" y="26653"/>
                    <a:pt x="68" y="26919"/>
                  </a:cubicBezTo>
                  <a:cubicBezTo>
                    <a:pt x="68" y="27019"/>
                    <a:pt x="134" y="27120"/>
                    <a:pt x="268" y="27153"/>
                  </a:cubicBezTo>
                  <a:cubicBezTo>
                    <a:pt x="368" y="27153"/>
                    <a:pt x="468" y="27086"/>
                    <a:pt x="501" y="26953"/>
                  </a:cubicBezTo>
                  <a:cubicBezTo>
                    <a:pt x="535" y="26719"/>
                    <a:pt x="568" y="26419"/>
                    <a:pt x="635" y="26152"/>
                  </a:cubicBezTo>
                  <a:cubicBezTo>
                    <a:pt x="668" y="26052"/>
                    <a:pt x="601" y="25952"/>
                    <a:pt x="468" y="25919"/>
                  </a:cubicBezTo>
                  <a:cubicBezTo>
                    <a:pt x="450" y="25910"/>
                    <a:pt x="432" y="25906"/>
                    <a:pt x="414" y="25906"/>
                  </a:cubicBezTo>
                  <a:close/>
                  <a:moveTo>
                    <a:pt x="234" y="27553"/>
                  </a:moveTo>
                  <a:cubicBezTo>
                    <a:pt x="168" y="27553"/>
                    <a:pt x="101" y="27587"/>
                    <a:pt x="68" y="27620"/>
                  </a:cubicBezTo>
                  <a:cubicBezTo>
                    <a:pt x="34" y="27653"/>
                    <a:pt x="1" y="27720"/>
                    <a:pt x="1" y="27753"/>
                  </a:cubicBezTo>
                  <a:cubicBezTo>
                    <a:pt x="1" y="28054"/>
                    <a:pt x="1" y="28320"/>
                    <a:pt x="1" y="28621"/>
                  </a:cubicBezTo>
                  <a:cubicBezTo>
                    <a:pt x="1" y="28721"/>
                    <a:pt x="101" y="28821"/>
                    <a:pt x="201" y="28821"/>
                  </a:cubicBezTo>
                  <a:cubicBezTo>
                    <a:pt x="334" y="28821"/>
                    <a:pt x="434" y="28721"/>
                    <a:pt x="401" y="28587"/>
                  </a:cubicBezTo>
                  <a:cubicBezTo>
                    <a:pt x="401" y="28320"/>
                    <a:pt x="401" y="28054"/>
                    <a:pt x="434" y="27787"/>
                  </a:cubicBezTo>
                  <a:cubicBezTo>
                    <a:pt x="434" y="27653"/>
                    <a:pt x="334" y="27553"/>
                    <a:pt x="234" y="27553"/>
                  </a:cubicBezTo>
                  <a:close/>
                  <a:moveTo>
                    <a:pt x="234" y="29221"/>
                  </a:moveTo>
                  <a:cubicBezTo>
                    <a:pt x="201" y="29221"/>
                    <a:pt x="134" y="29254"/>
                    <a:pt x="101" y="29288"/>
                  </a:cubicBezTo>
                  <a:cubicBezTo>
                    <a:pt x="68" y="29354"/>
                    <a:pt x="68" y="29388"/>
                    <a:pt x="68" y="29455"/>
                  </a:cubicBezTo>
                  <a:cubicBezTo>
                    <a:pt x="101" y="29755"/>
                    <a:pt x="168" y="30022"/>
                    <a:pt x="201" y="30288"/>
                  </a:cubicBezTo>
                  <a:cubicBezTo>
                    <a:pt x="229" y="30399"/>
                    <a:pt x="325" y="30464"/>
                    <a:pt x="414" y="30464"/>
                  </a:cubicBezTo>
                  <a:cubicBezTo>
                    <a:pt x="433" y="30464"/>
                    <a:pt x="451" y="30461"/>
                    <a:pt x="468" y="30455"/>
                  </a:cubicBezTo>
                  <a:cubicBezTo>
                    <a:pt x="568" y="30422"/>
                    <a:pt x="635" y="30322"/>
                    <a:pt x="635" y="30222"/>
                  </a:cubicBezTo>
                  <a:cubicBezTo>
                    <a:pt x="568" y="29955"/>
                    <a:pt x="501" y="29688"/>
                    <a:pt x="468" y="29421"/>
                  </a:cubicBezTo>
                  <a:cubicBezTo>
                    <a:pt x="468" y="29288"/>
                    <a:pt x="368" y="29221"/>
                    <a:pt x="234" y="29221"/>
                  </a:cubicBezTo>
                  <a:close/>
                  <a:moveTo>
                    <a:pt x="635" y="30847"/>
                  </a:moveTo>
                  <a:cubicBezTo>
                    <a:pt x="614" y="30847"/>
                    <a:pt x="592" y="30850"/>
                    <a:pt x="568" y="30856"/>
                  </a:cubicBezTo>
                  <a:cubicBezTo>
                    <a:pt x="535" y="30889"/>
                    <a:pt x="501" y="30889"/>
                    <a:pt x="501" y="30922"/>
                  </a:cubicBezTo>
                  <a:cubicBezTo>
                    <a:pt x="434" y="30989"/>
                    <a:pt x="434" y="31056"/>
                    <a:pt x="434" y="31122"/>
                  </a:cubicBezTo>
                  <a:cubicBezTo>
                    <a:pt x="535" y="31389"/>
                    <a:pt x="668" y="31656"/>
                    <a:pt x="768" y="31923"/>
                  </a:cubicBezTo>
                  <a:cubicBezTo>
                    <a:pt x="818" y="31998"/>
                    <a:pt x="887" y="32036"/>
                    <a:pt x="974" y="32036"/>
                  </a:cubicBezTo>
                  <a:cubicBezTo>
                    <a:pt x="1004" y="32036"/>
                    <a:pt x="1035" y="32031"/>
                    <a:pt x="1068" y="32023"/>
                  </a:cubicBezTo>
                  <a:cubicBezTo>
                    <a:pt x="1168" y="31956"/>
                    <a:pt x="1202" y="31856"/>
                    <a:pt x="1135" y="31723"/>
                  </a:cubicBezTo>
                  <a:cubicBezTo>
                    <a:pt x="1035" y="31489"/>
                    <a:pt x="935" y="31256"/>
                    <a:pt x="835" y="30989"/>
                  </a:cubicBezTo>
                  <a:cubicBezTo>
                    <a:pt x="807" y="30907"/>
                    <a:pt x="735" y="30847"/>
                    <a:pt x="635" y="30847"/>
                  </a:cubicBezTo>
                  <a:close/>
                  <a:moveTo>
                    <a:pt x="1358" y="32355"/>
                  </a:moveTo>
                  <a:cubicBezTo>
                    <a:pt x="1324" y="32355"/>
                    <a:pt x="1292" y="32366"/>
                    <a:pt x="1268" y="32390"/>
                  </a:cubicBezTo>
                  <a:cubicBezTo>
                    <a:pt x="1235" y="32390"/>
                    <a:pt x="1235" y="32390"/>
                    <a:pt x="1202" y="32423"/>
                  </a:cubicBezTo>
                  <a:cubicBezTo>
                    <a:pt x="1135" y="32490"/>
                    <a:pt x="1135" y="32590"/>
                    <a:pt x="1202" y="32657"/>
                  </a:cubicBezTo>
                  <a:cubicBezTo>
                    <a:pt x="1335" y="32924"/>
                    <a:pt x="1502" y="33157"/>
                    <a:pt x="1702" y="33357"/>
                  </a:cubicBezTo>
                  <a:cubicBezTo>
                    <a:pt x="1739" y="33412"/>
                    <a:pt x="1796" y="33437"/>
                    <a:pt x="1851" y="33437"/>
                  </a:cubicBezTo>
                  <a:cubicBezTo>
                    <a:pt x="1895" y="33437"/>
                    <a:pt x="1939" y="33421"/>
                    <a:pt x="1969" y="33391"/>
                  </a:cubicBezTo>
                  <a:cubicBezTo>
                    <a:pt x="2069" y="33324"/>
                    <a:pt x="2069" y="33191"/>
                    <a:pt x="2002" y="33090"/>
                  </a:cubicBezTo>
                  <a:cubicBezTo>
                    <a:pt x="1835" y="32890"/>
                    <a:pt x="1669" y="32690"/>
                    <a:pt x="1535" y="32457"/>
                  </a:cubicBezTo>
                  <a:cubicBezTo>
                    <a:pt x="1492" y="32392"/>
                    <a:pt x="1421" y="32355"/>
                    <a:pt x="1358" y="32355"/>
                  </a:cubicBezTo>
                  <a:close/>
                  <a:moveTo>
                    <a:pt x="2407" y="33641"/>
                  </a:moveTo>
                  <a:cubicBezTo>
                    <a:pt x="2353" y="33641"/>
                    <a:pt x="2302" y="33658"/>
                    <a:pt x="2269" y="33691"/>
                  </a:cubicBezTo>
                  <a:cubicBezTo>
                    <a:pt x="2269" y="33691"/>
                    <a:pt x="2269" y="33691"/>
                    <a:pt x="2269" y="33724"/>
                  </a:cubicBezTo>
                  <a:cubicBezTo>
                    <a:pt x="2202" y="33791"/>
                    <a:pt x="2202" y="33924"/>
                    <a:pt x="2269" y="33991"/>
                  </a:cubicBezTo>
                  <a:cubicBezTo>
                    <a:pt x="2302" y="34058"/>
                    <a:pt x="2369" y="34091"/>
                    <a:pt x="2403" y="34125"/>
                  </a:cubicBezTo>
                  <a:cubicBezTo>
                    <a:pt x="2569" y="34291"/>
                    <a:pt x="2769" y="34425"/>
                    <a:pt x="2936" y="34558"/>
                  </a:cubicBezTo>
                  <a:cubicBezTo>
                    <a:pt x="2972" y="34582"/>
                    <a:pt x="3011" y="34593"/>
                    <a:pt x="3051" y="34593"/>
                  </a:cubicBezTo>
                  <a:cubicBezTo>
                    <a:pt x="3123" y="34593"/>
                    <a:pt x="3193" y="34556"/>
                    <a:pt x="3236" y="34491"/>
                  </a:cubicBezTo>
                  <a:cubicBezTo>
                    <a:pt x="3303" y="34425"/>
                    <a:pt x="3270" y="34291"/>
                    <a:pt x="3170" y="34225"/>
                  </a:cubicBezTo>
                  <a:cubicBezTo>
                    <a:pt x="3003" y="34091"/>
                    <a:pt x="2836" y="33958"/>
                    <a:pt x="2703" y="33824"/>
                  </a:cubicBezTo>
                  <a:cubicBezTo>
                    <a:pt x="2636" y="33791"/>
                    <a:pt x="2603" y="33724"/>
                    <a:pt x="2569" y="33691"/>
                  </a:cubicBezTo>
                  <a:cubicBezTo>
                    <a:pt x="2519" y="33658"/>
                    <a:pt x="2461" y="33641"/>
                    <a:pt x="2407" y="33641"/>
                  </a:cubicBezTo>
                  <a:close/>
                  <a:moveTo>
                    <a:pt x="10922" y="34257"/>
                  </a:moveTo>
                  <a:cubicBezTo>
                    <a:pt x="10884" y="34257"/>
                    <a:pt x="10844" y="34268"/>
                    <a:pt x="10809" y="34291"/>
                  </a:cubicBezTo>
                  <a:cubicBezTo>
                    <a:pt x="10575" y="34425"/>
                    <a:pt x="10308" y="34558"/>
                    <a:pt x="10075" y="34692"/>
                  </a:cubicBezTo>
                  <a:cubicBezTo>
                    <a:pt x="10075" y="34692"/>
                    <a:pt x="10041" y="34725"/>
                    <a:pt x="10008" y="34725"/>
                  </a:cubicBezTo>
                  <a:cubicBezTo>
                    <a:pt x="9975" y="34792"/>
                    <a:pt x="9941" y="34892"/>
                    <a:pt x="9975" y="34958"/>
                  </a:cubicBezTo>
                  <a:cubicBezTo>
                    <a:pt x="10023" y="35031"/>
                    <a:pt x="10105" y="35085"/>
                    <a:pt x="10185" y="35085"/>
                  </a:cubicBezTo>
                  <a:cubicBezTo>
                    <a:pt x="10216" y="35085"/>
                    <a:pt x="10247" y="35077"/>
                    <a:pt x="10275" y="35059"/>
                  </a:cubicBezTo>
                  <a:cubicBezTo>
                    <a:pt x="10508" y="34925"/>
                    <a:pt x="10775" y="34792"/>
                    <a:pt x="11009" y="34658"/>
                  </a:cubicBezTo>
                  <a:cubicBezTo>
                    <a:pt x="11109" y="34592"/>
                    <a:pt x="11142" y="34458"/>
                    <a:pt x="11075" y="34358"/>
                  </a:cubicBezTo>
                  <a:cubicBezTo>
                    <a:pt x="11054" y="34293"/>
                    <a:pt x="10991" y="34257"/>
                    <a:pt x="10922" y="34257"/>
                  </a:cubicBezTo>
                  <a:close/>
                  <a:moveTo>
                    <a:pt x="3757" y="34622"/>
                  </a:moveTo>
                  <a:cubicBezTo>
                    <a:pt x="3699" y="34622"/>
                    <a:pt x="3645" y="34650"/>
                    <a:pt x="3603" y="34692"/>
                  </a:cubicBezTo>
                  <a:cubicBezTo>
                    <a:pt x="3603" y="34692"/>
                    <a:pt x="3570" y="34725"/>
                    <a:pt x="3570" y="34725"/>
                  </a:cubicBezTo>
                  <a:cubicBezTo>
                    <a:pt x="3537" y="34825"/>
                    <a:pt x="3570" y="34958"/>
                    <a:pt x="3670" y="35025"/>
                  </a:cubicBezTo>
                  <a:cubicBezTo>
                    <a:pt x="3904" y="35159"/>
                    <a:pt x="4170" y="35259"/>
                    <a:pt x="4437" y="35392"/>
                  </a:cubicBezTo>
                  <a:cubicBezTo>
                    <a:pt x="4455" y="35398"/>
                    <a:pt x="4474" y="35401"/>
                    <a:pt x="4493" y="35401"/>
                  </a:cubicBezTo>
                  <a:cubicBezTo>
                    <a:pt x="4582" y="35401"/>
                    <a:pt x="4677" y="35341"/>
                    <a:pt x="4704" y="35259"/>
                  </a:cubicBezTo>
                  <a:cubicBezTo>
                    <a:pt x="4738" y="35159"/>
                    <a:pt x="4704" y="35025"/>
                    <a:pt x="4604" y="34992"/>
                  </a:cubicBezTo>
                  <a:cubicBezTo>
                    <a:pt x="4337" y="34892"/>
                    <a:pt x="4104" y="34792"/>
                    <a:pt x="3870" y="34658"/>
                  </a:cubicBezTo>
                  <a:cubicBezTo>
                    <a:pt x="3832" y="34633"/>
                    <a:pt x="3794" y="34622"/>
                    <a:pt x="3757" y="34622"/>
                  </a:cubicBezTo>
                  <a:close/>
                  <a:moveTo>
                    <a:pt x="9396" y="34983"/>
                  </a:moveTo>
                  <a:cubicBezTo>
                    <a:pt x="9377" y="34983"/>
                    <a:pt x="9359" y="34986"/>
                    <a:pt x="9341" y="34992"/>
                  </a:cubicBezTo>
                  <a:cubicBezTo>
                    <a:pt x="9074" y="35092"/>
                    <a:pt x="8807" y="35159"/>
                    <a:pt x="8574" y="35225"/>
                  </a:cubicBezTo>
                  <a:cubicBezTo>
                    <a:pt x="8507" y="35225"/>
                    <a:pt x="8474" y="35259"/>
                    <a:pt x="8440" y="35292"/>
                  </a:cubicBezTo>
                  <a:cubicBezTo>
                    <a:pt x="8407" y="35359"/>
                    <a:pt x="8373" y="35425"/>
                    <a:pt x="8407" y="35492"/>
                  </a:cubicBezTo>
                  <a:cubicBezTo>
                    <a:pt x="8434" y="35575"/>
                    <a:pt x="8507" y="35634"/>
                    <a:pt x="8588" y="35634"/>
                  </a:cubicBezTo>
                  <a:cubicBezTo>
                    <a:pt x="8605" y="35634"/>
                    <a:pt x="8623" y="35632"/>
                    <a:pt x="8640" y="35626"/>
                  </a:cubicBezTo>
                  <a:cubicBezTo>
                    <a:pt x="8941" y="35559"/>
                    <a:pt x="9207" y="35492"/>
                    <a:pt x="9474" y="35392"/>
                  </a:cubicBezTo>
                  <a:cubicBezTo>
                    <a:pt x="9574" y="35359"/>
                    <a:pt x="9641" y="35225"/>
                    <a:pt x="9608" y="35125"/>
                  </a:cubicBezTo>
                  <a:cubicBezTo>
                    <a:pt x="9580" y="35043"/>
                    <a:pt x="9485" y="34983"/>
                    <a:pt x="9396" y="34983"/>
                  </a:cubicBezTo>
                  <a:close/>
                  <a:moveTo>
                    <a:pt x="5371" y="35225"/>
                  </a:moveTo>
                  <a:cubicBezTo>
                    <a:pt x="5271" y="35225"/>
                    <a:pt x="5205" y="35259"/>
                    <a:pt x="5138" y="35292"/>
                  </a:cubicBezTo>
                  <a:cubicBezTo>
                    <a:pt x="5138" y="35325"/>
                    <a:pt x="5104" y="35359"/>
                    <a:pt x="5104" y="35392"/>
                  </a:cubicBezTo>
                  <a:cubicBezTo>
                    <a:pt x="5071" y="35492"/>
                    <a:pt x="5138" y="35626"/>
                    <a:pt x="5271" y="35626"/>
                  </a:cubicBezTo>
                  <a:cubicBezTo>
                    <a:pt x="5538" y="35692"/>
                    <a:pt x="5805" y="35759"/>
                    <a:pt x="6105" y="35792"/>
                  </a:cubicBezTo>
                  <a:cubicBezTo>
                    <a:pt x="6119" y="35797"/>
                    <a:pt x="6132" y="35799"/>
                    <a:pt x="6145" y="35799"/>
                  </a:cubicBezTo>
                  <a:cubicBezTo>
                    <a:pt x="6231" y="35799"/>
                    <a:pt x="6310" y="35712"/>
                    <a:pt x="6339" y="35626"/>
                  </a:cubicBezTo>
                  <a:cubicBezTo>
                    <a:pt x="6339" y="35492"/>
                    <a:pt x="6272" y="35392"/>
                    <a:pt x="6139" y="35392"/>
                  </a:cubicBezTo>
                  <a:cubicBezTo>
                    <a:pt x="5872" y="35359"/>
                    <a:pt x="5605" y="35292"/>
                    <a:pt x="5371" y="35225"/>
                  </a:cubicBezTo>
                  <a:close/>
                  <a:moveTo>
                    <a:pt x="7813" y="35386"/>
                  </a:moveTo>
                  <a:cubicBezTo>
                    <a:pt x="7800" y="35386"/>
                    <a:pt x="7786" y="35388"/>
                    <a:pt x="7773" y="35392"/>
                  </a:cubicBezTo>
                  <a:cubicBezTo>
                    <a:pt x="7506" y="35425"/>
                    <a:pt x="7239" y="35425"/>
                    <a:pt x="6939" y="35425"/>
                  </a:cubicBezTo>
                  <a:cubicBezTo>
                    <a:pt x="6906" y="35425"/>
                    <a:pt x="6839" y="35459"/>
                    <a:pt x="6806" y="35492"/>
                  </a:cubicBezTo>
                  <a:cubicBezTo>
                    <a:pt x="6772" y="35526"/>
                    <a:pt x="6739" y="35592"/>
                    <a:pt x="6739" y="35626"/>
                  </a:cubicBezTo>
                  <a:cubicBezTo>
                    <a:pt x="6739" y="35759"/>
                    <a:pt x="6839" y="35859"/>
                    <a:pt x="6972" y="35859"/>
                  </a:cubicBezTo>
                  <a:cubicBezTo>
                    <a:pt x="7239" y="35859"/>
                    <a:pt x="7540" y="35826"/>
                    <a:pt x="7806" y="35792"/>
                  </a:cubicBezTo>
                  <a:cubicBezTo>
                    <a:pt x="7940" y="35792"/>
                    <a:pt x="8007" y="35659"/>
                    <a:pt x="8007" y="35559"/>
                  </a:cubicBezTo>
                  <a:cubicBezTo>
                    <a:pt x="7978" y="35472"/>
                    <a:pt x="7899" y="35386"/>
                    <a:pt x="7813" y="353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3" name="Google Shape;3468;p36"/>
          <p:cNvGrpSpPr/>
          <p:nvPr/>
        </p:nvGrpSpPr>
        <p:grpSpPr>
          <a:xfrm>
            <a:off x="8355349" y="1424551"/>
            <a:ext cx="717200" cy="356100"/>
            <a:chOff x="8025425" y="984400"/>
            <a:chExt cx="717200" cy="356100"/>
          </a:xfrm>
        </p:grpSpPr>
        <p:sp>
          <p:nvSpPr>
            <p:cNvPr id="84" name="Google Shape;3469;p36"/>
            <p:cNvSpPr/>
            <p:nvPr/>
          </p:nvSpPr>
          <p:spPr>
            <a:xfrm>
              <a:off x="8025425" y="984400"/>
              <a:ext cx="326925" cy="327750"/>
            </a:xfrm>
            <a:custGeom>
              <a:avLst/>
              <a:gdLst/>
              <a:ahLst/>
              <a:cxnLst/>
              <a:rect l="l" t="t" r="r" b="b"/>
              <a:pathLst>
                <a:path w="13077" h="13110" extrusionOk="0">
                  <a:moveTo>
                    <a:pt x="6372" y="0"/>
                  </a:moveTo>
                  <a:cubicBezTo>
                    <a:pt x="6071" y="0"/>
                    <a:pt x="5805" y="67"/>
                    <a:pt x="5471" y="167"/>
                  </a:cubicBezTo>
                  <a:cubicBezTo>
                    <a:pt x="5171" y="267"/>
                    <a:pt x="4237" y="667"/>
                    <a:pt x="3570" y="1701"/>
                  </a:cubicBezTo>
                  <a:cubicBezTo>
                    <a:pt x="3169" y="1735"/>
                    <a:pt x="2769" y="1801"/>
                    <a:pt x="2402" y="1901"/>
                  </a:cubicBezTo>
                  <a:cubicBezTo>
                    <a:pt x="1702" y="2102"/>
                    <a:pt x="1135" y="2569"/>
                    <a:pt x="801" y="3202"/>
                  </a:cubicBezTo>
                  <a:cubicBezTo>
                    <a:pt x="467" y="3836"/>
                    <a:pt x="367" y="4570"/>
                    <a:pt x="601" y="5271"/>
                  </a:cubicBezTo>
                  <a:cubicBezTo>
                    <a:pt x="601" y="5304"/>
                    <a:pt x="601" y="5337"/>
                    <a:pt x="634" y="5371"/>
                  </a:cubicBezTo>
                  <a:cubicBezTo>
                    <a:pt x="567" y="5471"/>
                    <a:pt x="501" y="5571"/>
                    <a:pt x="467" y="5671"/>
                  </a:cubicBezTo>
                  <a:cubicBezTo>
                    <a:pt x="0" y="6805"/>
                    <a:pt x="134" y="8039"/>
                    <a:pt x="768" y="8973"/>
                  </a:cubicBezTo>
                  <a:cubicBezTo>
                    <a:pt x="1201" y="9607"/>
                    <a:pt x="1802" y="10041"/>
                    <a:pt x="2436" y="10341"/>
                  </a:cubicBezTo>
                  <a:cubicBezTo>
                    <a:pt x="2502" y="10841"/>
                    <a:pt x="2702" y="11342"/>
                    <a:pt x="3036" y="11809"/>
                  </a:cubicBezTo>
                  <a:cubicBezTo>
                    <a:pt x="3603" y="12642"/>
                    <a:pt x="4537" y="13109"/>
                    <a:pt x="5571" y="13109"/>
                  </a:cubicBezTo>
                  <a:cubicBezTo>
                    <a:pt x="7005" y="13109"/>
                    <a:pt x="8373" y="12242"/>
                    <a:pt x="9107" y="10941"/>
                  </a:cubicBezTo>
                  <a:cubicBezTo>
                    <a:pt x="10475" y="10875"/>
                    <a:pt x="11742" y="10141"/>
                    <a:pt x="12409" y="9040"/>
                  </a:cubicBezTo>
                  <a:cubicBezTo>
                    <a:pt x="13010" y="8106"/>
                    <a:pt x="13076" y="6972"/>
                    <a:pt x="12576" y="6004"/>
                  </a:cubicBezTo>
                  <a:cubicBezTo>
                    <a:pt x="12343" y="5504"/>
                    <a:pt x="12009" y="5104"/>
                    <a:pt x="11575" y="4770"/>
                  </a:cubicBezTo>
                  <a:cubicBezTo>
                    <a:pt x="11609" y="4070"/>
                    <a:pt x="11509" y="3369"/>
                    <a:pt x="11175" y="2702"/>
                  </a:cubicBezTo>
                  <a:cubicBezTo>
                    <a:pt x="10641" y="1668"/>
                    <a:pt x="9641" y="967"/>
                    <a:pt x="8406" y="834"/>
                  </a:cubicBezTo>
                  <a:lnTo>
                    <a:pt x="8306" y="834"/>
                  </a:lnTo>
                  <a:cubicBezTo>
                    <a:pt x="7806" y="334"/>
                    <a:pt x="7106" y="0"/>
                    <a:pt x="6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3470;p36"/>
            <p:cNvSpPr/>
            <p:nvPr/>
          </p:nvSpPr>
          <p:spPr>
            <a:xfrm>
              <a:off x="8078600" y="1122125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3471;p36"/>
            <p:cNvSpPr/>
            <p:nvPr/>
          </p:nvSpPr>
          <p:spPr>
            <a:xfrm>
              <a:off x="8179350" y="1062450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3472;p36"/>
            <p:cNvSpPr/>
            <p:nvPr/>
          </p:nvSpPr>
          <p:spPr>
            <a:xfrm>
              <a:off x="8100475" y="1084250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3473;p36"/>
            <p:cNvSpPr/>
            <p:nvPr/>
          </p:nvSpPr>
          <p:spPr>
            <a:xfrm>
              <a:off x="8160525" y="1042550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3474;p36"/>
            <p:cNvSpPr/>
            <p:nvPr/>
          </p:nvSpPr>
          <p:spPr>
            <a:xfrm>
              <a:off x="8273925" y="1156675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41" y="89916"/>
            <a:ext cx="1072451" cy="514220"/>
          </a:xfrm>
          <a:prstGeom prst="rect">
            <a:avLst/>
          </a:prstGeom>
        </p:spPr>
      </p:pic>
      <p:pic>
        <p:nvPicPr>
          <p:cNvPr id="92" name="Picture 18" descr="School Building, School Clipart, School, Yellow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99375">
                        <a14:foregroundMark x1="15937" y1="50781" x2="18438" y2="5390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1" r="3136" b="32682"/>
          <a:stretch/>
        </p:blipFill>
        <p:spPr bwMode="auto">
          <a:xfrm flipH="1">
            <a:off x="-24070" y="2177016"/>
            <a:ext cx="2599423" cy="15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19" b="90000" l="2700" r="96400">
                        <a14:foregroundMark x1="15000" y1="9352" x2="27600" y2="32130"/>
                        <a14:foregroundMark x1="26400" y1="42315" x2="28000" y2="57778"/>
                        <a14:foregroundMark x1="20700" y1="64352" x2="19600" y2="76852"/>
                        <a14:foregroundMark x1="30100" y1="65370" x2="31900" y2="78333"/>
                        <a14:foregroundMark x1="12500" y1="83796" x2="15700" y2="85926"/>
                        <a14:foregroundMark x1="17300" y1="46944" x2="7900" y2="61389"/>
                        <a14:foregroundMark x1="18900" y1="40833" x2="34700" y2="45278"/>
                        <a14:foregroundMark x1="20500" y1="76389" x2="16600" y2="83426"/>
                        <a14:foregroundMark x1="63900" y1="24722" x2="79900" y2="28796"/>
                        <a14:foregroundMark x1="65300" y1="65185" x2="64400" y2="74259"/>
                        <a14:foregroundMark x1="55900" y1="86944" x2="59800" y2="84630"/>
                        <a14:foregroundMark x1="58700" y1="68981" x2="77600" y2="69444"/>
                        <a14:foregroundMark x1="73300" y1="75093" x2="74200" y2="76574"/>
                        <a14:foregroundMark x1="83600" y1="80463" x2="78500" y2="80000"/>
                        <a14:foregroundMark x1="69200" y1="43981" x2="78300" y2="46111"/>
                        <a14:foregroundMark x1="84500" y1="80833" x2="83300" y2="84259"/>
                        <a14:foregroundMark x1="67600" y1="32778" x2="72800" y2="34907"/>
                        <a14:foregroundMark x1="23700" y1="33611" x2="30300" y2="34537"/>
                        <a14:foregroundMark x1="66700" y1="34259" x2="68500" y2="36204"/>
                        <a14:foregroundMark x1="67000" y1="42130" x2="68200" y2="42593"/>
                        <a14:foregroundMark x1="62000" y1="80556" x2="59400" y2="85926"/>
                        <a14:backgroundMark x1="22200" y1="39537" x2="22900" y2="39259"/>
                        <a14:backgroundMark x1="23200" y1="39537" x2="24000" y2="39444"/>
                        <a14:backgroundMark x1="28500" y1="39537" x2="28500" y2="3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74" y="3197335"/>
            <a:ext cx="610335" cy="65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 descr="138 Preschool Children Sharing Illustrations &amp;amp; Clip Art - iStock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04" b="89706" l="3268" r="98366">
                        <a14:foregroundMark x1="69281" y1="22712" x2="84641" y2="54739"/>
                        <a14:foregroundMark x1="81863" y1="38235" x2="69935" y2="68954"/>
                        <a14:foregroundMark x1="67974" y1="39216" x2="91830" y2="31536"/>
                        <a14:foregroundMark x1="70098" y1="58824" x2="66176" y2="73529"/>
                        <a14:foregroundMark x1="75490" y1="78431" x2="75490" y2="74837"/>
                        <a14:foregroundMark x1="20425" y1="78105" x2="21732" y2="77288"/>
                        <a14:foregroundMark x1="17810" y1="42157" x2="33007" y2="39542"/>
                        <a14:foregroundMark x1="58170" y1="50000" x2="59314" y2="51144"/>
                        <a14:foregroundMark x1="76307" y1="75490" x2="76797" y2="77288"/>
                        <a14:foregroundMark x1="76634" y1="76797" x2="76634" y2="77778"/>
                        <a14:backgroundMark x1="30392" y1="76797" x2="30392" y2="76797"/>
                        <a14:backgroundMark x1="25817" y1="78105" x2="25817" y2="78105"/>
                        <a14:backgroundMark x1="68464" y1="78431" x2="68464" y2="78431"/>
                        <a14:backgroundMark x1="64542" y1="75817" x2="64542" y2="75817"/>
                        <a14:backgroundMark x1="69444" y1="77451" x2="69444" y2="77451"/>
                        <a14:backgroundMark x1="69444" y1="77451" x2="69444" y2="77451"/>
                        <a14:backgroundMark x1="69444" y1="77451" x2="69444" y2="77451"/>
                        <a14:backgroundMark x1="27451" y1="79085" x2="27451" y2="79085"/>
                        <a14:backgroundMark x1="23366" y1="55392" x2="23366" y2="55392"/>
                        <a14:backgroundMark x1="27941" y1="55065" x2="27941" y2="55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372"/>
          <a:stretch/>
        </p:blipFill>
        <p:spPr bwMode="auto">
          <a:xfrm>
            <a:off x="2026990" y="3509841"/>
            <a:ext cx="1063146" cy="899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402012" y="3481891"/>
            <a:ext cx="698392" cy="106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136 Viet nam Vector Images, Viet nam Illustrations | Depositphoto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45" y="1583025"/>
            <a:ext cx="868701" cy="82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9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19753E-6 L 0.02518 -4.19753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3DBA092-3582-1CDC-59AC-03C8FF91DBED}"/>
              </a:ext>
            </a:extLst>
          </p:cNvPr>
          <p:cNvGrpSpPr/>
          <p:nvPr/>
        </p:nvGrpSpPr>
        <p:grpSpPr>
          <a:xfrm>
            <a:off x="622348" y="2369191"/>
            <a:ext cx="8034503" cy="2589416"/>
            <a:chOff x="305707" y="2732798"/>
            <a:chExt cx="8635241" cy="52322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88B4249-2D06-D882-0405-83537EE30136}"/>
                </a:ext>
              </a:extLst>
            </p:cNvPr>
            <p:cNvSpPr/>
            <p:nvPr/>
          </p:nvSpPr>
          <p:spPr>
            <a:xfrm>
              <a:off x="305707" y="2732798"/>
              <a:ext cx="8635241" cy="523220"/>
            </a:xfrm>
            <a:prstGeom prst="round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5">
                <a:buClr>
                  <a:srgbClr val="000000"/>
                </a:buClr>
              </a:pPr>
              <a:endParaRPr lang="x-none" sz="1400" kern="0">
                <a:solidFill>
                  <a:srgbClr val="261D2A"/>
                </a:solidFill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6448DA-D9C0-EA48-FA75-9CF96856B8EB}"/>
                </a:ext>
              </a:extLst>
            </p:cNvPr>
            <p:cNvSpPr txBox="1"/>
            <p:nvPr/>
          </p:nvSpPr>
          <p:spPr>
            <a:xfrm>
              <a:off x="411446" y="2758330"/>
              <a:ext cx="2828876" cy="192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5">
                <a:buClr>
                  <a:srgbClr val="F7AE54"/>
                </a:buClr>
                <a:buSzPts val="3000"/>
              </a:pPr>
              <a:r>
                <a:rPr lang="en-US" sz="2800" kern="0" spc="300" dirty="0">
                  <a:solidFill>
                    <a:srgbClr val="E20000"/>
                  </a:solidFill>
                  <a:latin typeface="Comic Sans MS" panose="030F0702030302020204" pitchFamily="66" charset="0"/>
                  <a:cs typeface="Arial"/>
                  <a:sym typeface="Changa One"/>
                </a:rPr>
                <a:t>Review vocabulary</a:t>
              </a:r>
              <a:endParaRPr lang="x-none" sz="2800" kern="0" spc="300" dirty="0">
                <a:solidFill>
                  <a:srgbClr val="E20000"/>
                </a:solidFill>
                <a:latin typeface="Comic Sans MS" panose="030F0702030302020204" pitchFamily="66" charset="0"/>
                <a:cs typeface="Arial"/>
                <a:sym typeface="Changa One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43" y="89916"/>
            <a:ext cx="1072451" cy="5142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DF6FF1-3AE2-7AE3-6C57-0EA4BE703AC2}"/>
              </a:ext>
            </a:extLst>
          </p:cNvPr>
          <p:cNvSpPr txBox="1"/>
          <p:nvPr/>
        </p:nvSpPr>
        <p:spPr>
          <a:xfrm>
            <a:off x="622341" y="676545"/>
            <a:ext cx="8521667" cy="840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chemeClr val="accent2"/>
              </a:buClr>
              <a:buSzPts val="3000"/>
              <a:buFont typeface="Changa One"/>
              <a:buNone/>
              <a:defRPr sz="30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pPr defTabSz="914355">
              <a:buClr>
                <a:srgbClr val="F7AE54"/>
              </a:buClr>
            </a:pPr>
            <a:r>
              <a:rPr lang="x-none" sz="4400" kern="0" spc="300" dirty="0">
                <a:solidFill>
                  <a:srgbClr val="F7AE54">
                    <a:lumMod val="75000"/>
                  </a:srgbClr>
                </a:solidFill>
                <a:latin typeface="Comic Sans MS" panose="030F0702030302020204" pitchFamily="66" charset="0"/>
              </a:rPr>
              <a:t>UNIT </a:t>
            </a:r>
            <a:r>
              <a:rPr lang="en-US" sz="4400" kern="0" spc="300" dirty="0">
                <a:solidFill>
                  <a:srgbClr val="F7AE54">
                    <a:lumMod val="75000"/>
                  </a:srgbClr>
                </a:solidFill>
                <a:latin typeface="Comic Sans MS" panose="030F0702030302020204" pitchFamily="66" charset="0"/>
              </a:rPr>
              <a:t>5: LEISURE TIME</a:t>
            </a:r>
            <a:endParaRPr lang="x-none" sz="4400" kern="0" spc="300" dirty="0">
              <a:solidFill>
                <a:srgbClr val="F7AE54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11D9B7-75EF-8690-D099-B9CC79F9E957}"/>
              </a:ext>
            </a:extLst>
          </p:cNvPr>
          <p:cNvSpPr txBox="1"/>
          <p:nvPr/>
        </p:nvSpPr>
        <p:spPr>
          <a:xfrm>
            <a:off x="2708005" y="1465670"/>
            <a:ext cx="3523713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x-none" sz="2400" kern="0" dirty="0">
                <a:solidFill>
                  <a:srgbClr val="F7AE54">
                    <a:lumMod val="50000"/>
                  </a:srgbClr>
                </a:solidFill>
                <a:latin typeface="Comic Sans MS" panose="030F0702030302020204" pitchFamily="66" charset="0"/>
                <a:cs typeface="Arial"/>
                <a:sym typeface="Arial"/>
              </a:rPr>
              <a:t>LESSON </a:t>
            </a:r>
            <a:r>
              <a:rPr lang="en-US" sz="2400" kern="0" dirty="0">
                <a:solidFill>
                  <a:srgbClr val="F7AE54">
                    <a:lumMod val="50000"/>
                  </a:srgbClr>
                </a:solidFill>
                <a:latin typeface="Comic Sans MS" panose="030F0702030302020204" pitchFamily="66" charset="0"/>
                <a:cs typeface="Arial"/>
                <a:sym typeface="Arial"/>
              </a:rPr>
              <a:t>3</a:t>
            </a:r>
            <a:r>
              <a:rPr lang="x-none" sz="2400" kern="0" dirty="0">
                <a:solidFill>
                  <a:srgbClr val="F7AE54">
                    <a:lumMod val="50000"/>
                  </a:srgbClr>
                </a:solidFill>
                <a:latin typeface="Comic Sans MS" panose="030F0702030302020204" pitchFamily="66" charset="0"/>
                <a:cs typeface="Arial"/>
                <a:sym typeface="Arial"/>
              </a:rPr>
              <a:t> – PERIOD </a:t>
            </a:r>
            <a:r>
              <a:rPr lang="en-US" sz="2400" kern="0" dirty="0">
                <a:solidFill>
                  <a:srgbClr val="F7AE54">
                    <a:lumMod val="50000"/>
                  </a:srgbClr>
                </a:solidFill>
                <a:latin typeface="Comic Sans MS" panose="030F0702030302020204" pitchFamily="66" charset="0"/>
                <a:cs typeface="Arial"/>
                <a:sym typeface="Arial"/>
              </a:rPr>
              <a:t>2</a:t>
            </a:r>
            <a:endParaRPr lang="x-none" sz="2400" kern="0" dirty="0">
              <a:solidFill>
                <a:srgbClr val="F7AE54">
                  <a:lumMod val="50000"/>
                </a:srgbClr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8C7ABC-BA6C-E5E6-DCB7-4EE18A54F8FC}"/>
              </a:ext>
            </a:extLst>
          </p:cNvPr>
          <p:cNvSpPr txBox="1"/>
          <p:nvPr/>
        </p:nvSpPr>
        <p:spPr>
          <a:xfrm>
            <a:off x="2479779" y="1907527"/>
            <a:ext cx="4075151" cy="46166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x-none" sz="2400" kern="0" spc="300" dirty="0">
                <a:solidFill>
                  <a:srgbClr val="E20000"/>
                </a:solidFill>
                <a:latin typeface="Comic Sans MS" panose="030F0702030302020204" pitchFamily="66" charset="0"/>
                <a:cs typeface="Arial"/>
                <a:sym typeface="Arial"/>
              </a:rPr>
              <a:t>What we learnt today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3345" y="2398984"/>
            <a:ext cx="4648200" cy="156965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914355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play board games</a:t>
            </a:r>
          </a:p>
          <a:p>
            <a:pPr defTabSz="914355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play video games</a:t>
            </a:r>
          </a:p>
          <a:p>
            <a:pPr defTabSz="914355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read a comic book </a:t>
            </a:r>
          </a:p>
          <a:p>
            <a:pPr defTabSz="914355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watch a film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448DA-D9C0-EA48-FA75-9CF96856B8EB}"/>
              </a:ext>
            </a:extLst>
          </p:cNvPr>
          <p:cNvSpPr txBox="1"/>
          <p:nvPr/>
        </p:nvSpPr>
        <p:spPr>
          <a:xfrm>
            <a:off x="772685" y="4120101"/>
            <a:ext cx="2632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5">
              <a:buClr>
                <a:srgbClr val="F7AE54"/>
              </a:buClr>
              <a:buSzPts val="3000"/>
            </a:pPr>
            <a:r>
              <a:rPr lang="en-US" sz="2800" kern="0" spc="300" dirty="0">
                <a:solidFill>
                  <a:srgbClr val="E20000"/>
                </a:solidFill>
                <a:latin typeface="Comic Sans MS" panose="030F0702030302020204" pitchFamily="66" charset="0"/>
                <a:cs typeface="Arial"/>
                <a:sym typeface="Changa One"/>
              </a:rPr>
              <a:t>Structures</a:t>
            </a:r>
            <a:endParaRPr lang="x-none" sz="2800" kern="0" spc="300" dirty="0">
              <a:solidFill>
                <a:srgbClr val="E20000"/>
              </a:solidFill>
              <a:latin typeface="Comic Sans MS" panose="030F0702030302020204" pitchFamily="66" charset="0"/>
              <a:cs typeface="Arial"/>
              <a:sym typeface="Changa On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1742" y="3966212"/>
            <a:ext cx="6051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- Where are they playing video games?</a:t>
            </a:r>
          </a:p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- In the living room.</a:t>
            </a:r>
          </a:p>
        </p:txBody>
      </p:sp>
    </p:spTree>
    <p:extLst>
      <p:ext uri="{BB962C8B-B14F-4D97-AF65-F5344CB8AC3E}">
        <p14:creationId xmlns:p14="http://schemas.microsoft.com/office/powerpoint/2010/main" val="95936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296" y="4207018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41" y="89916"/>
            <a:ext cx="1072451" cy="514220"/>
          </a:xfrm>
          <a:prstGeom prst="rect">
            <a:avLst/>
          </a:prstGeom>
        </p:spPr>
      </p:pic>
      <p:pic>
        <p:nvPicPr>
          <p:cNvPr id="214" name="Picture 4" descr="136 Viet nam Vector Images, Viet nam Illustrations | Depositphot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45" y="1583025"/>
            <a:ext cx="868701" cy="82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18" descr="School Building, School Clipart, School, Yellow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99375">
                        <a14:foregroundMark x1="15937" y1="50781" x2="18438" y2="5390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1" r="3136" b="32682"/>
          <a:stretch/>
        </p:blipFill>
        <p:spPr bwMode="auto">
          <a:xfrm flipH="1">
            <a:off x="-24070" y="2177016"/>
            <a:ext cx="2599423" cy="15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19" b="90000" l="2700" r="96400">
                        <a14:foregroundMark x1="15000" y1="9352" x2="27600" y2="32130"/>
                        <a14:foregroundMark x1="26400" y1="42315" x2="28000" y2="57778"/>
                        <a14:foregroundMark x1="20700" y1="64352" x2="19600" y2="76852"/>
                        <a14:foregroundMark x1="30100" y1="65370" x2="31900" y2="78333"/>
                        <a14:foregroundMark x1="12500" y1="83796" x2="15700" y2="85926"/>
                        <a14:foregroundMark x1="17300" y1="46944" x2="7900" y2="61389"/>
                        <a14:foregroundMark x1="18900" y1="40833" x2="34700" y2="45278"/>
                        <a14:foregroundMark x1="20500" y1="76389" x2="16600" y2="83426"/>
                        <a14:foregroundMark x1="63900" y1="24722" x2="79900" y2="28796"/>
                        <a14:foregroundMark x1="65300" y1="65185" x2="64400" y2="74259"/>
                        <a14:foregroundMark x1="55900" y1="86944" x2="59800" y2="84630"/>
                        <a14:foregroundMark x1="58700" y1="68981" x2="77600" y2="69444"/>
                        <a14:foregroundMark x1="73300" y1="75093" x2="74200" y2="76574"/>
                        <a14:foregroundMark x1="83600" y1="80463" x2="78500" y2="80000"/>
                        <a14:foregroundMark x1="69200" y1="43981" x2="78300" y2="46111"/>
                        <a14:foregroundMark x1="84500" y1="80833" x2="83300" y2="84259"/>
                        <a14:foregroundMark x1="67600" y1="32778" x2="72800" y2="34907"/>
                        <a14:foregroundMark x1="23700" y1="33611" x2="30300" y2="34537"/>
                        <a14:foregroundMark x1="66700" y1="34259" x2="68500" y2="36204"/>
                        <a14:foregroundMark x1="67000" y1="42130" x2="68200" y2="42593"/>
                        <a14:foregroundMark x1="62000" y1="80556" x2="59400" y2="85926"/>
                        <a14:backgroundMark x1="22200" y1="39537" x2="22900" y2="39259"/>
                        <a14:backgroundMark x1="23200" y1="39537" x2="24000" y2="39444"/>
                        <a14:backgroundMark x1="28500" y1="39537" x2="28500" y2="3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68" y="2973660"/>
            <a:ext cx="1734832" cy="187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Rounded Rectangle 211"/>
          <p:cNvSpPr/>
          <p:nvPr/>
        </p:nvSpPr>
        <p:spPr>
          <a:xfrm>
            <a:off x="2873131" y="1051126"/>
            <a:ext cx="4931007" cy="1063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>
              <a:buClr>
                <a:srgbClr val="000000"/>
              </a:buClr>
            </a:pPr>
            <a:endParaRPr lang="en-US" sz="1400" kern="0">
              <a:solidFill>
                <a:srgbClr val="261D2A"/>
              </a:solidFill>
              <a:sym typeface="Arial"/>
            </a:endParaRPr>
          </a:p>
        </p:txBody>
      </p:sp>
      <p:sp>
        <p:nvSpPr>
          <p:cNvPr id="218" name="Google Shape;158;p24"/>
          <p:cNvSpPr txBox="1">
            <a:spLocks/>
          </p:cNvSpPr>
          <p:nvPr/>
        </p:nvSpPr>
        <p:spPr>
          <a:xfrm>
            <a:off x="3241702" y="1201049"/>
            <a:ext cx="4775205" cy="78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arrio"/>
              <a:buNone/>
              <a:defRPr sz="3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55">
              <a:buClr>
                <a:srgbClr val="4597CE"/>
              </a:buClr>
            </a:pPr>
            <a:r>
              <a:rPr lang="en-US" sz="44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Warm up </a:t>
            </a:r>
          </a:p>
        </p:txBody>
      </p:sp>
      <p:sp>
        <p:nvSpPr>
          <p:cNvPr id="219" name="Google Shape;1260;p37"/>
          <p:cNvSpPr/>
          <p:nvPr/>
        </p:nvSpPr>
        <p:spPr>
          <a:xfrm>
            <a:off x="2388326" y="1059455"/>
            <a:ext cx="1020900" cy="102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1262;p37"/>
          <p:cNvSpPr txBox="1">
            <a:spLocks noGrp="1"/>
          </p:cNvSpPr>
          <p:nvPr>
            <p:ph type="ctrTitle"/>
          </p:nvPr>
        </p:nvSpPr>
        <p:spPr>
          <a:xfrm>
            <a:off x="1535983" y="1188222"/>
            <a:ext cx="2724863" cy="811087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/>
          <a:p>
            <a:r>
              <a:rPr lang="en" sz="4400" dirty="0">
                <a:solidFill>
                  <a:srgbClr val="FF0000"/>
                </a:solidFill>
                <a:latin typeface="Comic Sans MS" panose="030F0702030302020204" pitchFamily="66" charset="0"/>
                <a:cs typeface="Barrio" panose="020B0604020202020204" charset="0"/>
              </a:rPr>
              <a:t>1</a:t>
            </a:r>
            <a:endParaRPr sz="4400" dirty="0">
              <a:solidFill>
                <a:srgbClr val="FF0000"/>
              </a:solidFill>
              <a:latin typeface="Comic Sans MS" panose="030F0702030302020204" pitchFamily="66" charset="0"/>
              <a:cs typeface="Barrio" panose="020B0604020202020204" charset="0"/>
            </a:endParaRPr>
          </a:p>
        </p:txBody>
      </p:sp>
      <p:sp>
        <p:nvSpPr>
          <p:cNvPr id="221" name="Google Shape;158;p24"/>
          <p:cNvSpPr txBox="1">
            <a:spLocks/>
          </p:cNvSpPr>
          <p:nvPr/>
        </p:nvSpPr>
        <p:spPr>
          <a:xfrm>
            <a:off x="2171269" y="2086756"/>
            <a:ext cx="6808833" cy="110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arrio"/>
              <a:buNone/>
              <a:defRPr sz="3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55">
              <a:buClr>
                <a:srgbClr val="4597CE"/>
              </a:buClr>
            </a:pPr>
            <a:r>
              <a:rPr lang="en-US" sz="4400" b="1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Matching</a:t>
            </a:r>
          </a:p>
        </p:txBody>
      </p:sp>
    </p:spTree>
    <p:extLst>
      <p:ext uri="{BB962C8B-B14F-4D97-AF65-F5344CB8AC3E}">
        <p14:creationId xmlns:p14="http://schemas.microsoft.com/office/powerpoint/2010/main" val="1957274091"/>
      </p:ext>
    </p:ext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i.pinimg.com/564x/c0/d7/9c/c0d79c590536ed451f5c42a4767a54f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9144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64E465B0-F9BD-4F8B-8A36-21CA31411F6D}"/>
              </a:ext>
            </a:extLst>
          </p:cNvPr>
          <p:cNvSpPr txBox="1"/>
          <p:nvPr/>
        </p:nvSpPr>
        <p:spPr>
          <a:xfrm>
            <a:off x="5793732" y="374704"/>
            <a:ext cx="1676310" cy="80791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play video games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FCF13932-67FD-466E-90F6-46547DDD3FAA}"/>
              </a:ext>
            </a:extLst>
          </p:cNvPr>
          <p:cNvSpPr txBox="1"/>
          <p:nvPr/>
        </p:nvSpPr>
        <p:spPr>
          <a:xfrm>
            <a:off x="864920" y="1666098"/>
            <a:ext cx="1943100" cy="80791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swim in the pool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13A89760-B40F-4147-9763-83D847909545}"/>
              </a:ext>
            </a:extLst>
          </p:cNvPr>
          <p:cNvSpPr txBox="1"/>
          <p:nvPr/>
        </p:nvSpPr>
        <p:spPr>
          <a:xfrm>
            <a:off x="808332" y="2802619"/>
            <a:ext cx="1943100" cy="80791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read a comic book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2CEE3913-9473-42B9-9C3D-261C23A4118F}"/>
              </a:ext>
            </a:extLst>
          </p:cNvPr>
          <p:cNvSpPr txBox="1"/>
          <p:nvPr/>
        </p:nvSpPr>
        <p:spPr>
          <a:xfrm>
            <a:off x="3374622" y="2788524"/>
            <a:ext cx="1943100" cy="80791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play under the tree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D044147C-966C-411D-A0D3-2227BAB8D722}"/>
              </a:ext>
            </a:extLst>
          </p:cNvPr>
          <p:cNvSpPr txBox="1"/>
          <p:nvPr/>
        </p:nvSpPr>
        <p:spPr>
          <a:xfrm>
            <a:off x="5660337" y="4509939"/>
            <a:ext cx="1943100" cy="43858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watch a film</a:t>
            </a: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A06FDA7A-7408-435B-985B-BC6F5755119B}"/>
              </a:ext>
            </a:extLst>
          </p:cNvPr>
          <p:cNvSpPr txBox="1"/>
          <p:nvPr/>
        </p:nvSpPr>
        <p:spPr>
          <a:xfrm>
            <a:off x="864921" y="4254708"/>
            <a:ext cx="1886356" cy="80791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play board games</a:t>
            </a:r>
          </a:p>
        </p:txBody>
      </p:sp>
      <p:sp>
        <p:nvSpPr>
          <p:cNvPr id="54" name="&quot;No&quot; Symbol 19">
            <a:extLst>
              <a:ext uri="{FF2B5EF4-FFF2-40B4-BE49-F238E27FC236}">
                <a16:creationId xmlns:a16="http://schemas.microsoft.com/office/drawing/2014/main" id="{7937221B-A1EE-4B81-BE15-2A1AD7B7A52E}"/>
              </a:ext>
            </a:extLst>
          </p:cNvPr>
          <p:cNvSpPr/>
          <p:nvPr/>
        </p:nvSpPr>
        <p:spPr>
          <a:xfrm>
            <a:off x="2781913" y="742951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6" name="&quot;No&quot; Symbol 21">
            <a:extLst>
              <a:ext uri="{FF2B5EF4-FFF2-40B4-BE49-F238E27FC236}">
                <a16:creationId xmlns:a16="http://schemas.microsoft.com/office/drawing/2014/main" id="{3554C660-DDB1-4B2A-B4EA-2FBA54FB9EE2}"/>
              </a:ext>
            </a:extLst>
          </p:cNvPr>
          <p:cNvSpPr/>
          <p:nvPr/>
        </p:nvSpPr>
        <p:spPr>
          <a:xfrm>
            <a:off x="5063149" y="745540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8" name="&quot;No&quot; Symbol 23">
            <a:extLst>
              <a:ext uri="{FF2B5EF4-FFF2-40B4-BE49-F238E27FC236}">
                <a16:creationId xmlns:a16="http://schemas.microsoft.com/office/drawing/2014/main" id="{5701A182-FA7F-4036-9E69-52D5312CEEC0}"/>
              </a:ext>
            </a:extLst>
          </p:cNvPr>
          <p:cNvSpPr/>
          <p:nvPr/>
        </p:nvSpPr>
        <p:spPr>
          <a:xfrm>
            <a:off x="7598809" y="744521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0" name="&quot;No&quot; Symbol 29">
            <a:extLst>
              <a:ext uri="{FF2B5EF4-FFF2-40B4-BE49-F238E27FC236}">
                <a16:creationId xmlns:a16="http://schemas.microsoft.com/office/drawing/2014/main" id="{3DA2D891-DDEE-45E0-9F07-8030CF765C9B}"/>
              </a:ext>
            </a:extLst>
          </p:cNvPr>
          <p:cNvSpPr/>
          <p:nvPr/>
        </p:nvSpPr>
        <p:spPr>
          <a:xfrm>
            <a:off x="2777011" y="2021474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2" name="&quot;No&quot; Symbol 31">
            <a:extLst>
              <a:ext uri="{FF2B5EF4-FFF2-40B4-BE49-F238E27FC236}">
                <a16:creationId xmlns:a16="http://schemas.microsoft.com/office/drawing/2014/main" id="{BBD43AB2-D163-4F96-B731-240FEC64744E}"/>
              </a:ext>
            </a:extLst>
          </p:cNvPr>
          <p:cNvSpPr/>
          <p:nvPr/>
        </p:nvSpPr>
        <p:spPr>
          <a:xfrm>
            <a:off x="5058253" y="2024063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4" name="&quot;No&quot; Symbol 33">
            <a:extLst>
              <a:ext uri="{FF2B5EF4-FFF2-40B4-BE49-F238E27FC236}">
                <a16:creationId xmlns:a16="http://schemas.microsoft.com/office/drawing/2014/main" id="{32B0692C-9A9C-47F5-B145-92E127345E79}"/>
              </a:ext>
            </a:extLst>
          </p:cNvPr>
          <p:cNvSpPr/>
          <p:nvPr/>
        </p:nvSpPr>
        <p:spPr>
          <a:xfrm>
            <a:off x="7593913" y="2023044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6" name="&quot;No&quot; Symbol 35">
            <a:extLst>
              <a:ext uri="{FF2B5EF4-FFF2-40B4-BE49-F238E27FC236}">
                <a16:creationId xmlns:a16="http://schemas.microsoft.com/office/drawing/2014/main" id="{C51F265E-BFEE-442D-9E8F-4D2635B76526}"/>
              </a:ext>
            </a:extLst>
          </p:cNvPr>
          <p:cNvSpPr/>
          <p:nvPr/>
        </p:nvSpPr>
        <p:spPr>
          <a:xfrm>
            <a:off x="2786540" y="3295651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8" name="&quot;No&quot; Symbol 37">
            <a:extLst>
              <a:ext uri="{FF2B5EF4-FFF2-40B4-BE49-F238E27FC236}">
                <a16:creationId xmlns:a16="http://schemas.microsoft.com/office/drawing/2014/main" id="{C25FDBDE-D2BC-423F-A61D-A2AD58C0C295}"/>
              </a:ext>
            </a:extLst>
          </p:cNvPr>
          <p:cNvSpPr/>
          <p:nvPr/>
        </p:nvSpPr>
        <p:spPr>
          <a:xfrm>
            <a:off x="5063165" y="4516889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0" name="&quot;No&quot; Symbol 39">
            <a:extLst>
              <a:ext uri="{FF2B5EF4-FFF2-40B4-BE49-F238E27FC236}">
                <a16:creationId xmlns:a16="http://schemas.microsoft.com/office/drawing/2014/main" id="{A61B719F-CFB2-4DF0-8D77-6B63DD47736B}"/>
              </a:ext>
            </a:extLst>
          </p:cNvPr>
          <p:cNvSpPr/>
          <p:nvPr/>
        </p:nvSpPr>
        <p:spPr>
          <a:xfrm>
            <a:off x="7603438" y="3297221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2" name="&quot;No&quot; Symbol 41">
            <a:extLst>
              <a:ext uri="{FF2B5EF4-FFF2-40B4-BE49-F238E27FC236}">
                <a16:creationId xmlns:a16="http://schemas.microsoft.com/office/drawing/2014/main" id="{0C8B6D80-A063-41CB-ABE0-D973E84B934F}"/>
              </a:ext>
            </a:extLst>
          </p:cNvPr>
          <p:cNvSpPr/>
          <p:nvPr/>
        </p:nvSpPr>
        <p:spPr>
          <a:xfrm>
            <a:off x="2777011" y="4583699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4" name="&quot;No&quot; Symbol 43">
            <a:extLst>
              <a:ext uri="{FF2B5EF4-FFF2-40B4-BE49-F238E27FC236}">
                <a16:creationId xmlns:a16="http://schemas.microsoft.com/office/drawing/2014/main" id="{D4CB200B-B85A-4EEF-B42C-2F2E8DAF585B}"/>
              </a:ext>
            </a:extLst>
          </p:cNvPr>
          <p:cNvSpPr/>
          <p:nvPr/>
        </p:nvSpPr>
        <p:spPr>
          <a:xfrm>
            <a:off x="5088623" y="3290620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6" name="&quot;No&quot; Symbol 45">
            <a:extLst>
              <a:ext uri="{FF2B5EF4-FFF2-40B4-BE49-F238E27FC236}">
                <a16:creationId xmlns:a16="http://schemas.microsoft.com/office/drawing/2014/main" id="{3FCAF11C-466F-4EA1-B71C-65554FD392C4}"/>
              </a:ext>
            </a:extLst>
          </p:cNvPr>
          <p:cNvSpPr/>
          <p:nvPr/>
        </p:nvSpPr>
        <p:spPr>
          <a:xfrm>
            <a:off x="7593913" y="4585269"/>
            <a:ext cx="509115" cy="4572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553" y="67434"/>
            <a:ext cx="1072451" cy="514220"/>
          </a:xfrm>
          <a:prstGeom prst="rect">
            <a:avLst/>
          </a:prstGeom>
        </p:spPr>
      </p:pic>
      <p:pic>
        <p:nvPicPr>
          <p:cNvPr id="40" name="Picture 3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72" y="1333670"/>
            <a:ext cx="1371600" cy="1182750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8" y="3885494"/>
            <a:ext cx="1371600" cy="1177125"/>
          </a:xfrm>
          <a:prstGeom prst="rect">
            <a:avLst/>
          </a:prstGeom>
        </p:spPr>
      </p:pic>
      <p:pic>
        <p:nvPicPr>
          <p:cNvPr id="42" name="Picture 4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49" y="1308809"/>
            <a:ext cx="1527615" cy="1185975"/>
          </a:xfrm>
          <a:prstGeom prst="rect">
            <a:avLst/>
          </a:prstGeom>
        </p:spPr>
      </p:pic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1" y="2630101"/>
            <a:ext cx="1527615" cy="1152945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257" r="75980" b="68370"/>
          <a:stretch/>
        </p:blipFill>
        <p:spPr>
          <a:xfrm>
            <a:off x="1155789" y="232067"/>
            <a:ext cx="1371600" cy="1026945"/>
          </a:xfrm>
          <a:prstGeom prst="rect">
            <a:avLst/>
          </a:prstGeom>
        </p:spPr>
      </p:pic>
      <p:pic>
        <p:nvPicPr>
          <p:cNvPr id="45" name="Picture 44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8" t="51324" r="9775" b="17595"/>
          <a:stretch/>
        </p:blipFill>
        <p:spPr>
          <a:xfrm>
            <a:off x="3432772" y="278474"/>
            <a:ext cx="1371600" cy="1030335"/>
          </a:xfrm>
          <a:prstGeom prst="rect">
            <a:avLst/>
          </a:prstGeom>
        </p:spPr>
      </p:pic>
      <p:sp>
        <p:nvSpPr>
          <p:cNvPr id="53" name="Rectangle 18">
            <a:extLst>
              <a:ext uri="{FF2B5EF4-FFF2-40B4-BE49-F238E27FC236}">
                <a16:creationId xmlns:a16="http://schemas.microsoft.com/office/drawing/2014/main" id="{7D0962AD-ADF6-4BB8-A5B9-082DF08F77AA}"/>
              </a:ext>
            </a:extLst>
          </p:cNvPr>
          <p:cNvSpPr/>
          <p:nvPr/>
        </p:nvSpPr>
        <p:spPr>
          <a:xfrm>
            <a:off x="858913" y="72464"/>
            <a:ext cx="2432096" cy="12189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US" sz="4400" dirty="0">
                <a:solidFill>
                  <a:prstClr val="white"/>
                </a:solidFill>
                <a:latin typeface="Comic Sans MS" panose="030F0702030302020204" pitchFamily="66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55" name="Rectangle 20">
            <a:extLst>
              <a:ext uri="{FF2B5EF4-FFF2-40B4-BE49-F238E27FC236}">
                <a16:creationId xmlns:a16="http://schemas.microsoft.com/office/drawing/2014/main" id="{1A266E13-006D-493D-8B81-4F84C6416AAB}"/>
              </a:ext>
            </a:extLst>
          </p:cNvPr>
          <p:cNvSpPr/>
          <p:nvPr/>
        </p:nvSpPr>
        <p:spPr>
          <a:xfrm>
            <a:off x="3286109" y="75051"/>
            <a:ext cx="2281240" cy="12189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US" sz="4400" dirty="0">
                <a:solidFill>
                  <a:prstClr val="white"/>
                </a:solidFill>
                <a:latin typeface="Comic Sans MS" panose="030F0702030302020204" pitchFamily="66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7" name="Rectangle 22">
            <a:extLst>
              <a:ext uri="{FF2B5EF4-FFF2-40B4-BE49-F238E27FC236}">
                <a16:creationId xmlns:a16="http://schemas.microsoft.com/office/drawing/2014/main" id="{9873E246-3C61-46A4-96E9-BF2D613477F5}"/>
              </a:ext>
            </a:extLst>
          </p:cNvPr>
          <p:cNvSpPr/>
          <p:nvPr/>
        </p:nvSpPr>
        <p:spPr>
          <a:xfrm>
            <a:off x="5597721" y="67433"/>
            <a:ext cx="2505307" cy="12189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US" sz="4400" dirty="0">
                <a:solidFill>
                  <a:prstClr val="white"/>
                </a:solidFill>
                <a:latin typeface="Comic Sans MS" panose="030F0702030302020204" pitchFamily="66" charset="0"/>
                <a:cs typeface="Poppins SemiBold" panose="00000700000000000000" pitchFamily="2" charset="0"/>
              </a:rPr>
              <a:t>3</a:t>
            </a:r>
          </a:p>
        </p:txBody>
      </p:sp>
      <p:sp>
        <p:nvSpPr>
          <p:cNvPr id="59" name="Rectangle 28">
            <a:extLst>
              <a:ext uri="{FF2B5EF4-FFF2-40B4-BE49-F238E27FC236}">
                <a16:creationId xmlns:a16="http://schemas.microsoft.com/office/drawing/2014/main" id="{DC73D134-9489-4FA1-A32D-3458DD7DC29E}"/>
              </a:ext>
            </a:extLst>
          </p:cNvPr>
          <p:cNvSpPr/>
          <p:nvPr/>
        </p:nvSpPr>
        <p:spPr>
          <a:xfrm>
            <a:off x="864920" y="1311226"/>
            <a:ext cx="2421207" cy="12189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US" sz="4400" dirty="0">
                <a:solidFill>
                  <a:prstClr val="white"/>
                </a:solidFill>
                <a:latin typeface="Comic Sans MS" panose="030F0702030302020204" pitchFamily="66" charset="0"/>
                <a:cs typeface="Poppins SemiBold" panose="00000700000000000000" pitchFamily="2" charset="0"/>
              </a:rPr>
              <a:t>4</a:t>
            </a:r>
          </a:p>
        </p:txBody>
      </p:sp>
      <p:sp>
        <p:nvSpPr>
          <p:cNvPr id="61" name="Rectangle 30">
            <a:extLst>
              <a:ext uri="{FF2B5EF4-FFF2-40B4-BE49-F238E27FC236}">
                <a16:creationId xmlns:a16="http://schemas.microsoft.com/office/drawing/2014/main" id="{76C0B172-0932-483E-A4CF-74A78146A1D9}"/>
              </a:ext>
            </a:extLst>
          </p:cNvPr>
          <p:cNvSpPr/>
          <p:nvPr/>
        </p:nvSpPr>
        <p:spPr>
          <a:xfrm>
            <a:off x="3301302" y="1333670"/>
            <a:ext cx="2281240" cy="12189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US" sz="4400" dirty="0">
                <a:solidFill>
                  <a:prstClr val="white"/>
                </a:solidFill>
                <a:latin typeface="Comic Sans MS" panose="030F0702030302020204" pitchFamily="66" charset="0"/>
                <a:cs typeface="Poppins SemiBold" panose="00000700000000000000" pitchFamily="2" charset="0"/>
              </a:rPr>
              <a:t>5</a:t>
            </a:r>
          </a:p>
        </p:txBody>
      </p:sp>
      <p:sp>
        <p:nvSpPr>
          <p:cNvPr id="63" name="Rectangle 32">
            <a:extLst>
              <a:ext uri="{FF2B5EF4-FFF2-40B4-BE49-F238E27FC236}">
                <a16:creationId xmlns:a16="http://schemas.microsoft.com/office/drawing/2014/main" id="{73542E1D-4917-48D5-B25A-5F888E33520C}"/>
              </a:ext>
            </a:extLst>
          </p:cNvPr>
          <p:cNvSpPr/>
          <p:nvPr/>
        </p:nvSpPr>
        <p:spPr>
          <a:xfrm>
            <a:off x="5572280" y="1315579"/>
            <a:ext cx="2540271" cy="12189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US" sz="4400" dirty="0">
                <a:solidFill>
                  <a:prstClr val="white"/>
                </a:solidFill>
                <a:latin typeface="Comic Sans MS" panose="030F0702030302020204" pitchFamily="66" charset="0"/>
                <a:cs typeface="Poppins SemiBold" panose="00000700000000000000" pitchFamily="2" charset="0"/>
              </a:rPr>
              <a:t>6</a:t>
            </a:r>
          </a:p>
        </p:txBody>
      </p:sp>
      <p:sp>
        <p:nvSpPr>
          <p:cNvPr id="65" name="Rectangle 34">
            <a:extLst>
              <a:ext uri="{FF2B5EF4-FFF2-40B4-BE49-F238E27FC236}">
                <a16:creationId xmlns:a16="http://schemas.microsoft.com/office/drawing/2014/main" id="{244A741A-498B-46CA-A0A2-4577EFACF327}"/>
              </a:ext>
            </a:extLst>
          </p:cNvPr>
          <p:cNvSpPr/>
          <p:nvPr/>
        </p:nvSpPr>
        <p:spPr>
          <a:xfrm>
            <a:off x="863560" y="2547844"/>
            <a:ext cx="2422567" cy="123979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US" sz="4400" dirty="0">
                <a:solidFill>
                  <a:prstClr val="white"/>
                </a:solidFill>
                <a:latin typeface="Comic Sans MS" panose="030F0702030302020204" pitchFamily="66" charset="0"/>
                <a:cs typeface="Poppins SemiBold" panose="00000700000000000000" pitchFamily="2" charset="0"/>
              </a:rPr>
              <a:t>7</a:t>
            </a:r>
          </a:p>
        </p:txBody>
      </p:sp>
      <p:sp>
        <p:nvSpPr>
          <p:cNvPr id="67" name="Rectangle 36">
            <a:extLst>
              <a:ext uri="{FF2B5EF4-FFF2-40B4-BE49-F238E27FC236}">
                <a16:creationId xmlns:a16="http://schemas.microsoft.com/office/drawing/2014/main" id="{DE258F88-5DEF-4792-9E62-0BA8C8E97424}"/>
              </a:ext>
            </a:extLst>
          </p:cNvPr>
          <p:cNvSpPr/>
          <p:nvPr/>
        </p:nvSpPr>
        <p:spPr>
          <a:xfrm>
            <a:off x="3266691" y="3843687"/>
            <a:ext cx="2295776" cy="12189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US" sz="4400" dirty="0">
                <a:solidFill>
                  <a:prstClr val="white"/>
                </a:solidFill>
                <a:latin typeface="Comic Sans MS" panose="030F0702030302020204" pitchFamily="66" charset="0"/>
                <a:cs typeface="Poppins SemiBold" panose="00000700000000000000" pitchFamily="2" charset="0"/>
              </a:rPr>
              <a:t>11</a:t>
            </a:r>
          </a:p>
        </p:txBody>
      </p:sp>
      <p:sp>
        <p:nvSpPr>
          <p:cNvPr id="69" name="Rectangle 38">
            <a:extLst>
              <a:ext uri="{FF2B5EF4-FFF2-40B4-BE49-F238E27FC236}">
                <a16:creationId xmlns:a16="http://schemas.microsoft.com/office/drawing/2014/main" id="{83BC6FBA-5D42-47B4-9D8E-FDC062BA5CC5}"/>
              </a:ext>
            </a:extLst>
          </p:cNvPr>
          <p:cNvSpPr/>
          <p:nvPr/>
        </p:nvSpPr>
        <p:spPr>
          <a:xfrm>
            <a:off x="5564898" y="2583013"/>
            <a:ext cx="2540271" cy="12189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US" sz="4400" dirty="0">
                <a:solidFill>
                  <a:prstClr val="white"/>
                </a:solidFill>
                <a:latin typeface="Comic Sans MS" panose="030F0702030302020204" pitchFamily="66" charset="0"/>
                <a:cs typeface="Poppins SemiBold" panose="00000700000000000000" pitchFamily="2" charset="0"/>
              </a:rPr>
              <a:t>9</a:t>
            </a:r>
          </a:p>
        </p:txBody>
      </p:sp>
      <p:sp>
        <p:nvSpPr>
          <p:cNvPr id="71" name="Rectangle 40">
            <a:extLst>
              <a:ext uri="{FF2B5EF4-FFF2-40B4-BE49-F238E27FC236}">
                <a16:creationId xmlns:a16="http://schemas.microsoft.com/office/drawing/2014/main" id="{E5636C6F-4631-4B8B-BD73-41DF088372A9}"/>
              </a:ext>
            </a:extLst>
          </p:cNvPr>
          <p:cNvSpPr/>
          <p:nvPr/>
        </p:nvSpPr>
        <p:spPr>
          <a:xfrm>
            <a:off x="864920" y="3809355"/>
            <a:ext cx="2401769" cy="125326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US" sz="4400" dirty="0">
                <a:solidFill>
                  <a:prstClr val="white"/>
                </a:solidFill>
                <a:latin typeface="Comic Sans MS" panose="030F0702030302020204" pitchFamily="66" charset="0"/>
                <a:cs typeface="Poppins SemiBold" panose="00000700000000000000" pitchFamily="2" charset="0"/>
              </a:rPr>
              <a:t>10</a:t>
            </a:r>
          </a:p>
        </p:txBody>
      </p:sp>
      <p:sp>
        <p:nvSpPr>
          <p:cNvPr id="73" name="Rectangle 42">
            <a:extLst>
              <a:ext uri="{FF2B5EF4-FFF2-40B4-BE49-F238E27FC236}">
                <a16:creationId xmlns:a16="http://schemas.microsoft.com/office/drawing/2014/main" id="{81022BBC-63EA-4429-BDF4-C895B938478E}"/>
              </a:ext>
            </a:extLst>
          </p:cNvPr>
          <p:cNvSpPr/>
          <p:nvPr/>
        </p:nvSpPr>
        <p:spPr>
          <a:xfrm>
            <a:off x="3288559" y="2597108"/>
            <a:ext cx="2276339" cy="12189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US" sz="4400" dirty="0">
                <a:solidFill>
                  <a:prstClr val="white"/>
                </a:solidFill>
                <a:latin typeface="Comic Sans MS" panose="030F0702030302020204" pitchFamily="66" charset="0"/>
                <a:cs typeface="Poppins SemiBold" panose="00000700000000000000" pitchFamily="2" charset="0"/>
              </a:rPr>
              <a:t>8</a:t>
            </a:r>
          </a:p>
        </p:txBody>
      </p:sp>
      <p:sp>
        <p:nvSpPr>
          <p:cNvPr id="75" name="Rectangle 44">
            <a:extLst>
              <a:ext uri="{FF2B5EF4-FFF2-40B4-BE49-F238E27FC236}">
                <a16:creationId xmlns:a16="http://schemas.microsoft.com/office/drawing/2014/main" id="{F3E6D259-8B48-451C-9B64-6C4D7CF515FA}"/>
              </a:ext>
            </a:extLst>
          </p:cNvPr>
          <p:cNvSpPr/>
          <p:nvPr/>
        </p:nvSpPr>
        <p:spPr>
          <a:xfrm>
            <a:off x="5562466" y="3821968"/>
            <a:ext cx="2535683" cy="12189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US" sz="4400" dirty="0">
                <a:solidFill>
                  <a:prstClr val="white"/>
                </a:solidFill>
                <a:latin typeface="Comic Sans MS" panose="030F0702030302020204" pitchFamily="66" charset="0"/>
                <a:cs typeface="Poppins SemiBold" panose="00000700000000000000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167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1" grpId="0" animBg="1"/>
      <p:bldP spid="71" grpId="1" animBg="1"/>
      <p:bldP spid="73" grpId="0" animBg="1"/>
      <p:bldP spid="73" grpId="1" animBg="1"/>
      <p:bldP spid="75" grpId="0" animBg="1"/>
      <p:bldP spid="7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296" y="4207018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43" y="89916"/>
            <a:ext cx="1072451" cy="514220"/>
          </a:xfrm>
          <a:prstGeom prst="rect">
            <a:avLst/>
          </a:prstGeom>
        </p:spPr>
      </p:pic>
      <p:pic>
        <p:nvPicPr>
          <p:cNvPr id="214" name="Picture 4" descr="136 Viet nam Vector Images, Viet nam Illustrations | Depositphot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45" y="1583025"/>
            <a:ext cx="868701" cy="82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18" descr="School Building, School Clipart, School, Yellow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99375">
                        <a14:foregroundMark x1="15937" y1="50781" x2="18438" y2="5390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1" r="3136" b="32682"/>
          <a:stretch/>
        </p:blipFill>
        <p:spPr bwMode="auto">
          <a:xfrm flipH="1">
            <a:off x="-24070" y="2177016"/>
            <a:ext cx="2599423" cy="15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19" b="90000" l="2700" r="96400">
                        <a14:foregroundMark x1="15000" y1="9352" x2="27600" y2="32130"/>
                        <a14:foregroundMark x1="26400" y1="42315" x2="28000" y2="57778"/>
                        <a14:foregroundMark x1="20700" y1="64352" x2="19600" y2="76852"/>
                        <a14:foregroundMark x1="30100" y1="65370" x2="31900" y2="78333"/>
                        <a14:foregroundMark x1="12500" y1="83796" x2="15700" y2="85926"/>
                        <a14:foregroundMark x1="17300" y1="46944" x2="7900" y2="61389"/>
                        <a14:foregroundMark x1="18900" y1="40833" x2="34700" y2="45278"/>
                        <a14:foregroundMark x1="20500" y1="76389" x2="16600" y2="83426"/>
                        <a14:foregroundMark x1="63900" y1="24722" x2="79900" y2="28796"/>
                        <a14:foregroundMark x1="65300" y1="65185" x2="64400" y2="74259"/>
                        <a14:foregroundMark x1="55900" y1="86944" x2="59800" y2="84630"/>
                        <a14:foregroundMark x1="58700" y1="68981" x2="77600" y2="69444"/>
                        <a14:foregroundMark x1="73300" y1="75093" x2="74200" y2="76574"/>
                        <a14:foregroundMark x1="83600" y1="80463" x2="78500" y2="80000"/>
                        <a14:foregroundMark x1="69200" y1="43981" x2="78300" y2="46111"/>
                        <a14:foregroundMark x1="84500" y1="80833" x2="83300" y2="84259"/>
                        <a14:foregroundMark x1="67600" y1="32778" x2="72800" y2="34907"/>
                        <a14:foregroundMark x1="23700" y1="33611" x2="30300" y2="34537"/>
                        <a14:foregroundMark x1="66700" y1="34259" x2="68500" y2="36204"/>
                        <a14:foregroundMark x1="67000" y1="42130" x2="68200" y2="42593"/>
                        <a14:foregroundMark x1="62000" y1="80556" x2="59400" y2="85926"/>
                        <a14:backgroundMark x1="22200" y1="39537" x2="22900" y2="39259"/>
                        <a14:backgroundMark x1="23200" y1="39537" x2="24000" y2="39444"/>
                        <a14:backgroundMark x1="28500" y1="39537" x2="28500" y2="3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68" y="2973661"/>
            <a:ext cx="1734832" cy="187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Rounded Rectangle 211"/>
          <p:cNvSpPr/>
          <p:nvPr/>
        </p:nvSpPr>
        <p:spPr>
          <a:xfrm>
            <a:off x="2873131" y="1051126"/>
            <a:ext cx="4931007" cy="1063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>
              <a:buClr>
                <a:srgbClr val="000000"/>
              </a:buClr>
            </a:pPr>
            <a:endParaRPr lang="en-US" sz="1400" kern="0">
              <a:solidFill>
                <a:srgbClr val="261D2A"/>
              </a:solidFill>
              <a:sym typeface="Arial"/>
            </a:endParaRPr>
          </a:p>
        </p:txBody>
      </p:sp>
      <p:sp>
        <p:nvSpPr>
          <p:cNvPr id="218" name="Google Shape;158;p24"/>
          <p:cNvSpPr txBox="1">
            <a:spLocks/>
          </p:cNvSpPr>
          <p:nvPr/>
        </p:nvSpPr>
        <p:spPr>
          <a:xfrm>
            <a:off x="3241702" y="1201049"/>
            <a:ext cx="4775205" cy="78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arrio"/>
              <a:buNone/>
              <a:defRPr sz="3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55">
              <a:buClr>
                <a:srgbClr val="4597CE"/>
              </a:buClr>
            </a:pPr>
            <a:r>
              <a:rPr lang="en-US" sz="44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Presentation </a:t>
            </a:r>
          </a:p>
        </p:txBody>
      </p:sp>
      <p:sp>
        <p:nvSpPr>
          <p:cNvPr id="219" name="Google Shape;1260;p37"/>
          <p:cNvSpPr/>
          <p:nvPr/>
        </p:nvSpPr>
        <p:spPr>
          <a:xfrm>
            <a:off x="2388326" y="1059455"/>
            <a:ext cx="1020900" cy="102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1262;p37"/>
          <p:cNvSpPr txBox="1">
            <a:spLocks noGrp="1"/>
          </p:cNvSpPr>
          <p:nvPr>
            <p:ph type="ctrTitle"/>
          </p:nvPr>
        </p:nvSpPr>
        <p:spPr>
          <a:xfrm>
            <a:off x="1535985" y="1188223"/>
            <a:ext cx="2724863" cy="811087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/>
          <a:p>
            <a:r>
              <a:rPr lang="en" sz="4400" dirty="0">
                <a:solidFill>
                  <a:srgbClr val="FF0000"/>
                </a:solidFill>
                <a:latin typeface="Comic Sans MS" panose="030F0702030302020204" pitchFamily="66" charset="0"/>
                <a:cs typeface="Barrio" panose="020B0604020202020204" charset="0"/>
              </a:rPr>
              <a:t>2</a:t>
            </a:r>
            <a:endParaRPr sz="4400" dirty="0">
              <a:solidFill>
                <a:srgbClr val="FF0000"/>
              </a:solidFill>
              <a:latin typeface="Comic Sans MS" panose="030F0702030302020204" pitchFamily="66" charset="0"/>
              <a:cs typeface="Barri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357796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553" y="67434"/>
            <a:ext cx="1072451" cy="5142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78343" y="1652468"/>
            <a:ext cx="1295400" cy="45720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Where </a:t>
            </a:r>
          </a:p>
        </p:txBody>
      </p:sp>
      <p:sp>
        <p:nvSpPr>
          <p:cNvPr id="8" name="AutoShape 2" descr="Cartoon Photos Of Children - ClipArt Best - ClipArt Best - ClipArt 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188588" y="1027397"/>
            <a:ext cx="1295400" cy="45720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they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88588" y="2555674"/>
            <a:ext cx="1295400" cy="45720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she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173744" y="1255997"/>
            <a:ext cx="1014845" cy="62507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12" idx="1"/>
          </p:cNvCxnSpPr>
          <p:nvPr/>
        </p:nvCxnSpPr>
        <p:spPr>
          <a:xfrm>
            <a:off x="2173744" y="1881069"/>
            <a:ext cx="1014845" cy="90320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257800" y="1657350"/>
            <a:ext cx="3581399" cy="45720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playing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video games?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337954" y="3402075"/>
            <a:ext cx="4000775" cy="45720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In the </a:t>
            </a:r>
            <a:r>
              <a:rPr lang="en-US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living room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28" y="2182006"/>
            <a:ext cx="1419540" cy="934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4" name="Straight Arrow Connector 23"/>
          <p:cNvCxnSpPr>
            <a:endCxn id="19" idx="1"/>
          </p:cNvCxnSpPr>
          <p:nvPr/>
        </p:nvCxnSpPr>
        <p:spPr>
          <a:xfrm>
            <a:off x="4483989" y="1221288"/>
            <a:ext cx="773811" cy="66466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483989" y="1885951"/>
            <a:ext cx="773811" cy="90828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" b="93103" l="4965" r="97695">
                        <a14:foregroundMark x1="36348" y1="22184" x2="37057" y2="29195"/>
                        <a14:foregroundMark x1="53546" y1="22184" x2="57092" y2="28736"/>
                        <a14:foregroundMark x1="58688" y1="24253" x2="51950" y2="28506"/>
                        <a14:foregroundMark x1="41135" y1="79655" x2="34574" y2="91839"/>
                        <a14:foregroundMark x1="43440" y1="82184" x2="20567" y2="88506"/>
                        <a14:foregroundMark x1="23759" y1="91034" x2="44681" y2="88161"/>
                        <a14:foregroundMark x1="45390" y1="82989" x2="42730" y2="90000"/>
                        <a14:foregroundMark x1="53901" y1="83218" x2="67553" y2="92069"/>
                        <a14:foregroundMark x1="59929" y1="84598" x2="68794" y2="89540"/>
                        <a14:foregroundMark x1="49468" y1="82989" x2="49113" y2="85057"/>
                        <a14:foregroundMark x1="53901" y1="88736" x2="53014" y2="90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31" r="14862" b="7908"/>
          <a:stretch/>
        </p:blipFill>
        <p:spPr bwMode="auto">
          <a:xfrm>
            <a:off x="4111104" y="2007862"/>
            <a:ext cx="487496" cy="1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00" y1="18408" x2="50000" y2="25373"/>
                        <a14:foregroundMark x1="58800" y1="19900" x2="56400" y2="28856"/>
                        <a14:foregroundMark x1="18000" y1="19403" x2="16400" y2="24378"/>
                        <a14:foregroundMark x1="33600" y1="92537" x2="33600" y2="92537"/>
                        <a14:foregroundMark x1="19200" y1="97015" x2="19200" y2="97015"/>
                        <a14:foregroundMark x1="85600" y1="8955" x2="81600" y2="23881"/>
                        <a14:foregroundMark x1="88400" y1="40796" x2="86400" y2="52736"/>
                        <a14:foregroundMark x1="90400" y1="15423" x2="83600" y2="28856"/>
                        <a14:foregroundMark x1="91753" y1="17949" x2="91753" y2="17949"/>
                        <a14:foregroundMark x1="85052" y1="86538" x2="85052" y2="86538"/>
                        <a14:foregroundMark x1="92784" y1="88462" x2="92784" y2="88462"/>
                        <a14:foregroundMark x1="85052" y1="70513" x2="84021" y2="82051"/>
                        <a14:foregroundMark x1="92784" y1="72436" x2="92784" y2="72436"/>
                        <a14:foregroundMark x1="82474" y1="91026" x2="82474" y2="91026"/>
                        <a14:foregroundMark x1="92784" y1="91667" x2="92784" y2="91667"/>
                        <a14:foregroundMark x1="23711" y1="22436" x2="23711" y2="22436"/>
                        <a14:foregroundMark x1="25773" y1="23077" x2="25773" y2="23077"/>
                        <a14:foregroundMark x1="36598" y1="11538" x2="36598" y2="11538"/>
                        <a14:foregroundMark x1="7732" y1="8333" x2="7732" y2="8333"/>
                        <a14:foregroundMark x1="87766" y1="8609" x2="93617" y2="17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50" y="348495"/>
            <a:ext cx="964982" cy="77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ounded Rectangle 29"/>
          <p:cNvSpPr/>
          <p:nvPr/>
        </p:nvSpPr>
        <p:spPr>
          <a:xfrm rot="19570092">
            <a:off x="2136479" y="1049987"/>
            <a:ext cx="755696" cy="45720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31" name="Rounded Rectangle 30"/>
          <p:cNvSpPr/>
          <p:nvPr/>
        </p:nvSpPr>
        <p:spPr>
          <a:xfrm rot="2708153">
            <a:off x="2149049" y="2390738"/>
            <a:ext cx="755696" cy="45720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51426" y="31065"/>
            <a:ext cx="2473037" cy="729274"/>
            <a:chOff x="251425" y="31065"/>
            <a:chExt cx="2473037" cy="729274"/>
          </a:xfrm>
        </p:grpSpPr>
        <p:pic>
          <p:nvPicPr>
            <p:cNvPr id="1026" name="Picture 2" descr="https://i.pinimg.com/564x/58/9a/77/589a77a94f45b89dc8faf1a3a564ca7e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278" b="90000" l="10000" r="94722">
                          <a14:foregroundMark x1="16389" y1="19167" x2="84444" y2="21944"/>
                          <a14:foregroundMark x1="22500" y1="20278" x2="24167" y2="23611"/>
                          <a14:backgroundMark x1="14167" y1="46944" x2="92222" y2="49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57" t="9373" r="13022" b="69359"/>
            <a:stretch/>
          </p:blipFill>
          <p:spPr bwMode="auto">
            <a:xfrm>
              <a:off x="251425" y="31065"/>
              <a:ext cx="2473037" cy="729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04818" y="164869"/>
              <a:ext cx="1720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Structure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577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2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553" y="67434"/>
            <a:ext cx="1072451" cy="51422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69718" y="1297095"/>
            <a:ext cx="5943600" cy="213360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346365" y="362515"/>
            <a:ext cx="4682836" cy="51422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defTabSz="914355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 Listen and repeat. TR: 5.11.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364" y="1721428"/>
            <a:ext cx="5867400" cy="46166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Where 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re they pl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ying video g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α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mes?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4073" y="2412155"/>
            <a:ext cx="3129280" cy="46166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- In the living room. 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10" y="1573954"/>
            <a:ext cx="260131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 audio" descr="ƯU ĐÃI HOT - GIÁ SỐC TẬN NÓC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t="20458" r="53704" b="12759"/>
          <a:stretch/>
        </p:blipFill>
        <p:spPr bwMode="auto">
          <a:xfrm>
            <a:off x="5095010" y="297926"/>
            <a:ext cx="504353" cy="5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track 5.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95114" y="571934"/>
            <a:ext cx="609600" cy="609600"/>
          </a:xfrm>
          <a:prstGeom prst="rect">
            <a:avLst/>
          </a:prstGeom>
        </p:spPr>
      </p:pic>
      <p:pic>
        <p:nvPicPr>
          <p:cNvPr id="15" name="track 5.1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5723.6604" end="3480.21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85004" y="1090080"/>
            <a:ext cx="609600" cy="609600"/>
          </a:xfrm>
          <a:prstGeom prst="rect">
            <a:avLst/>
          </a:prstGeom>
        </p:spPr>
      </p:pic>
      <p:pic>
        <p:nvPicPr>
          <p:cNvPr id="16" name="track 5.1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9060.0656" end="1179.246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78978" y="1754295"/>
            <a:ext cx="609600" cy="609600"/>
          </a:xfrm>
          <a:prstGeom prst="rect">
            <a:avLst/>
          </a:prstGeom>
        </p:spPr>
      </p:pic>
      <p:pic>
        <p:nvPicPr>
          <p:cNvPr id="17" name="track 5.1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5723.6604" end="3480.21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63243" y="1000405"/>
            <a:ext cx="609600" cy="609600"/>
          </a:xfrm>
          <a:prstGeom prst="rect">
            <a:avLst/>
          </a:prstGeom>
        </p:spPr>
      </p:pic>
      <p:pic>
        <p:nvPicPr>
          <p:cNvPr id="18" name="track 5.1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9060.0656" end="1179.246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57217" y="16646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3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4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6153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6153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05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84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1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0" descr="Download Free png Cartoon Grass, Turf, Green Land, Grassland PNG and Vector  with ... - DLPNG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15" r="100000">
                        <a14:backgroundMark x1="17538" y1="51750" x2="18154" y2="50000"/>
                        <a14:backgroundMark x1="22462" y1="51250" x2="23231" y2="46500"/>
                        <a14:backgroundMark x1="34769" y1="65250" x2="36000" y2="61750"/>
                        <a14:backgroundMark x1="32923" y1="59250" x2="33846" y2="56250"/>
                        <a14:backgroundMark x1="63692" y1="51250" x2="63846" y2="50500"/>
                        <a14:backgroundMark x1="63846" y1="50250" x2="63846" y2="50250"/>
                        <a14:backgroundMark x1="58308" y1="53000" x2="59692" y2="49500"/>
                        <a14:backgroundMark x1="76462" y1="64250" x2="76462" y2="62250"/>
                        <a14:backgroundMark x1="47385" y1="63000" x2="47846" y2="62250"/>
                        <a14:backgroundMark x1="51077" y1="55000" x2="51692" y2="52500"/>
                        <a14:backgroundMark x1="73385" y1="61250" x2="74923" y2="56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296" y="4207018"/>
            <a:ext cx="1726093" cy="12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43" y="89916"/>
            <a:ext cx="1072451" cy="514220"/>
          </a:xfrm>
          <a:prstGeom prst="rect">
            <a:avLst/>
          </a:prstGeom>
        </p:spPr>
      </p:pic>
      <p:pic>
        <p:nvPicPr>
          <p:cNvPr id="214" name="Picture 4" descr="136 Viet nam Vector Images, Viet nam Illustrations | Depositphot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45" y="1583025"/>
            <a:ext cx="868701" cy="82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18" descr="School Building, School Clipart, School, Yellow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99375">
                        <a14:foregroundMark x1="15937" y1="50781" x2="18438" y2="5390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1" r="3136" b="32682"/>
          <a:stretch/>
        </p:blipFill>
        <p:spPr bwMode="auto">
          <a:xfrm flipH="1">
            <a:off x="-24070" y="2177016"/>
            <a:ext cx="2599423" cy="15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19" b="90000" l="2700" r="96400">
                        <a14:foregroundMark x1="15000" y1="9352" x2="27600" y2="32130"/>
                        <a14:foregroundMark x1="26400" y1="42315" x2="28000" y2="57778"/>
                        <a14:foregroundMark x1="20700" y1="64352" x2="19600" y2="76852"/>
                        <a14:foregroundMark x1="30100" y1="65370" x2="31900" y2="78333"/>
                        <a14:foregroundMark x1="12500" y1="83796" x2="15700" y2="85926"/>
                        <a14:foregroundMark x1="17300" y1="46944" x2="7900" y2="61389"/>
                        <a14:foregroundMark x1="18900" y1="40833" x2="34700" y2="45278"/>
                        <a14:foregroundMark x1="20500" y1="76389" x2="16600" y2="83426"/>
                        <a14:foregroundMark x1="63900" y1="24722" x2="79900" y2="28796"/>
                        <a14:foregroundMark x1="65300" y1="65185" x2="64400" y2="74259"/>
                        <a14:foregroundMark x1="55900" y1="86944" x2="59800" y2="84630"/>
                        <a14:foregroundMark x1="58700" y1="68981" x2="77600" y2="69444"/>
                        <a14:foregroundMark x1="73300" y1="75093" x2="74200" y2="76574"/>
                        <a14:foregroundMark x1="83600" y1="80463" x2="78500" y2="80000"/>
                        <a14:foregroundMark x1="69200" y1="43981" x2="78300" y2="46111"/>
                        <a14:foregroundMark x1="84500" y1="80833" x2="83300" y2="84259"/>
                        <a14:foregroundMark x1="67600" y1="32778" x2="72800" y2="34907"/>
                        <a14:foregroundMark x1="23700" y1="33611" x2="30300" y2="34537"/>
                        <a14:foregroundMark x1="66700" y1="34259" x2="68500" y2="36204"/>
                        <a14:foregroundMark x1="67000" y1="42130" x2="68200" y2="42593"/>
                        <a14:foregroundMark x1="62000" y1="80556" x2="59400" y2="85926"/>
                        <a14:backgroundMark x1="22200" y1="39537" x2="22900" y2="39259"/>
                        <a14:backgroundMark x1="23200" y1="39537" x2="24000" y2="39444"/>
                        <a14:backgroundMark x1="28500" y1="39537" x2="28500" y2="3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68" y="2973661"/>
            <a:ext cx="1734832" cy="187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Rounded Rectangle 211"/>
          <p:cNvSpPr/>
          <p:nvPr/>
        </p:nvSpPr>
        <p:spPr>
          <a:xfrm>
            <a:off x="2873131" y="1051126"/>
            <a:ext cx="4931007" cy="1063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>
              <a:buClr>
                <a:srgbClr val="000000"/>
              </a:buClr>
            </a:pPr>
            <a:endParaRPr lang="en-US" sz="1400" kern="0">
              <a:solidFill>
                <a:srgbClr val="261D2A"/>
              </a:solidFill>
              <a:sym typeface="Arial"/>
            </a:endParaRPr>
          </a:p>
        </p:txBody>
      </p:sp>
      <p:sp>
        <p:nvSpPr>
          <p:cNvPr id="218" name="Google Shape;158;p24"/>
          <p:cNvSpPr txBox="1">
            <a:spLocks/>
          </p:cNvSpPr>
          <p:nvPr/>
        </p:nvSpPr>
        <p:spPr>
          <a:xfrm>
            <a:off x="3241702" y="1201049"/>
            <a:ext cx="4775205" cy="78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arrio"/>
              <a:buNone/>
              <a:defRPr sz="3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55">
              <a:buClr>
                <a:srgbClr val="4597CE"/>
              </a:buClr>
            </a:pPr>
            <a:r>
              <a:rPr lang="en-US" sz="44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Practice</a:t>
            </a:r>
          </a:p>
        </p:txBody>
      </p:sp>
      <p:sp>
        <p:nvSpPr>
          <p:cNvPr id="219" name="Google Shape;1260;p37"/>
          <p:cNvSpPr/>
          <p:nvPr/>
        </p:nvSpPr>
        <p:spPr>
          <a:xfrm>
            <a:off x="2388326" y="1059455"/>
            <a:ext cx="1020900" cy="102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1262;p37"/>
          <p:cNvSpPr txBox="1">
            <a:spLocks noGrp="1"/>
          </p:cNvSpPr>
          <p:nvPr>
            <p:ph type="ctrTitle"/>
          </p:nvPr>
        </p:nvSpPr>
        <p:spPr>
          <a:xfrm>
            <a:off x="1535985" y="1188223"/>
            <a:ext cx="2724863" cy="811087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/>
          <a:p>
            <a:r>
              <a:rPr lang="en" sz="4400" dirty="0">
                <a:solidFill>
                  <a:srgbClr val="FF0000"/>
                </a:solidFill>
                <a:latin typeface="Comic Sans MS" panose="030F0702030302020204" pitchFamily="66" charset="0"/>
                <a:cs typeface="Barrio" panose="020B0604020202020204" charset="0"/>
              </a:rPr>
              <a:t>3</a:t>
            </a:r>
            <a:endParaRPr sz="4400" dirty="0">
              <a:solidFill>
                <a:srgbClr val="FF0000"/>
              </a:solidFill>
              <a:latin typeface="Comic Sans MS" panose="030F0702030302020204" pitchFamily="66" charset="0"/>
              <a:cs typeface="Barri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47096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8" descr="https://i.pinimg.com/564x/c0/d7/9c/c0d79c590536ed451f5c42a4767a54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9144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553" y="67434"/>
            <a:ext cx="1072451" cy="514220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394856" y="105405"/>
            <a:ext cx="2549236" cy="51422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defTabSz="914355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 Look and say.</a:t>
            </a: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2" y="742951"/>
            <a:ext cx="7751618" cy="4114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317563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05&quot;&gt;&lt;property id=&quot;20148&quot; value=&quot;5&quot;/&gt;&lt;property id=&quot;20300&quot; value=&quot;Slide 3 - &amp;quot;1&amp;quot;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57&quot;/&gt;&lt;/object&gt;&lt;object type=&quot;3&quot; unique_id=&quot;10007&quot;&gt;&lt;property id=&quot;20148&quot; value=&quot;5&quot;/&gt;&lt;property id=&quot;20300&quot; value=&quot;Slide 5 - &amp;quot;2&amp;quot;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83&quot;/&gt;&lt;/object&gt;&lt;object type=&quot;3&quot; unique_id=&quot;10009&quot;&gt;&lt;property id=&quot;20148&quot; value=&quot;5&quot;/&gt;&lt;property id=&quot;20300&quot; value=&quot;Slide 7&quot;/&gt;&lt;property id=&quot;20307&quot; value=&quot;284&quot;/&gt;&lt;/object&gt;&lt;object type=&quot;3&quot; unique_id=&quot;10010&quot;&gt;&lt;property id=&quot;20148&quot; value=&quot;5&quot;/&gt;&lt;property id=&quot;20300&quot; value=&quot;Slide 8 - &amp;quot;3&amp;quot;&quot;/&gt;&lt;property id=&quot;20307&quot; value=&quot;269&quot;/&gt;&lt;/object&gt;&lt;object type=&quot;3&quot; unique_id=&quot;10011&quot;&gt;&lt;property id=&quot;20148&quot; value=&quot;5&quot;/&gt;&lt;property id=&quot;20300&quot; value=&quot;Slide 9&quot;/&gt;&lt;property id=&quot;20307&quot; value=&quot;287&quot;/&gt;&lt;/object&gt;&lt;object type=&quot;3&quot; unique_id=&quot;10012&quot;&gt;&lt;property id=&quot;20148&quot; value=&quot;5&quot;/&gt;&lt;property id=&quot;20300&quot; value=&quot;Slide 10&quot;/&gt;&lt;property id=&quot;20307&quot; value=&quot;286&quot;/&gt;&lt;/object&gt;&lt;object type=&quot;3&quot; unique_id=&quot;10013&quot;&gt;&lt;property id=&quot;20148&quot; value=&quot;5&quot;/&gt;&lt;property id=&quot;20300&quot; value=&quot;Slide 11&quot;/&gt;&lt;property id=&quot;20307&quot; value=&quot;289&quot;/&gt;&lt;/object&gt;&lt;object type=&quot;3&quot; unique_id=&quot;10014&quot;&gt;&lt;property id=&quot;20148&quot; value=&quot;5&quot;/&gt;&lt;property id=&quot;20300&quot; value=&quot;Slide 12&quot;/&gt;&lt;property id=&quot;20307&quot; value=&quot;288&quot;/&gt;&lt;/object&gt;&lt;object type=&quot;3&quot; unique_id=&quot;10015&quot;&gt;&lt;property id=&quot;20148&quot; value=&quot;5&quot;/&gt;&lt;property id=&quot;20300&quot; value=&quot;Slide 13&quot;/&gt;&lt;property id=&quot;20307&quot; value=&quot;292&quot;/&gt;&lt;/object&gt;&lt;object type=&quot;3&quot; unique_id=&quot;10016&quot;&gt;&lt;property id=&quot;20148&quot; value=&quot;5&quot;/&gt;&lt;property id=&quot;20300&quot; value=&quot;Slide 14&quot;/&gt;&lt;property id=&quot;20307&quot; value=&quot;293&quot;/&gt;&lt;/object&gt;&lt;object type=&quot;3&quot; unique_id=&quot;10017&quot;&gt;&lt;property id=&quot;20148&quot; value=&quot;5&quot;/&gt;&lt;property id=&quot;20300&quot; value=&quot;Slide 15&quot;/&gt;&lt;property id=&quot;20307&quot; value=&quot;291&quot;/&gt;&lt;/object&gt;&lt;object type=&quot;3&quot; unique_id=&quot;10018&quot;&gt;&lt;property id=&quot;20148&quot; value=&quot;5&quot;/&gt;&lt;property id=&quot;20300&quot; value=&quot;Slide 16 - &amp;quot;4&amp;quot;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94&quot;/&gt;&lt;/object&gt;&lt;object type=&quot;3&quot; unique_id=&quot;10020&quot;&gt;&lt;property id=&quot;20148&quot; value=&quot;5&quot;/&gt;&lt;property id=&quot;20300&quot; value=&quot;Slide 18 - &amp;quot;5&amp;quot;&quot;/&gt;&lt;property id=&quot;20307&quot; value=&quot;279&quot;/&gt;&lt;/object&gt;&lt;object type=&quot;3&quot; unique_id=&quot;10021&quot;&gt;&lt;property id=&quot;20148&quot; value=&quot;5&quot;/&gt;&lt;property id=&quot;20300&quot; value=&quot;Slide 19&quot;/&gt;&lt;property id=&quot;20307&quot; value=&quot;295&quot;/&gt;&lt;/object&gt;&lt;object type=&quot;3&quot; unique_id=&quot;10022&quot;&gt;&lt;property id=&quot;20148&quot; value=&quot;5&quot;/&gt;&lt;property id=&quot;20300&quot; value=&quot;Slide 20&quot;/&gt;&lt;property id=&quot;20307&quot; value=&quot;281&quot;/&gt;&lt;/object&gt;&lt;object type=&quot;3&quot; unique_id=&quot;10023&quot;&gt;&lt;property id=&quot;20148&quot; value=&quot;5&quot;/&gt;&lt;property id=&quot;20300&quot; value=&quot;Slide 21&quot;/&gt;&lt;property id=&quot;20307&quot; value=&quot;282&quot;/&gt;&lt;/object&gt;&lt;object type=&quot;3&quot; unique_id=&quot;15585&quot;&gt;&lt;property id=&quot;20148&quot; value=&quot;5&quot;/&gt;&lt;property id=&quot;20300&quot; value=&quot;Slide 1&quot;/&gt;&lt;property id=&quot;20307&quot; value=&quot;297&quot;/&gt;&lt;/object&gt;&lt;/object&gt;&lt;object type=&quot;8&quot; unique_id=&quot;100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t's Springtime! MK Plan by Slidesgo">
  <a:themeElements>
    <a:clrScheme name="Simple Light">
      <a:dk1>
        <a:srgbClr val="FFFFFF"/>
      </a:dk1>
      <a:lt1>
        <a:srgbClr val="261D2A"/>
      </a:lt1>
      <a:dk2>
        <a:srgbClr val="4597CE"/>
      </a:dk2>
      <a:lt2>
        <a:srgbClr val="A9CF54"/>
      </a:lt2>
      <a:accent1>
        <a:srgbClr val="EDD674"/>
      </a:accent1>
      <a:accent2>
        <a:srgbClr val="F7AE54"/>
      </a:accent2>
      <a:accent3>
        <a:srgbClr val="F088A2"/>
      </a:accent3>
      <a:accent4>
        <a:srgbClr val="CA5673"/>
      </a:accent4>
      <a:accent5>
        <a:srgbClr val="A56D96"/>
      </a:accent5>
      <a:accent6>
        <a:srgbClr val="89B542"/>
      </a:accent6>
      <a:hlink>
        <a:srgbClr val="261D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914</Words>
  <Application>Microsoft Office PowerPoint</Application>
  <PresentationFormat>On-screen Show (16:9)</PresentationFormat>
  <Paragraphs>172</Paragraphs>
  <Slides>20</Slides>
  <Notes>10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Catamaran</vt:lpstr>
      <vt:lpstr>Changa One</vt:lpstr>
      <vt:lpstr>Comic Sans MS</vt:lpstr>
      <vt:lpstr>Montserrat</vt:lpstr>
      <vt:lpstr>Roboto</vt:lpstr>
      <vt:lpstr>Times New Roman</vt:lpstr>
      <vt:lpstr>2_Office Theme</vt:lpstr>
      <vt:lpstr>It's Springtime! MK Plan by Slidesgo</vt:lpstr>
      <vt:lpstr>Office Theme</vt:lpstr>
      <vt:lpstr>PowerPoint Presentation</vt:lpstr>
      <vt:lpstr>PowerPoint Presentation</vt:lpstr>
      <vt:lpstr>1</vt:lpstr>
      <vt:lpstr>PowerPoint Presentation</vt:lpstr>
      <vt:lpstr>2</vt:lpstr>
      <vt:lpstr>PowerPoint Presentation</vt:lpstr>
      <vt:lpstr>PowerPoint Presentation</vt:lpstr>
      <vt:lpstr>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</vt:lpstr>
      <vt:lpstr>PowerPoint Presentation</vt:lpstr>
      <vt:lpstr>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56</cp:revision>
  <dcterms:created xsi:type="dcterms:W3CDTF">2023-03-28T01:43:30Z</dcterms:created>
  <dcterms:modified xsi:type="dcterms:W3CDTF">2025-12-15T05:10:48Z</dcterms:modified>
</cp:coreProperties>
</file>