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81" r:id="rId2"/>
    <p:sldId id="261" r:id="rId3"/>
    <p:sldId id="263" r:id="rId4"/>
    <p:sldId id="265" r:id="rId5"/>
    <p:sldId id="266" r:id="rId6"/>
    <p:sldId id="272" r:id="rId7"/>
    <p:sldId id="274" r:id="rId8"/>
    <p:sldId id="270" r:id="rId9"/>
  </p:sldIdLst>
  <p:sldSz cx="18288000" cy="10287000"/>
  <p:notesSz cx="6858000" cy="9144000"/>
  <p:embeddedFontLst>
    <p:embeddedFont>
      <p:font typeface="Cambria Math" panose="02040503050406030204" pitchFamily="18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50"/>
    <a:srgbClr val="FF0000"/>
    <a:srgbClr val="D57DB1"/>
    <a:srgbClr val="FFB651"/>
    <a:srgbClr val="A477D1"/>
    <a:srgbClr val="3440AA"/>
    <a:srgbClr val="AC202D"/>
    <a:srgbClr val="09A73A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0" autoAdjust="0"/>
    <p:restoredTop sz="78158" autoAdjust="0"/>
  </p:normalViewPr>
  <p:slideViewPr>
    <p:cSldViewPr>
      <p:cViewPr varScale="1">
        <p:scale>
          <a:sx n="38" d="100"/>
          <a:sy n="38" d="100"/>
        </p:scale>
        <p:origin x="129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509A9-6D13-4E14-BDCE-B379C301AF08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DD7E-22AF-4768-B8B9-1CA864C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trống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6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Chốt: Nêu tính chất 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dùng</a:t>
            </a:r>
            <a:r>
              <a:rPr lang="en-US" baseline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34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Chiếu</a:t>
            </a:r>
            <a:r>
              <a:rPr lang="en-US" baseline="0"/>
              <a:t> kết quả</a:t>
            </a:r>
          </a:p>
          <a:p>
            <a:r>
              <a:rPr lang="en-US" baseline="0"/>
              <a:t>GV có thể sử dụng vở HS chữa 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3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5D32E3D-4455-4B60-868B-51F0D26D668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png"/><Relationship Id="rId18" Type="http://schemas.openxmlformats.org/officeDocument/2006/relationships/image" Target="../media/image7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70.png"/><Relationship Id="rId17" Type="http://schemas.openxmlformats.org/officeDocument/2006/relationships/image" Target="../media/image6.wmf"/><Relationship Id="rId2" Type="http://schemas.openxmlformats.org/officeDocument/2006/relationships/control" Target="../activeX/activeX1.xml"/><Relationship Id="rId1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8.svg"/><Relationship Id="rId5" Type="http://schemas.openxmlformats.org/officeDocument/2006/relationships/control" Target="../activeX/activeX4.xml"/><Relationship Id="rId15" Type="http://schemas.openxmlformats.org/officeDocument/2006/relationships/image" Target="../media/image4.wmf"/><Relationship Id="rId10" Type="http://schemas.openxmlformats.org/officeDocument/2006/relationships/image" Target="../media/image10.png"/><Relationship Id="rId19" Type="http://schemas.openxmlformats.org/officeDocument/2006/relationships/image" Target="../media/image8.wmf"/><Relationship Id="rId4" Type="http://schemas.openxmlformats.org/officeDocument/2006/relationships/control" Target="../activeX/activeX3.xml"/><Relationship Id="rId9" Type="http://schemas.openxmlformats.org/officeDocument/2006/relationships/image" Target="../media/image9.png"/><Relationship Id="rId14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slide" Target="slide8.xml"/><Relationship Id="rId5" Type="http://schemas.openxmlformats.org/officeDocument/2006/relationships/image" Target="../media/image75.png"/><Relationship Id="rId10" Type="http://schemas.openxmlformats.org/officeDocument/2006/relationships/image" Target="../media/image50.png"/><Relationship Id="rId4" Type="http://schemas.openxmlformats.org/officeDocument/2006/relationships/image" Target="../media/image740.png"/><Relationship Id="rId9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slide" Target="slide6.xml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C6C1A2-9CA9-4BD3-BFC5-676446CFF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6DBCB-E8E5-E65B-5730-B68DE517B558}"/>
              </a:ext>
            </a:extLst>
          </p:cNvPr>
          <p:cNvSpPr txBox="1"/>
          <p:nvPr/>
        </p:nvSpPr>
        <p:spPr>
          <a:xfrm>
            <a:off x="5029200" y="4229100"/>
            <a:ext cx="9887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B</a:t>
            </a:r>
            <a:r>
              <a:rPr lang="en-VN" sz="8000" dirty="0">
                <a:solidFill>
                  <a:srgbClr val="FF0000"/>
                </a:solidFill>
              </a:rPr>
              <a:t>ài 3: ÔN TẬP PHÂN SỐ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B1E41-69FF-974D-30A5-CF128C1D14D3}"/>
              </a:ext>
            </a:extLst>
          </p:cNvPr>
          <p:cNvSpPr/>
          <p:nvPr/>
        </p:nvSpPr>
        <p:spPr>
          <a:xfrm>
            <a:off x="7554556" y="2247900"/>
            <a:ext cx="411741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TOÁN 5</a:t>
            </a:r>
          </a:p>
        </p:txBody>
      </p:sp>
    </p:spTree>
    <p:extLst>
      <p:ext uri="{BB962C8B-B14F-4D97-AF65-F5344CB8AC3E}">
        <p14:creationId xmlns:p14="http://schemas.microsoft.com/office/powerpoint/2010/main" val="127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3190C6-597A-4770-A992-1809A9E0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18288000" cy="1024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3F9A6-57CD-4F9C-B082-2BE514208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66900"/>
            <a:ext cx="9601200" cy="80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F043A6E-E6D7-47C5-BC81-4733412E21DF}"/>
              </a:ext>
            </a:extLst>
          </p:cNvPr>
          <p:cNvGrpSpPr/>
          <p:nvPr/>
        </p:nvGrpSpPr>
        <p:grpSpPr>
          <a:xfrm>
            <a:off x="0" y="-11235"/>
            <a:ext cx="18288000" cy="10252515"/>
            <a:chOff x="0" y="-11235"/>
            <a:chExt cx="18288000" cy="10252515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C1EEF7C2-79CF-47CE-8204-B8271CE3E6B4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E87A4DDE-C323-4217-B541-4BE7801DE957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94591F35-F10A-4483-9EE3-321F4B7AC7F9}"/>
                  </a:ext>
                </a:extLst>
              </p:cNvPr>
              <p:cNvSpPr/>
              <p:nvPr/>
            </p:nvSpPr>
            <p:spPr>
              <a:xfrm>
                <a:off x="44607" y="93656"/>
                <a:ext cx="4490790" cy="2179984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5" name="TextBox 5">
                <a:extLst>
                  <a:ext uri="{FF2B5EF4-FFF2-40B4-BE49-F238E27FC236}">
                    <a16:creationId xmlns:a16="http://schemas.microsoft.com/office/drawing/2014/main" id="{822F7D54-688F-40A8-A5F0-A6FFC906AE6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0FC110-FA00-43DE-B2F5-42FC95D2C6ED}"/>
              </a:ext>
            </a:extLst>
          </p:cNvPr>
          <p:cNvGrpSpPr/>
          <p:nvPr/>
        </p:nvGrpSpPr>
        <p:grpSpPr>
          <a:xfrm>
            <a:off x="684844" y="791773"/>
            <a:ext cx="4451576" cy="1494528"/>
            <a:chOff x="425223" y="334805"/>
            <a:chExt cx="4451576" cy="14945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F6CB-DA04-471E-8904-620099A11F75}"/>
                </a:ext>
              </a:extLst>
            </p:cNvPr>
            <p:cNvGrpSpPr/>
            <p:nvPr/>
          </p:nvGrpSpPr>
          <p:grpSpPr>
            <a:xfrm>
              <a:off x="1162290" y="373438"/>
              <a:ext cx="3714509" cy="1455895"/>
              <a:chOff x="2387078" y="876363"/>
              <a:chExt cx="3714509" cy="1455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93CE61D-B39D-47F9-B3DF-8997BFF14641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71450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C958D7-D3D7-4D31-A303-F96683145E5F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29126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a,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232D14-5ED4-49F1-A598-0951E913F50D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C5958D-4D22-45B5-AB4C-B9E0008ACF22}"/>
              </a:ext>
            </a:extLst>
          </p:cNvPr>
          <p:cNvGrpSpPr/>
          <p:nvPr/>
        </p:nvGrpSpPr>
        <p:grpSpPr>
          <a:xfrm>
            <a:off x="923640" y="3664163"/>
            <a:ext cx="6606299" cy="2806526"/>
            <a:chOff x="2156983" y="5857746"/>
            <a:chExt cx="6131642" cy="1823559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8DAC7B27-9B7F-4343-B406-4147A2360008}"/>
                </a:ext>
              </a:extLst>
            </p:cNvPr>
            <p:cNvSpPr/>
            <p:nvPr/>
          </p:nvSpPr>
          <p:spPr>
            <a:xfrm>
              <a:off x="4038425" y="5857746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E8705AA0-CA67-40C2-847B-A0832C14F44A}"/>
                </a:ext>
              </a:extLst>
            </p:cNvPr>
            <p:cNvSpPr/>
            <p:nvPr/>
          </p:nvSpPr>
          <p:spPr>
            <a:xfrm>
              <a:off x="2156983" y="6128050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5B45B7-B575-4CF1-AECA-0EEF7EE3DB71}"/>
              </a:ext>
            </a:extLst>
          </p:cNvPr>
          <p:cNvSpPr/>
          <p:nvPr/>
        </p:nvSpPr>
        <p:spPr>
          <a:xfrm>
            <a:off x="668802" y="2664259"/>
            <a:ext cx="7125751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/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/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03265784-5DE6-42FE-A185-14C71CE966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9258" y="3002408"/>
            <a:ext cx="5331228" cy="39365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EDE74B-5F0A-46F0-9441-81F3DFE347C2}"/>
              </a:ext>
            </a:extLst>
          </p:cNvPr>
          <p:cNvSpPr/>
          <p:nvPr/>
        </p:nvSpPr>
        <p:spPr>
          <a:xfrm>
            <a:off x="8029354" y="2658243"/>
            <a:ext cx="9649046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/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/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ontrols>
      <mc:AlternateContent xmlns:mc="http://schemas.openxmlformats.org/markup-compatibility/2006">
        <mc:Choice xmlns:v="urn:schemas-microsoft-com:vml" Requires="v">
          <p:control spid="1066" name="TextBox3" r:id="rId2" imgW="1609560" imgH="1181160"/>
        </mc:Choice>
        <mc:Fallback>
          <p:control name="TextBox3" r:id="rId2" imgW="1609560" imgH="118116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28677" y="3664164"/>
                  <a:ext cx="1613095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7" name="TextBox1" r:id="rId3" imgW="1609560" imgH="1181160"/>
        </mc:Choice>
        <mc:Fallback>
          <p:control name="TextBox1" r:id="rId3" imgW="1609560" imgH="1181160">
            <p:pic>
              <p:nvPicPr>
                <p:cNvPr id="28" name="TextBox1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92919" y="5123630"/>
                  <a:ext cx="1613095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8" name="TextBox2" r:id="rId4" imgW="1257480" imgH="1181160"/>
        </mc:Choice>
        <mc:Fallback>
          <p:control name="TextBox2" r:id="rId4" imgW="1257480" imgH="1181160">
            <p:pic>
              <p:nvPicPr>
                <p:cNvPr id="36" name="TextBox2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240783" y="3439142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9" name="TextBox4" r:id="rId5" imgW="1257480" imgH="1181160"/>
        </mc:Choice>
        <mc:Fallback>
          <p:control name="TextBox4" r:id="rId5" imgW="1257480" imgH="1181160">
            <p:pic>
              <p:nvPicPr>
                <p:cNvPr id="38" name="TextBox4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895287" y="3407029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0" name="TextBox5" r:id="rId6" imgW="1257480" imgH="1181160"/>
        </mc:Choice>
        <mc:Fallback>
          <p:control name="TextBox5" r:id="rId6" imgW="1257480" imgH="118116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3530781" y="5009111"/>
                  <a:ext cx="1256018" cy="117698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3259923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D0F2B3-1146-40AA-A23F-68DA4455F57D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0647DEC-B5A0-493B-9873-67438E2D9D01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7E76F0-6592-4E38-BE90-E1B110F1F995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44CCE78E-5526-4F24-A217-8C5368D55089}"/>
                  </a:ext>
                </a:extLst>
              </p:cNvPr>
              <p:cNvSpPr/>
              <p:nvPr/>
            </p:nvSpPr>
            <p:spPr>
              <a:xfrm>
                <a:off x="44607" y="35094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F616C1-2F25-45ED-80D5-4F18895FF5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092A5-FFED-4218-B510-A98E592E7A31}"/>
              </a:ext>
            </a:extLst>
          </p:cNvPr>
          <p:cNvGrpSpPr/>
          <p:nvPr/>
        </p:nvGrpSpPr>
        <p:grpSpPr>
          <a:xfrm>
            <a:off x="-633000" y="1224914"/>
            <a:ext cx="15368607" cy="1940295"/>
            <a:chOff x="-302413" y="400509"/>
            <a:chExt cx="9646379" cy="10913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0107C-CEC7-424E-A4D5-793F60CA0BA9}"/>
                </a:ext>
              </a:extLst>
            </p:cNvPr>
            <p:cNvSpPr txBox="1"/>
            <p:nvPr/>
          </p:nvSpPr>
          <p:spPr>
            <a:xfrm>
              <a:off x="-302413" y="476220"/>
              <a:ext cx="96463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gọn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AFC02A-3CAB-43B8-989A-07AF6C2135A4}"/>
                </a:ext>
              </a:extLst>
            </p:cNvPr>
            <p:cNvSpPr/>
            <p:nvPr/>
          </p:nvSpPr>
          <p:spPr>
            <a:xfrm>
              <a:off x="619665" y="400509"/>
              <a:ext cx="968596" cy="749056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/>
              <p:nvPr/>
            </p:nvSpPr>
            <p:spPr>
              <a:xfrm>
                <a:off x="9910991" y="1028225"/>
                <a:ext cx="7713769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991" y="1028225"/>
                <a:ext cx="7713769" cy="22540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/>
              <p:nvPr/>
            </p:nvSpPr>
            <p:spPr>
              <a:xfrm>
                <a:off x="1037635" y="3792522"/>
                <a:ext cx="2667000" cy="2254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35" y="3792522"/>
                <a:ext cx="2667000" cy="2254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/>
              <p:nvPr/>
            </p:nvSpPr>
            <p:spPr>
              <a:xfrm>
                <a:off x="3367253" y="3792522"/>
                <a:ext cx="39624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18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24 : 6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253" y="3792522"/>
                <a:ext cx="3962400" cy="2253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/>
              <p:nvPr/>
            </p:nvSpPr>
            <p:spPr>
              <a:xfrm>
                <a:off x="7101053" y="3792522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429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429100"/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4291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rgbClr val="4291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053" y="3792522"/>
                <a:ext cx="1447800" cy="22531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/>
              <p:nvPr/>
            </p:nvSpPr>
            <p:spPr>
              <a:xfrm>
                <a:off x="9557582" y="3820426"/>
                <a:ext cx="2667000" cy="222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582" y="3820426"/>
                <a:ext cx="2667000" cy="22274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/>
              <p:nvPr/>
            </p:nvSpPr>
            <p:spPr>
              <a:xfrm>
                <a:off x="11887200" y="3820426"/>
                <a:ext cx="4816640" cy="2227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56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42 : 14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3820426"/>
                <a:ext cx="4816640" cy="2227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/>
              <p:nvPr/>
            </p:nvSpPr>
            <p:spPr>
              <a:xfrm>
                <a:off x="16322840" y="3819528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2840" y="3819528"/>
                <a:ext cx="1447800" cy="22531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/>
              <p:nvPr/>
            </p:nvSpPr>
            <p:spPr>
              <a:xfrm>
                <a:off x="5426742" y="6743700"/>
                <a:ext cx="26670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742" y="6743700"/>
                <a:ext cx="2667000" cy="22531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/>
              <p:nvPr/>
            </p:nvSpPr>
            <p:spPr>
              <a:xfrm>
                <a:off x="7756360" y="6743700"/>
                <a:ext cx="443564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90 : 18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60" y="6743700"/>
                <a:ext cx="4435640" cy="22531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/>
              <p:nvPr/>
            </p:nvSpPr>
            <p:spPr>
              <a:xfrm>
                <a:off x="11887200" y="6743700"/>
                <a:ext cx="1447800" cy="2253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UTM Avo" panose="02040603050506020204" pitchFamily="18" charset="0"/>
                            </a:rPr>
                            <m:t>5 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6743700"/>
                <a:ext cx="1447800" cy="2253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80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56240D-3950-4678-AB5A-E9ED396D0BDD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AA9C6AE-3B51-4DF2-9A50-222D0704A0EC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5A9287-90AC-4803-8D8E-34729F654481}"/>
                </a:ext>
              </a:extLst>
            </p:cNvPr>
            <p:cNvGrpSpPr/>
            <p:nvPr/>
          </p:nvGrpSpPr>
          <p:grpSpPr>
            <a:xfrm>
              <a:off x="129202" y="-11235"/>
              <a:ext cx="17853998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679CBBE1-4183-4A26-B85A-2CDE75066C2F}"/>
                  </a:ext>
                </a:extLst>
              </p:cNvPr>
              <p:cNvSpPr/>
              <p:nvPr/>
            </p:nvSpPr>
            <p:spPr>
              <a:xfrm>
                <a:off x="44607" y="35094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2D4D7D-730E-47A8-B005-D53AE93C012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17C3E9-F7A1-41E2-9CDA-47787EADF09D}"/>
              </a:ext>
            </a:extLst>
          </p:cNvPr>
          <p:cNvGrpSpPr/>
          <p:nvPr/>
        </p:nvGrpSpPr>
        <p:grpSpPr>
          <a:xfrm>
            <a:off x="684844" y="791773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10E6B0-F40D-48E1-91BD-7D2A5B73381A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48E242-F83C-45B7-8045-02CC142F02EB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A94D9-8424-4DD1-9E42-E759129A440C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67E933-88CA-4A4F-99BD-D578C26676A5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C246DB-FDE0-4110-99FD-3D67D0CB8C04}"/>
              </a:ext>
            </a:extLst>
          </p:cNvPr>
          <p:cNvSpPr txBox="1"/>
          <p:nvPr/>
        </p:nvSpPr>
        <p:spPr>
          <a:xfrm>
            <a:off x="472102" y="2371308"/>
            <a:ext cx="17168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F77D7-3553-47BA-B2F9-325259B5A340}"/>
              </a:ext>
            </a:extLst>
          </p:cNvPr>
          <p:cNvGrpSpPr/>
          <p:nvPr/>
        </p:nvGrpSpPr>
        <p:grpSpPr>
          <a:xfrm>
            <a:off x="2114471" y="3758014"/>
            <a:ext cx="5560902" cy="2775499"/>
            <a:chOff x="763698" y="3663400"/>
            <a:chExt cx="5560902" cy="27754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BEC0429-1174-4200-8CA4-D01B10FBC73C}"/>
                </a:ext>
              </a:extLst>
            </p:cNvPr>
            <p:cNvSpPr/>
            <p:nvPr/>
          </p:nvSpPr>
          <p:spPr>
            <a:xfrm>
              <a:off x="763698" y="366340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/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3797541"/>
                  <a:ext cx="2895600" cy="24933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14B8A7-8EBD-48C8-BA94-2748B7ED78F1}"/>
              </a:ext>
            </a:extLst>
          </p:cNvPr>
          <p:cNvGrpSpPr/>
          <p:nvPr/>
        </p:nvGrpSpPr>
        <p:grpSpPr>
          <a:xfrm>
            <a:off x="9469038" y="6863777"/>
            <a:ext cx="5560902" cy="2775499"/>
            <a:chOff x="9469038" y="6863777"/>
            <a:chExt cx="5560902" cy="277549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B0FC92-EDE8-415B-87C9-722FA77735A8}"/>
                </a:ext>
              </a:extLst>
            </p:cNvPr>
            <p:cNvSpPr/>
            <p:nvPr/>
          </p:nvSpPr>
          <p:spPr>
            <a:xfrm>
              <a:off x="9469038" y="6863777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/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6963449"/>
                  <a:ext cx="2895600" cy="249331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22A7A-68F7-4BFD-86F0-43AFBECF8D22}"/>
              </a:ext>
            </a:extLst>
          </p:cNvPr>
          <p:cNvGrpSpPr/>
          <p:nvPr/>
        </p:nvGrpSpPr>
        <p:grpSpPr>
          <a:xfrm>
            <a:off x="9398322" y="3751060"/>
            <a:ext cx="5560902" cy="2775499"/>
            <a:chOff x="9398322" y="3751060"/>
            <a:chExt cx="5560902" cy="277549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391A331-98B2-4953-953B-BE7E12B1C66E}"/>
                </a:ext>
              </a:extLst>
            </p:cNvPr>
            <p:cNvSpPr/>
            <p:nvPr/>
          </p:nvSpPr>
          <p:spPr>
            <a:xfrm>
              <a:off x="9398322" y="375106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/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3855140"/>
                  <a:ext cx="2895600" cy="249331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979EB3-A9B1-44B8-8974-57F3E6AE3C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6998" y="7121700"/>
            <a:ext cx="5512326" cy="249696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4EB5AA-84CE-4E18-B7F5-00376B16D57E}"/>
              </a:ext>
            </a:extLst>
          </p:cNvPr>
          <p:cNvGrpSpPr/>
          <p:nvPr/>
        </p:nvGrpSpPr>
        <p:grpSpPr>
          <a:xfrm>
            <a:off x="2136998" y="6892410"/>
            <a:ext cx="5560902" cy="2775499"/>
            <a:chOff x="2088421" y="6942952"/>
            <a:chExt cx="5560902" cy="277549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DBC8F92-B907-42C5-8FA7-BEE255043022}"/>
                </a:ext>
              </a:extLst>
            </p:cNvPr>
            <p:cNvSpPr/>
            <p:nvPr/>
          </p:nvSpPr>
          <p:spPr>
            <a:xfrm>
              <a:off x="2088421" y="6942952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/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8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8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7173" y="7084045"/>
                  <a:ext cx="289560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correct">
            <a:hlinkClick r:id="" action="ppaction://media"/>
            <a:extLst>
              <a:ext uri="{FF2B5EF4-FFF2-40B4-BE49-F238E27FC236}">
                <a16:creationId xmlns:a16="http://schemas.microsoft.com/office/drawing/2014/main" id="{564A788A-37CB-4D5C-BEF7-45D347A56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40583" y="194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7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966447" y="13224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738803" y="30099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6818159" y="30099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53AD3-3A9D-47C2-9A52-AB2238004F3C}"/>
              </a:ext>
            </a:extLst>
          </p:cNvPr>
          <p:cNvGrpSpPr/>
          <p:nvPr/>
        </p:nvGrpSpPr>
        <p:grpSpPr>
          <a:xfrm>
            <a:off x="12766045" y="3009900"/>
            <a:ext cx="5346358" cy="1723910"/>
            <a:chOff x="457200" y="2046773"/>
            <a:chExt cx="5346358" cy="17239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DDDE7D4-71DA-4DEC-87E7-B2FFB42F8AD5}"/>
                </a:ext>
              </a:extLst>
            </p:cNvPr>
            <p:cNvGrpSpPr/>
            <p:nvPr/>
          </p:nvGrpSpPr>
          <p:grpSpPr>
            <a:xfrm>
              <a:off x="1293382" y="2046773"/>
              <a:ext cx="4510176" cy="1723910"/>
              <a:chOff x="1030679" y="2313864"/>
              <a:chExt cx="451017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;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2A3469-E1BF-40CD-98B5-B20AA4446D65}"/>
                  </a:ext>
                </a:extLst>
              </p:cNvPr>
              <p:cNvSpPr txBox="1"/>
              <p:nvPr/>
            </p:nvSpPr>
            <p:spPr>
              <a:xfrm>
                <a:off x="286724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/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48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BA8F58-749F-4255-AA17-4592A191A25B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/>
              <p:nvPr/>
            </p:nvSpPr>
            <p:spPr>
              <a:xfrm>
                <a:off x="14531003" y="3000196"/>
                <a:ext cx="160221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1003" y="3000196"/>
                <a:ext cx="1602218" cy="17136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hlinkClick r:id="" action="ppaction://noaction"/>
            <a:extLst>
              <a:ext uri="{FF2B5EF4-FFF2-40B4-BE49-F238E27FC236}">
                <a16:creationId xmlns:a16="http://schemas.microsoft.com/office/drawing/2014/main" id="{601D5219-4406-4ED6-974E-AF7B8360D178}"/>
              </a:ext>
            </a:extLst>
          </p:cNvPr>
          <p:cNvSpPr/>
          <p:nvPr/>
        </p:nvSpPr>
        <p:spPr>
          <a:xfrm flipH="1">
            <a:off x="1125608" y="7773012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Đáp án</a:t>
            </a:r>
          </a:p>
        </p:txBody>
      </p: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9B07B358-BD84-4CB8-81E0-766CD97E1DB0}"/>
              </a:ext>
            </a:extLst>
          </p:cNvPr>
          <p:cNvSpPr/>
          <p:nvPr/>
        </p:nvSpPr>
        <p:spPr>
          <a:xfrm>
            <a:off x="14403336" y="8021424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Tiếp tục</a:t>
            </a:r>
          </a:p>
        </p:txBody>
      </p:sp>
    </p:spTree>
    <p:extLst>
      <p:ext uri="{BB962C8B-B14F-4D97-AF65-F5344CB8AC3E}">
        <p14:creationId xmlns:p14="http://schemas.microsoft.com/office/powerpoint/2010/main" val="28943452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4E72C5-8824-4A39-8E70-78C9AEDA21AF}"/>
              </a:ext>
            </a:extLst>
          </p:cNvPr>
          <p:cNvSpPr/>
          <p:nvPr/>
        </p:nvSpPr>
        <p:spPr>
          <a:xfrm>
            <a:off x="0" y="0"/>
            <a:ext cx="18288000" cy="1024128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BC26A07-DAF7-46BC-8A7A-A1020C8662CD}"/>
              </a:ext>
            </a:extLst>
          </p:cNvPr>
          <p:cNvSpPr/>
          <p:nvPr/>
        </p:nvSpPr>
        <p:spPr>
          <a:xfrm>
            <a:off x="1676400" y="1407673"/>
            <a:ext cx="11911627" cy="7471653"/>
          </a:xfrm>
          <a:custGeom>
            <a:avLst/>
            <a:gdLst/>
            <a:ahLst/>
            <a:cxnLst/>
            <a:rect l="l" t="t" r="r" b="b"/>
            <a:pathLst>
              <a:path w="4535397" h="2344088">
                <a:moveTo>
                  <a:pt x="43160" y="0"/>
                </a:moveTo>
                <a:lnTo>
                  <a:pt x="4492237" y="0"/>
                </a:lnTo>
                <a:cubicBezTo>
                  <a:pt x="4503684" y="0"/>
                  <a:pt x="4514662" y="4547"/>
                  <a:pt x="4522756" y="12641"/>
                </a:cubicBezTo>
                <a:cubicBezTo>
                  <a:pt x="4530850" y="20735"/>
                  <a:pt x="4535397" y="31713"/>
                  <a:pt x="4535397" y="43160"/>
                </a:cubicBezTo>
                <a:lnTo>
                  <a:pt x="4535397" y="2300928"/>
                </a:lnTo>
                <a:cubicBezTo>
                  <a:pt x="4535397" y="2324764"/>
                  <a:pt x="4516074" y="2344088"/>
                  <a:pt x="4492237" y="2344088"/>
                </a:cubicBezTo>
                <a:lnTo>
                  <a:pt x="43160" y="2344088"/>
                </a:lnTo>
                <a:cubicBezTo>
                  <a:pt x="31713" y="2344088"/>
                  <a:pt x="20735" y="2339540"/>
                  <a:pt x="12641" y="2331446"/>
                </a:cubicBezTo>
                <a:cubicBezTo>
                  <a:pt x="4547" y="2323352"/>
                  <a:pt x="0" y="2312375"/>
                  <a:pt x="0" y="2300928"/>
                </a:cubicBezTo>
                <a:lnTo>
                  <a:pt x="0" y="43160"/>
                </a:lnTo>
                <a:cubicBezTo>
                  <a:pt x="0" y="31713"/>
                  <a:pt x="4547" y="20735"/>
                  <a:pt x="12641" y="12641"/>
                </a:cubicBezTo>
                <a:cubicBezTo>
                  <a:pt x="20735" y="4547"/>
                  <a:pt x="31713" y="0"/>
                  <a:pt x="43160" y="0"/>
                </a:cubicBezTo>
                <a:close/>
              </a:path>
            </a:pathLst>
          </a:custGeom>
          <a:solidFill>
            <a:srgbClr val="FFFFFF"/>
          </a:solidFill>
          <a:ln w="95250" cap="rnd">
            <a:solidFill>
              <a:srgbClr val="9DAD44"/>
            </a:solidFill>
            <a:prstDash val="sysDot"/>
            <a:round/>
          </a:ln>
        </p:spPr>
        <p:txBody>
          <a:bodyPr/>
          <a:lstStyle/>
          <a:p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FAB88-3CC4-4017-8EA4-AC6A03FD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2324100"/>
            <a:ext cx="5766340" cy="7556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090BD-9916-415F-BC51-68393D42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746" y="859441"/>
            <a:ext cx="6582054" cy="85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111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13EFF1-CF00-4BCC-8C7B-56D2B98B519D}"/>
              </a:ext>
            </a:extLst>
          </p:cNvPr>
          <p:cNvGrpSpPr/>
          <p:nvPr/>
        </p:nvGrpSpPr>
        <p:grpSpPr>
          <a:xfrm>
            <a:off x="902042" y="2238253"/>
            <a:ext cx="5346358" cy="1733614"/>
            <a:chOff x="12484442" y="2020696"/>
            <a:chExt cx="5346358" cy="173361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D53AD3-3A9D-47C2-9A52-AB2238004F3C}"/>
                </a:ext>
              </a:extLst>
            </p:cNvPr>
            <p:cNvGrpSpPr/>
            <p:nvPr/>
          </p:nvGrpSpPr>
          <p:grpSpPr>
            <a:xfrm>
              <a:off x="12484442" y="2030400"/>
              <a:ext cx="5346358" cy="1723910"/>
              <a:chOff x="457200" y="2046773"/>
              <a:chExt cx="5346358" cy="172391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DDDE7D4-71DA-4DEC-87E7-B2FFB42F8AD5}"/>
                  </a:ext>
                </a:extLst>
              </p:cNvPr>
              <p:cNvGrpSpPr/>
              <p:nvPr/>
            </p:nvGrpSpPr>
            <p:grpSpPr>
              <a:xfrm>
                <a:off x="1293382" y="2046773"/>
                <a:ext cx="4510176" cy="1723910"/>
                <a:chOff x="1030679" y="2313864"/>
                <a:chExt cx="4510176" cy="17239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;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62A3469-E1BF-40CD-98B5-B20AA4446D65}"/>
                    </a:ext>
                  </a:extLst>
                </p:cNvPr>
                <p:cNvSpPr txBox="1"/>
                <p:nvPr/>
              </p:nvSpPr>
              <p:spPr>
                <a:xfrm>
                  <a:off x="2867247" y="2709036"/>
                  <a:ext cx="16022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endParaRPr lang="en-US" sz="5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48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BA8F58-749F-4255-AA17-4592A191A25B}"/>
                  </a:ext>
                </a:extLst>
              </p:cNvPr>
              <p:cNvSpPr txBox="1"/>
              <p:nvPr/>
            </p:nvSpPr>
            <p:spPr>
              <a:xfrm>
                <a:off x="457200" y="2441945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c,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/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;</m:t>
                      </m:r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20" y="4500149"/>
                <a:ext cx="8287380" cy="17036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B406648-9983-4BF6-AEAE-B498BE995CDF}"/>
              </a:ext>
            </a:extLst>
          </p:cNvPr>
          <p:cNvGrpSpPr/>
          <p:nvPr/>
        </p:nvGrpSpPr>
        <p:grpSpPr>
          <a:xfrm>
            <a:off x="6161279" y="6686855"/>
            <a:ext cx="4811521" cy="1758858"/>
            <a:chOff x="-195406" y="2313864"/>
            <a:chExt cx="4811521" cy="1758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/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;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EC58B-7162-4B1B-AFD5-ECC4AF2F5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5406" y="2359048"/>
                  <a:ext cx="1602218" cy="1713674"/>
                </a:xfrm>
                <a:prstGeom prst="rect">
                  <a:avLst/>
                </a:prstGeom>
                <a:blipFill>
                  <a:blip r:embed="rId7"/>
                  <a:stretch>
                    <a:fillRect r="-46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51AB5D-951D-4958-88F8-5CDA9712FA22}"/>
                </a:ext>
              </a:extLst>
            </p:cNvPr>
            <p:cNvSpPr txBox="1"/>
            <p:nvPr/>
          </p:nvSpPr>
          <p:spPr>
            <a:xfrm>
              <a:off x="1942507" y="2709036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AC202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endParaRPr lang="en-US" sz="5400" b="1" dirty="0">
                <a:solidFill>
                  <a:srgbClr val="AC20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/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rgbClr val="AC202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35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rgbClr val="AC202D"/>
                                </a:solidFill>
                                <a:latin typeface="UTM Avo" panose="02040603050506020204" pitchFamily="18" charset="0"/>
                              </a:rPr>
                              <m:t>48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rgbClr val="AC202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rgbClr val="AC202D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89DAD63-E955-4E46-B180-6B1064258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3897" y="2313864"/>
                  <a:ext cx="1602218" cy="17136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/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  <m: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  <m:r>
                            <a:rPr lang="en-US" sz="5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28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BEE433-A363-4DEE-8243-EDE36308C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010" y="4407805"/>
                <a:ext cx="6054990" cy="17036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Right 37">
            <a:hlinkClick r:id="rId10" action="ppaction://hlinksldjump"/>
            <a:extLst>
              <a:ext uri="{FF2B5EF4-FFF2-40B4-BE49-F238E27FC236}">
                <a16:creationId xmlns:a16="http://schemas.microsoft.com/office/drawing/2014/main" id="{30598113-51C1-414E-AE28-644FA7A9968C}"/>
              </a:ext>
            </a:extLst>
          </p:cNvPr>
          <p:cNvSpPr/>
          <p:nvPr/>
        </p:nvSpPr>
        <p:spPr>
          <a:xfrm flipH="1">
            <a:off x="1295400" y="8267700"/>
            <a:ext cx="2793632" cy="15148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130429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4237</TotalTime>
  <Words>128</Words>
  <Application>Microsoft Office PowerPoint</Application>
  <PresentationFormat>Custom</PresentationFormat>
  <Paragraphs>64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Cambria Math</vt:lpstr>
      <vt:lpstr>Calibri</vt:lpstr>
      <vt:lpstr>字魂105号-简雅黑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Techsi.vn</cp:lastModifiedBy>
  <cp:revision>88</cp:revision>
  <dcterms:created xsi:type="dcterms:W3CDTF">2006-08-16T00:00:00Z</dcterms:created>
  <dcterms:modified xsi:type="dcterms:W3CDTF">2025-09-08T05:15:23Z</dcterms:modified>
  <cp:category>9Slide.vn</cp:category>
  <dc:identifier>DAGHSpGC-_Q</dc:identifier>
</cp:coreProperties>
</file>