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4411" r:id="rId3"/>
    <p:sldId id="257" r:id="rId4"/>
    <p:sldId id="259" r:id="rId5"/>
    <p:sldId id="262" r:id="rId6"/>
    <p:sldId id="270" r:id="rId7"/>
    <p:sldId id="556" r:id="rId8"/>
    <p:sldId id="560" r:id="rId9"/>
    <p:sldId id="266" r:id="rId1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9265F-DA34-4CF8-ABDF-D6D39A2C153A}" v="2500" dt="2024-08-15T09:11:27.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968" autoAdjust="0"/>
  </p:normalViewPr>
  <p:slideViewPr>
    <p:cSldViewPr>
      <p:cViewPr varScale="1">
        <p:scale>
          <a:sx n="38" d="100"/>
          <a:sy n="38" d="100"/>
        </p:scale>
        <p:origin x="12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Dao Thi Thu" userId="b0c0fd0c-b87e-42f7-8ea0-369972801474" providerId="ADAL" clId="{33F9265F-DA34-4CF8-ABDF-D6D39A2C153A}"/>
    <pc:docChg chg="undo custSel addSld delSld modSld sldOrd delMainMaster modMainMaster">
      <pc:chgData name="Thao Dao Thi Thu" userId="b0c0fd0c-b87e-42f7-8ea0-369972801474" providerId="ADAL" clId="{33F9265F-DA34-4CF8-ABDF-D6D39A2C153A}" dt="2024-08-15T09:11:27.779" v="5321"/>
      <pc:docMkLst>
        <pc:docMk/>
      </pc:docMkLst>
      <pc:sldChg chg="modTransition modAnim">
        <pc:chgData name="Thao Dao Thi Thu" userId="b0c0fd0c-b87e-42f7-8ea0-369972801474" providerId="ADAL" clId="{33F9265F-DA34-4CF8-ABDF-D6D39A2C153A}" dt="2024-08-15T08:58:22.421" v="3767"/>
        <pc:sldMkLst>
          <pc:docMk/>
          <pc:sldMk cId="0" sldId="256"/>
        </pc:sldMkLst>
      </pc:sldChg>
      <pc:sldChg chg="modTransition modAnim">
        <pc:chgData name="Thao Dao Thi Thu" userId="b0c0fd0c-b87e-42f7-8ea0-369972801474" providerId="ADAL" clId="{33F9265F-DA34-4CF8-ABDF-D6D39A2C153A}" dt="2024-08-15T08:59:00.951" v="4043"/>
        <pc:sldMkLst>
          <pc:docMk/>
          <pc:sldMk cId="0" sldId="257"/>
        </pc:sldMkLst>
      </pc:sldChg>
      <pc:sldChg chg="addSp delSp modSp mod ord modTransition modAnim">
        <pc:chgData name="Thao Dao Thi Thu" userId="b0c0fd0c-b87e-42f7-8ea0-369972801474" providerId="ADAL" clId="{33F9265F-DA34-4CF8-ABDF-D6D39A2C153A}" dt="2024-08-15T08:58:30.898" v="3839"/>
        <pc:sldMkLst>
          <pc:docMk/>
          <pc:sldMk cId="0" sldId="258"/>
        </pc:sldMkLst>
        <pc:spChg chg="del">
          <ac:chgData name="Thao Dao Thi Thu" userId="b0c0fd0c-b87e-42f7-8ea0-369972801474" providerId="ADAL" clId="{33F9265F-DA34-4CF8-ABDF-D6D39A2C153A}" dt="2024-08-15T08:41:28.482" v="349" actId="478"/>
          <ac:spMkLst>
            <pc:docMk/>
            <pc:sldMk cId="0" sldId="258"/>
            <ac:spMk id="9" creationId="{00000000-0000-0000-0000-000000000000}"/>
          </ac:spMkLst>
        </pc:spChg>
        <pc:spChg chg="add mod">
          <ac:chgData name="Thao Dao Thi Thu" userId="b0c0fd0c-b87e-42f7-8ea0-369972801474" providerId="ADAL" clId="{33F9265F-DA34-4CF8-ABDF-D6D39A2C153A}" dt="2024-08-15T08:41:39.371" v="351" actId="1076"/>
          <ac:spMkLst>
            <pc:docMk/>
            <pc:sldMk cId="0" sldId="258"/>
            <ac:spMk id="10" creationId="{0EB98A08-CEEE-59E5-FB99-1DBAF68C2775}"/>
          </ac:spMkLst>
        </pc:spChg>
        <pc:spChg chg="add mod">
          <ac:chgData name="Thao Dao Thi Thu" userId="b0c0fd0c-b87e-42f7-8ea0-369972801474" providerId="ADAL" clId="{33F9265F-DA34-4CF8-ABDF-D6D39A2C153A}" dt="2024-08-15T08:46:14.915" v="1878" actId="1076"/>
          <ac:spMkLst>
            <pc:docMk/>
            <pc:sldMk cId="0" sldId="258"/>
            <ac:spMk id="11" creationId="{D1984776-617D-CDB4-8948-C117C9C45D30}"/>
          </ac:spMkLst>
        </pc:spChg>
        <pc:spChg chg="del">
          <ac:chgData name="Thao Dao Thi Thu" userId="b0c0fd0c-b87e-42f7-8ea0-369972801474" providerId="ADAL" clId="{33F9265F-DA34-4CF8-ABDF-D6D39A2C153A}" dt="2024-08-15T08:41:25.508" v="211" actId="478"/>
          <ac:spMkLst>
            <pc:docMk/>
            <pc:sldMk cId="0" sldId="258"/>
            <ac:spMk id="12" creationId="{E7303E8B-CA8E-0218-B682-59C769A17263}"/>
          </ac:spMkLst>
        </pc:spChg>
        <pc:spChg chg="mod">
          <ac:chgData name="Thao Dao Thi Thu" userId="b0c0fd0c-b87e-42f7-8ea0-369972801474" providerId="ADAL" clId="{33F9265F-DA34-4CF8-ABDF-D6D39A2C153A}" dt="2024-08-15T08:46:24.230" v="1880" actId="207"/>
          <ac:spMkLst>
            <pc:docMk/>
            <pc:sldMk cId="0" sldId="258"/>
            <ac:spMk id="13" creationId="{8F0C862D-C2DC-643E-0A2F-7505416DE32C}"/>
          </ac:spMkLst>
        </pc:spChg>
        <pc:spChg chg="add mod">
          <ac:chgData name="Thao Dao Thi Thu" userId="b0c0fd0c-b87e-42f7-8ea0-369972801474" providerId="ADAL" clId="{33F9265F-DA34-4CF8-ABDF-D6D39A2C153A}" dt="2024-08-15T08:55:56.025" v="2920" actId="1076"/>
          <ac:spMkLst>
            <pc:docMk/>
            <pc:sldMk cId="0" sldId="258"/>
            <ac:spMk id="14" creationId="{40596B5D-BFE7-D63A-5D71-B617342907F9}"/>
          </ac:spMkLst>
        </pc:spChg>
        <pc:spChg chg="add mod">
          <ac:chgData name="Thao Dao Thi Thu" userId="b0c0fd0c-b87e-42f7-8ea0-369972801474" providerId="ADAL" clId="{33F9265F-DA34-4CF8-ABDF-D6D39A2C153A}" dt="2024-08-15T08:56:14.506" v="3053" actId="1076"/>
          <ac:spMkLst>
            <pc:docMk/>
            <pc:sldMk cId="0" sldId="258"/>
            <ac:spMk id="15" creationId="{E929CFF3-A312-FCB4-8A8E-04E480F97854}"/>
          </ac:spMkLst>
        </pc:spChg>
        <pc:grpChg chg="mod">
          <ac:chgData name="Thao Dao Thi Thu" userId="b0c0fd0c-b87e-42f7-8ea0-369972801474" providerId="ADAL" clId="{33F9265F-DA34-4CF8-ABDF-D6D39A2C153A}" dt="2024-08-15T08:54:00.100" v="2527" actId="1076"/>
          <ac:grpSpMkLst>
            <pc:docMk/>
            <pc:sldMk cId="0" sldId="258"/>
            <ac:grpSpMk id="6" creationId="{00000000-0000-0000-0000-000000000000}"/>
          </ac:grpSpMkLst>
        </pc:grpChg>
      </pc:sldChg>
      <pc:sldChg chg="modTransition modAnim">
        <pc:chgData name="Thao Dao Thi Thu" userId="b0c0fd0c-b87e-42f7-8ea0-369972801474" providerId="ADAL" clId="{33F9265F-DA34-4CF8-ABDF-D6D39A2C153A}" dt="2024-08-15T08:59:13.878" v="4044"/>
        <pc:sldMkLst>
          <pc:docMk/>
          <pc:sldMk cId="0" sldId="259"/>
        </pc:sldMkLst>
      </pc:sldChg>
      <pc:sldChg chg="modTransition">
        <pc:chgData name="Thao Dao Thi Thu" userId="b0c0fd0c-b87e-42f7-8ea0-369972801474" providerId="ADAL" clId="{33F9265F-DA34-4CF8-ABDF-D6D39A2C153A}" dt="2024-08-15T08:41:10.847" v="87"/>
        <pc:sldMkLst>
          <pc:docMk/>
          <pc:sldMk cId="0" sldId="260"/>
        </pc:sldMkLst>
      </pc:sldChg>
      <pc:sldChg chg="modTransition modAnim">
        <pc:chgData name="Thao Dao Thi Thu" userId="b0c0fd0c-b87e-42f7-8ea0-369972801474" providerId="ADAL" clId="{33F9265F-DA34-4CF8-ABDF-D6D39A2C153A}" dt="2024-08-15T08:59:22.691" v="4172"/>
        <pc:sldMkLst>
          <pc:docMk/>
          <pc:sldMk cId="0" sldId="262"/>
        </pc:sldMkLst>
      </pc:sldChg>
      <pc:sldChg chg="modTransition modAnim">
        <pc:chgData name="Thao Dao Thi Thu" userId="b0c0fd0c-b87e-42f7-8ea0-369972801474" providerId="ADAL" clId="{33F9265F-DA34-4CF8-ABDF-D6D39A2C153A}" dt="2024-08-15T08:57:04.241" v="3309"/>
        <pc:sldMkLst>
          <pc:docMk/>
          <pc:sldMk cId="0" sldId="263"/>
        </pc:sldMkLst>
      </pc:sldChg>
      <pc:sldChg chg="modTransition modAnim">
        <pc:chgData name="Thao Dao Thi Thu" userId="b0c0fd0c-b87e-42f7-8ea0-369972801474" providerId="ADAL" clId="{33F9265F-DA34-4CF8-ABDF-D6D39A2C153A}" dt="2024-08-15T09:01:18.767" v="5020"/>
        <pc:sldMkLst>
          <pc:docMk/>
          <pc:sldMk cId="0" sldId="266"/>
        </pc:sldMkLst>
      </pc:sldChg>
      <pc:sldChg chg="modTransition">
        <pc:chgData name="Thao Dao Thi Thu" userId="b0c0fd0c-b87e-42f7-8ea0-369972801474" providerId="ADAL" clId="{33F9265F-DA34-4CF8-ABDF-D6D39A2C153A}" dt="2024-08-15T08:41:10.842" v="73"/>
        <pc:sldMkLst>
          <pc:docMk/>
          <pc:sldMk cId="0" sldId="267"/>
        </pc:sldMkLst>
      </pc:sldChg>
      <pc:sldChg chg="modTransition modAnim">
        <pc:chgData name="Thao Dao Thi Thu" userId="b0c0fd0c-b87e-42f7-8ea0-369972801474" providerId="ADAL" clId="{33F9265F-DA34-4CF8-ABDF-D6D39A2C153A}" dt="2024-08-15T08:56:25.944" v="3181"/>
        <pc:sldMkLst>
          <pc:docMk/>
          <pc:sldMk cId="2890343248" sldId="268"/>
        </pc:sldMkLst>
      </pc:sldChg>
      <pc:sldChg chg="modTransition modAnim">
        <pc:chgData name="Thao Dao Thi Thu" userId="b0c0fd0c-b87e-42f7-8ea0-369972801474" providerId="ADAL" clId="{33F9265F-DA34-4CF8-ABDF-D6D39A2C153A}" dt="2024-08-15T08:59:35.831" v="4301"/>
        <pc:sldMkLst>
          <pc:docMk/>
          <pc:sldMk cId="4173516632" sldId="269"/>
        </pc:sldMkLst>
      </pc:sldChg>
      <pc:sldChg chg="modTransition modAnim">
        <pc:chgData name="Thao Dao Thi Thu" userId="b0c0fd0c-b87e-42f7-8ea0-369972801474" providerId="ADAL" clId="{33F9265F-DA34-4CF8-ABDF-D6D39A2C153A}" dt="2024-08-15T08:59:40.489" v="4302"/>
        <pc:sldMkLst>
          <pc:docMk/>
          <pc:sldMk cId="3792054251" sldId="270"/>
        </pc:sldMkLst>
      </pc:sldChg>
      <pc:sldChg chg="modTransition">
        <pc:chgData name="Thao Dao Thi Thu" userId="b0c0fd0c-b87e-42f7-8ea0-369972801474" providerId="ADAL" clId="{33F9265F-DA34-4CF8-ABDF-D6D39A2C153A}" dt="2024-08-15T08:41:10.850" v="99"/>
        <pc:sldMkLst>
          <pc:docMk/>
          <pc:sldMk cId="3087336786" sldId="272"/>
        </pc:sldMkLst>
      </pc:sldChg>
      <pc:sldChg chg="modTransition modAnim">
        <pc:chgData name="Thao Dao Thi Thu" userId="b0c0fd0c-b87e-42f7-8ea0-369972801474" providerId="ADAL" clId="{33F9265F-DA34-4CF8-ABDF-D6D39A2C153A}" dt="2024-08-15T09:00:41.673" v="4634"/>
        <pc:sldMkLst>
          <pc:docMk/>
          <pc:sldMk cId="940046925" sldId="273"/>
        </pc:sldMkLst>
      </pc:sldChg>
      <pc:sldChg chg="modSp mod modAnim">
        <pc:chgData name="Thao Dao Thi Thu" userId="b0c0fd0c-b87e-42f7-8ea0-369972801474" providerId="ADAL" clId="{33F9265F-DA34-4CF8-ABDF-D6D39A2C153A}" dt="2024-08-15T08:57:09.962" v="3310"/>
        <pc:sldMkLst>
          <pc:docMk/>
          <pc:sldMk cId="2464987588" sldId="353"/>
        </pc:sldMkLst>
        <pc:picChg chg="mod modCrop">
          <ac:chgData name="Thao Dao Thi Thu" userId="b0c0fd0c-b87e-42f7-8ea0-369972801474" providerId="ADAL" clId="{33F9265F-DA34-4CF8-ABDF-D6D39A2C153A}" dt="2024-08-15T08:44:37.588" v="1154" actId="34135"/>
          <ac:picMkLst>
            <pc:docMk/>
            <pc:sldMk cId="2464987588" sldId="353"/>
            <ac:picMk id="2" creationId="{5755D460-AC73-93AC-5DDD-EB3476A2C9BE}"/>
          </ac:picMkLst>
        </pc:picChg>
        <pc:picChg chg="mod">
          <ac:chgData name="Thao Dao Thi Thu" userId="b0c0fd0c-b87e-42f7-8ea0-369972801474" providerId="ADAL" clId="{33F9265F-DA34-4CF8-ABDF-D6D39A2C153A}" dt="2024-08-15T08:44:43.103" v="1155" actId="34135"/>
          <ac:picMkLst>
            <pc:docMk/>
            <pc:sldMk cId="2464987588" sldId="353"/>
            <ac:picMk id="13" creationId="{17B8192E-554F-2A81-5D82-E2EC767324C2}"/>
          </ac:picMkLst>
        </pc:picChg>
      </pc:sldChg>
      <pc:sldChg chg="modAnim">
        <pc:chgData name="Thao Dao Thi Thu" userId="b0c0fd0c-b87e-42f7-8ea0-369972801474" providerId="ADAL" clId="{33F9265F-DA34-4CF8-ABDF-D6D39A2C153A}" dt="2024-08-15T09:00:51.622" v="4762"/>
        <pc:sldMkLst>
          <pc:docMk/>
          <pc:sldMk cId="2974965565" sldId="511"/>
        </pc:sldMkLst>
      </pc:sldChg>
      <pc:sldChg chg="modAnim">
        <pc:chgData name="Thao Dao Thi Thu" userId="b0c0fd0c-b87e-42f7-8ea0-369972801474" providerId="ADAL" clId="{33F9265F-DA34-4CF8-ABDF-D6D39A2C153A}" dt="2024-08-15T09:01:00.459" v="4890"/>
        <pc:sldMkLst>
          <pc:docMk/>
          <pc:sldMk cId="2192480494" sldId="551"/>
        </pc:sldMkLst>
      </pc:sldChg>
      <pc:sldChg chg="modAnim">
        <pc:chgData name="Thao Dao Thi Thu" userId="b0c0fd0c-b87e-42f7-8ea0-369972801474" providerId="ADAL" clId="{33F9265F-DA34-4CF8-ABDF-D6D39A2C153A}" dt="2024-08-15T09:01:05.959" v="4891"/>
        <pc:sldMkLst>
          <pc:docMk/>
          <pc:sldMk cId="1816487781" sldId="552"/>
        </pc:sldMkLst>
      </pc:sldChg>
      <pc:sldChg chg="modTransition modAnim">
        <pc:chgData name="Thao Dao Thi Thu" userId="b0c0fd0c-b87e-42f7-8ea0-369972801474" providerId="ADAL" clId="{33F9265F-DA34-4CF8-ABDF-D6D39A2C153A}" dt="2024-08-15T09:01:13.653" v="4892"/>
        <pc:sldMkLst>
          <pc:docMk/>
          <pc:sldMk cId="323313265" sldId="553"/>
        </pc:sldMkLst>
      </pc:sldChg>
      <pc:sldChg chg="modTransition modAnim">
        <pc:chgData name="Thao Dao Thi Thu" userId="b0c0fd0c-b87e-42f7-8ea0-369972801474" providerId="ADAL" clId="{33F9265F-DA34-4CF8-ABDF-D6D39A2C153A}" dt="2024-08-15T09:00:08.276" v="4431"/>
        <pc:sldMkLst>
          <pc:docMk/>
          <pc:sldMk cId="1549515344" sldId="554"/>
        </pc:sldMkLst>
      </pc:sldChg>
      <pc:sldChg chg="modTransition modAnim">
        <pc:chgData name="Thao Dao Thi Thu" userId="b0c0fd0c-b87e-42f7-8ea0-369972801474" providerId="ADAL" clId="{33F9265F-DA34-4CF8-ABDF-D6D39A2C153A}" dt="2024-08-15T08:59:28.578" v="4173"/>
        <pc:sldMkLst>
          <pc:docMk/>
          <pc:sldMk cId="1317605966" sldId="555"/>
        </pc:sldMkLst>
      </pc:sldChg>
      <pc:sldChg chg="modTransition modAnim">
        <pc:chgData name="Thao Dao Thi Thu" userId="b0c0fd0c-b87e-42f7-8ea0-369972801474" providerId="ADAL" clId="{33F9265F-DA34-4CF8-ABDF-D6D39A2C153A}" dt="2024-08-15T09:00:00.486" v="4430"/>
        <pc:sldMkLst>
          <pc:docMk/>
          <pc:sldMk cId="233614943" sldId="556"/>
        </pc:sldMkLst>
      </pc:sldChg>
      <pc:sldChg chg="modTransition modAnim">
        <pc:chgData name="Thao Dao Thi Thu" userId="b0c0fd0c-b87e-42f7-8ea0-369972801474" providerId="ADAL" clId="{33F9265F-DA34-4CF8-ABDF-D6D39A2C153A}" dt="2024-08-15T09:00:14.103" v="4559"/>
        <pc:sldMkLst>
          <pc:docMk/>
          <pc:sldMk cId="3082369273" sldId="557"/>
        </pc:sldMkLst>
      </pc:sldChg>
      <pc:sldChg chg="modTransition modAnim">
        <pc:chgData name="Thao Dao Thi Thu" userId="b0c0fd0c-b87e-42f7-8ea0-369972801474" providerId="ADAL" clId="{33F9265F-DA34-4CF8-ABDF-D6D39A2C153A}" dt="2024-08-15T09:00:21.527" v="4560"/>
        <pc:sldMkLst>
          <pc:docMk/>
          <pc:sldMk cId="1190441352" sldId="558"/>
        </pc:sldMkLst>
      </pc:sldChg>
      <pc:sldChg chg="modTransition modAnim">
        <pc:chgData name="Thao Dao Thi Thu" userId="b0c0fd0c-b87e-42f7-8ea0-369972801474" providerId="ADAL" clId="{33F9265F-DA34-4CF8-ABDF-D6D39A2C153A}" dt="2024-08-15T09:00:27.402" v="4632"/>
        <pc:sldMkLst>
          <pc:docMk/>
          <pc:sldMk cId="1490510212" sldId="559"/>
        </pc:sldMkLst>
      </pc:sldChg>
      <pc:sldChg chg="modTransition modAnim">
        <pc:chgData name="Thao Dao Thi Thu" userId="b0c0fd0c-b87e-42f7-8ea0-369972801474" providerId="ADAL" clId="{33F9265F-DA34-4CF8-ABDF-D6D39A2C153A}" dt="2024-08-15T09:00:35.486" v="4633"/>
        <pc:sldMkLst>
          <pc:docMk/>
          <pc:sldMk cId="1320363086" sldId="560"/>
        </pc:sldMkLst>
      </pc:sldChg>
      <pc:sldChg chg="modTransition modAnim">
        <pc:chgData name="Thao Dao Thi Thu" userId="b0c0fd0c-b87e-42f7-8ea0-369972801474" providerId="ADAL" clId="{33F9265F-DA34-4CF8-ABDF-D6D39A2C153A}" dt="2024-08-15T08:58:10.235" v="3567"/>
        <pc:sldMkLst>
          <pc:docMk/>
          <pc:sldMk cId="4202615911" sldId="562"/>
        </pc:sldMkLst>
      </pc:sldChg>
      <pc:sldChg chg="modAnim">
        <pc:chgData name="Thao Dao Thi Thu" userId="b0c0fd0c-b87e-42f7-8ea0-369972801474" providerId="ADAL" clId="{33F9265F-DA34-4CF8-ABDF-D6D39A2C153A}" dt="2024-08-15T08:57:48.651" v="3438"/>
        <pc:sldMkLst>
          <pc:docMk/>
          <pc:sldMk cId="170895173" sldId="563"/>
        </pc:sldMkLst>
      </pc:sldChg>
      <pc:sldChg chg="del">
        <pc:chgData name="Thao Dao Thi Thu" userId="b0c0fd0c-b87e-42f7-8ea0-369972801474" providerId="ADAL" clId="{33F9265F-DA34-4CF8-ABDF-D6D39A2C153A}" dt="2024-08-15T09:01:26.653" v="5021" actId="47"/>
        <pc:sldMkLst>
          <pc:docMk/>
          <pc:sldMk cId="2770323218" sldId="4410"/>
        </pc:sldMkLst>
      </pc:sldChg>
      <pc:sldChg chg="modSp add modTransition modAnim">
        <pc:chgData name="Thao Dao Thi Thu" userId="b0c0fd0c-b87e-42f7-8ea0-369972801474" providerId="ADAL" clId="{33F9265F-DA34-4CF8-ABDF-D6D39A2C153A}" dt="2024-08-15T08:58:52.450" v="3971"/>
        <pc:sldMkLst>
          <pc:docMk/>
          <pc:sldMk cId="805926331" sldId="4411"/>
        </pc:sldMkLst>
        <pc:spChg chg="mod">
          <ac:chgData name="Thao Dao Thi Thu" userId="b0c0fd0c-b87e-42f7-8ea0-369972801474" providerId="ADAL" clId="{33F9265F-DA34-4CF8-ABDF-D6D39A2C153A}" dt="2024-08-15T08:58:46.094" v="3970" actId="404"/>
          <ac:spMkLst>
            <pc:docMk/>
            <pc:sldMk cId="805926331" sldId="4411"/>
            <ac:spMk id="13" creationId="{8F0C862D-C2DC-643E-0A2F-7505416DE32C}"/>
          </ac:spMkLst>
        </pc:spChg>
      </pc:sldChg>
      <pc:sldMasterChg chg="addSp delSp modSp mod">
        <pc:chgData name="Thao Dao Thi Thu" userId="b0c0fd0c-b87e-42f7-8ea0-369972801474" providerId="ADAL" clId="{33F9265F-DA34-4CF8-ABDF-D6D39A2C153A}" dt="2024-08-15T09:11:27.718" v="5276"/>
        <pc:sldMasterMkLst>
          <pc:docMk/>
          <pc:sldMasterMk cId="0" sldId="2147483648"/>
        </pc:sldMasterMkLst>
        <pc:spChg chg="mod modVis">
          <ac:chgData name="Thao Dao Thi Thu" userId="b0c0fd0c-b87e-42f7-8ea0-369972801474" providerId="ADAL" clId="{33F9265F-DA34-4CF8-ABDF-D6D39A2C153A}" dt="2024-08-15T08:41:10.781" v="19"/>
          <ac:spMkLst>
            <pc:docMk/>
            <pc:sldMasterMk cId="0" sldId="2147483648"/>
            <ac:spMk id="2" creationId="{00000000-0000-0000-0000-000000000000}"/>
          </ac:spMkLst>
        </pc:spChg>
        <pc:spChg chg="mod modVis">
          <ac:chgData name="Thao Dao Thi Thu" userId="b0c0fd0c-b87e-42f7-8ea0-369972801474" providerId="ADAL" clId="{33F9265F-DA34-4CF8-ABDF-D6D39A2C153A}" dt="2024-08-15T09:11:27.654" v="5227"/>
          <ac:spMkLst>
            <pc:docMk/>
            <pc:sldMasterMk cId="0" sldId="2147483648"/>
            <ac:spMk id="3" creationId="{00000000-0000-0000-0000-000000000000}"/>
          </ac:spMkLst>
        </pc:spChg>
        <pc:spChg chg="mod modVis">
          <ac:chgData name="Thao Dao Thi Thu" userId="b0c0fd0c-b87e-42f7-8ea0-369972801474" providerId="ADAL" clId="{33F9265F-DA34-4CF8-ABDF-D6D39A2C153A}" dt="2024-08-15T09:11:27.658" v="5229"/>
          <ac:spMkLst>
            <pc:docMk/>
            <pc:sldMasterMk cId="0" sldId="2147483648"/>
            <ac:spMk id="4" creationId="{00000000-0000-0000-0000-000000000000}"/>
          </ac:spMkLst>
        </pc:spChg>
        <pc:spChg chg="mod modVis">
          <ac:chgData name="Thao Dao Thi Thu" userId="b0c0fd0c-b87e-42f7-8ea0-369972801474" providerId="ADAL" clId="{33F9265F-DA34-4CF8-ABDF-D6D39A2C153A}" dt="2024-08-15T09:11:27.661" v="5231"/>
          <ac:spMkLst>
            <pc:docMk/>
            <pc:sldMasterMk cId="0" sldId="2147483648"/>
            <ac:spMk id="5" creationId="{00000000-0000-0000-0000-000000000000}"/>
          </ac:spMkLst>
        </pc:spChg>
        <pc:spChg chg="mod modVis">
          <ac:chgData name="Thao Dao Thi Thu" userId="b0c0fd0c-b87e-42f7-8ea0-369972801474" providerId="ADAL" clId="{33F9265F-DA34-4CF8-ABDF-D6D39A2C153A}" dt="2024-08-15T09:11:27.665" v="5233"/>
          <ac:spMkLst>
            <pc:docMk/>
            <pc:sldMasterMk cId="0" sldId="2147483648"/>
            <ac:spMk id="6" creationId="{00000000-0000-0000-0000-000000000000}"/>
          </ac:spMkLst>
        </pc:spChg>
        <pc:spChg chg="add del mod ord modVis">
          <ac:chgData name="Thao Dao Thi Thu" userId="b0c0fd0c-b87e-42f7-8ea0-369972801474" providerId="ADAL" clId="{33F9265F-DA34-4CF8-ABDF-D6D39A2C153A}" dt="2024-08-15T09:11:27.651" v="5225"/>
          <ac:spMkLst>
            <pc:docMk/>
            <pc:sldMasterMk cId="0" sldId="2147483648"/>
            <ac:spMk id="7" creationId="{C20DBB19-D5F7-D1F2-6C11-4D56CC953BE5}"/>
          </ac:spMkLst>
        </pc:spChg>
        <pc:spChg chg="add mod ord">
          <ac:chgData name="Thao Dao Thi Thu" userId="b0c0fd0c-b87e-42f7-8ea0-369972801474" providerId="ADAL" clId="{33F9265F-DA34-4CF8-ABDF-D6D39A2C153A}" dt="2024-08-15T09:11:27.718" v="5276"/>
          <ac:spMkLst>
            <pc:docMk/>
            <pc:sldMasterMk cId="0" sldId="2147483648"/>
            <ac:spMk id="8" creationId="{E96C763D-898C-B06F-8FB9-7D742E2B5ACC}"/>
          </ac:spMkLst>
        </pc:spChg>
        <pc:spChg chg="add del mod ord modVis">
          <ac:chgData name="Thao Dao Thi Thu" userId="b0c0fd0c-b87e-42f7-8ea0-369972801474" providerId="ADAL" clId="{33F9265F-DA34-4CF8-ABDF-D6D39A2C153A}" dt="2024-08-15T08:41:27.120" v="215"/>
          <ac:spMkLst>
            <pc:docMk/>
            <pc:sldMasterMk cId="0" sldId="2147483648"/>
            <ac:spMk id="8" creationId="{F650BE5B-0245-47F9-E844-F541B4DB067F}"/>
          </ac:spMkLst>
        </pc:spChg>
        <pc:spChg chg="add del mod ord modVis">
          <ac:chgData name="Thao Dao Thi Thu" userId="b0c0fd0c-b87e-42f7-8ea0-369972801474" providerId="ADAL" clId="{33F9265F-DA34-4CF8-ABDF-D6D39A2C153A}" dt="2024-08-15T08:41:41.801" v="355"/>
          <ac:spMkLst>
            <pc:docMk/>
            <pc:sldMasterMk cId="0" sldId="2147483648"/>
            <ac:spMk id="9" creationId="{E3E4B0D9-86A4-F264-9C28-519A0A19A01B}"/>
          </ac:spMkLst>
        </pc:spChg>
        <pc:spChg chg="add del mod ord modVis">
          <ac:chgData name="Thao Dao Thi Thu" userId="b0c0fd0c-b87e-42f7-8ea0-369972801474" providerId="ADAL" clId="{33F9265F-DA34-4CF8-ABDF-D6D39A2C153A}" dt="2024-08-15T08:41:58.223" v="495"/>
          <ac:spMkLst>
            <pc:docMk/>
            <pc:sldMasterMk cId="0" sldId="2147483648"/>
            <ac:spMk id="10" creationId="{33CB0107-1B61-C787-8EC5-798F96E6ADAB}"/>
          </ac:spMkLst>
        </pc:spChg>
        <pc:spChg chg="add del mod ord modVis">
          <ac:chgData name="Thao Dao Thi Thu" userId="b0c0fd0c-b87e-42f7-8ea0-369972801474" providerId="ADAL" clId="{33F9265F-DA34-4CF8-ABDF-D6D39A2C153A}" dt="2024-08-15T08:42:52.136" v="634"/>
          <ac:spMkLst>
            <pc:docMk/>
            <pc:sldMasterMk cId="0" sldId="2147483648"/>
            <ac:spMk id="11" creationId="{B85EA50C-5B7D-4F6D-1C6C-3B413EB226A6}"/>
          </ac:spMkLst>
        </pc:spChg>
        <pc:spChg chg="add del mod ord modVis">
          <ac:chgData name="Thao Dao Thi Thu" userId="b0c0fd0c-b87e-42f7-8ea0-369972801474" providerId="ADAL" clId="{33F9265F-DA34-4CF8-ABDF-D6D39A2C153A}" dt="2024-08-15T08:43:07.001" v="769"/>
          <ac:spMkLst>
            <pc:docMk/>
            <pc:sldMasterMk cId="0" sldId="2147483648"/>
            <ac:spMk id="12" creationId="{7B7465CD-E45A-4A4C-F3DB-42FDF0A3A479}"/>
          </ac:spMkLst>
        </pc:spChg>
        <pc:spChg chg="add del mod ord modVis">
          <ac:chgData name="Thao Dao Thi Thu" userId="b0c0fd0c-b87e-42f7-8ea0-369972801474" providerId="ADAL" clId="{33F9265F-DA34-4CF8-ABDF-D6D39A2C153A}" dt="2024-08-15T08:43:21.408" v="899"/>
          <ac:spMkLst>
            <pc:docMk/>
            <pc:sldMasterMk cId="0" sldId="2147483648"/>
            <ac:spMk id="13" creationId="{68518CC3-D8A0-3AD3-9799-3C52F41B905D}"/>
          </ac:spMkLst>
        </pc:spChg>
        <pc:spChg chg="add del mod ord modVis">
          <ac:chgData name="Thao Dao Thi Thu" userId="b0c0fd0c-b87e-42f7-8ea0-369972801474" providerId="ADAL" clId="{33F9265F-DA34-4CF8-ABDF-D6D39A2C153A}" dt="2024-08-15T08:44:29.476" v="1029"/>
          <ac:spMkLst>
            <pc:docMk/>
            <pc:sldMasterMk cId="0" sldId="2147483648"/>
            <ac:spMk id="14" creationId="{3040386F-2E8C-5DDD-3D24-E77EC84DE959}"/>
          </ac:spMkLst>
        </pc:spChg>
        <pc:spChg chg="add del mod ord modVis">
          <ac:chgData name="Thao Dao Thi Thu" userId="b0c0fd0c-b87e-42f7-8ea0-369972801474" providerId="ADAL" clId="{33F9265F-DA34-4CF8-ABDF-D6D39A2C153A}" dt="2024-08-15T08:44:43.397" v="1159"/>
          <ac:spMkLst>
            <pc:docMk/>
            <pc:sldMasterMk cId="0" sldId="2147483648"/>
            <ac:spMk id="15" creationId="{A09494D4-C13C-E2F7-D8E9-E778F72729CD}"/>
          </ac:spMkLst>
        </pc:spChg>
        <pc:spChg chg="add del mod ord modVis">
          <ac:chgData name="Thao Dao Thi Thu" userId="b0c0fd0c-b87e-42f7-8ea0-369972801474" providerId="ADAL" clId="{33F9265F-DA34-4CF8-ABDF-D6D39A2C153A}" dt="2024-08-15T08:45:18.322" v="1289"/>
          <ac:spMkLst>
            <pc:docMk/>
            <pc:sldMasterMk cId="0" sldId="2147483648"/>
            <ac:spMk id="16" creationId="{7E82228F-587C-881E-3A08-2FE07B2709E3}"/>
          </ac:spMkLst>
        </pc:spChg>
        <pc:spChg chg="add del mod ord modVis">
          <ac:chgData name="Thao Dao Thi Thu" userId="b0c0fd0c-b87e-42f7-8ea0-369972801474" providerId="ADAL" clId="{33F9265F-DA34-4CF8-ABDF-D6D39A2C153A}" dt="2024-08-15T08:45:43.643" v="1472"/>
          <ac:spMkLst>
            <pc:docMk/>
            <pc:sldMasterMk cId="0" sldId="2147483648"/>
            <ac:spMk id="17" creationId="{F55E037A-50A8-F446-9BDC-FCC01FFAE696}"/>
          </ac:spMkLst>
        </pc:spChg>
        <pc:spChg chg="add del mod ord modVis">
          <ac:chgData name="Thao Dao Thi Thu" userId="b0c0fd0c-b87e-42f7-8ea0-369972801474" providerId="ADAL" clId="{33F9265F-DA34-4CF8-ABDF-D6D39A2C153A}" dt="2024-08-15T08:45:57.632" v="1613"/>
          <ac:spMkLst>
            <pc:docMk/>
            <pc:sldMasterMk cId="0" sldId="2147483648"/>
            <ac:spMk id="18" creationId="{291142F0-E2C9-8969-777F-11F645DFFA3F}"/>
          </ac:spMkLst>
        </pc:spChg>
        <pc:spChg chg="add del mod ord modVis">
          <ac:chgData name="Thao Dao Thi Thu" userId="b0c0fd0c-b87e-42f7-8ea0-369972801474" providerId="ADAL" clId="{33F9265F-DA34-4CF8-ABDF-D6D39A2C153A}" dt="2024-08-15T08:46:11.953" v="1754"/>
          <ac:spMkLst>
            <pc:docMk/>
            <pc:sldMasterMk cId="0" sldId="2147483648"/>
            <ac:spMk id="19" creationId="{59D8A064-9D75-4EEA-FD33-3AA2038F17A3}"/>
          </ac:spMkLst>
        </pc:spChg>
        <pc:spChg chg="add del mod ord modVis">
          <ac:chgData name="Thao Dao Thi Thu" userId="b0c0fd0c-b87e-42f7-8ea0-369972801474" providerId="ADAL" clId="{33F9265F-DA34-4CF8-ABDF-D6D39A2C153A}" dt="2024-08-15T08:46:26.015" v="1884"/>
          <ac:spMkLst>
            <pc:docMk/>
            <pc:sldMasterMk cId="0" sldId="2147483648"/>
            <ac:spMk id="20" creationId="{5748208B-AAA3-CA25-50FE-2065E4860434}"/>
          </ac:spMkLst>
        </pc:spChg>
        <pc:spChg chg="add del mod ord modVis">
          <ac:chgData name="Thao Dao Thi Thu" userId="b0c0fd0c-b87e-42f7-8ea0-369972801474" providerId="ADAL" clId="{33F9265F-DA34-4CF8-ABDF-D6D39A2C153A}" dt="2024-08-15T08:46:39.987" v="2013"/>
          <ac:spMkLst>
            <pc:docMk/>
            <pc:sldMasterMk cId="0" sldId="2147483648"/>
            <ac:spMk id="21" creationId="{2F90668C-31FE-CD62-82F5-54AE1A7B0A68}"/>
          </ac:spMkLst>
        </pc:spChg>
        <pc:spChg chg="add del mod ord modVis">
          <ac:chgData name="Thao Dao Thi Thu" userId="b0c0fd0c-b87e-42f7-8ea0-369972801474" providerId="ADAL" clId="{33F9265F-DA34-4CF8-ABDF-D6D39A2C153A}" dt="2024-08-15T08:53:25.646" v="2146"/>
          <ac:spMkLst>
            <pc:docMk/>
            <pc:sldMasterMk cId="0" sldId="2147483648"/>
            <ac:spMk id="22" creationId="{36257A5A-5F97-E970-C5D2-5AC793831DD4}"/>
          </ac:spMkLst>
        </pc:spChg>
        <pc:spChg chg="add del mod ord modVis">
          <ac:chgData name="Thao Dao Thi Thu" userId="b0c0fd0c-b87e-42f7-8ea0-369972801474" providerId="ADAL" clId="{33F9265F-DA34-4CF8-ABDF-D6D39A2C153A}" dt="2024-08-15T08:53:39.666" v="2274"/>
          <ac:spMkLst>
            <pc:docMk/>
            <pc:sldMasterMk cId="0" sldId="2147483648"/>
            <ac:spMk id="23" creationId="{DB3B8911-DCF8-704E-BEA3-F1166CF7F0B9}"/>
          </ac:spMkLst>
        </pc:spChg>
        <pc:spChg chg="add del mod ord modVis">
          <ac:chgData name="Thao Dao Thi Thu" userId="b0c0fd0c-b87e-42f7-8ea0-369972801474" providerId="ADAL" clId="{33F9265F-DA34-4CF8-ABDF-D6D39A2C153A}" dt="2024-08-15T08:53:53.593" v="2403"/>
          <ac:spMkLst>
            <pc:docMk/>
            <pc:sldMasterMk cId="0" sldId="2147483648"/>
            <ac:spMk id="24" creationId="{706AA7B3-1BE8-533C-FBE1-EF43FE514104}"/>
          </ac:spMkLst>
        </pc:spChg>
        <pc:spChg chg="add del mod ord modVis">
          <ac:chgData name="Thao Dao Thi Thu" userId="b0c0fd0c-b87e-42f7-8ea0-369972801474" providerId="ADAL" clId="{33F9265F-DA34-4CF8-ABDF-D6D39A2C153A}" dt="2024-08-15T08:54:10.824" v="2531"/>
          <ac:spMkLst>
            <pc:docMk/>
            <pc:sldMasterMk cId="0" sldId="2147483648"/>
            <ac:spMk id="25" creationId="{94E499A4-ADF2-8548-9E7B-28ADE81B9679}"/>
          </ac:spMkLst>
        </pc:spChg>
        <pc:spChg chg="add del mod ord modVis">
          <ac:chgData name="Thao Dao Thi Thu" userId="b0c0fd0c-b87e-42f7-8ea0-369972801474" providerId="ADAL" clId="{33F9265F-DA34-4CF8-ABDF-D6D39A2C153A}" dt="2024-08-15T08:55:31.468" v="2663"/>
          <ac:spMkLst>
            <pc:docMk/>
            <pc:sldMasterMk cId="0" sldId="2147483648"/>
            <ac:spMk id="26" creationId="{287B7279-79A8-032D-79C8-3F6EECF0C6F2}"/>
          </ac:spMkLst>
        </pc:spChg>
        <pc:spChg chg="add del mod ord modVis">
          <ac:chgData name="Thao Dao Thi Thu" userId="b0c0fd0c-b87e-42f7-8ea0-369972801474" providerId="ADAL" clId="{33F9265F-DA34-4CF8-ABDF-D6D39A2C153A}" dt="2024-08-15T08:55:45.385" v="2792"/>
          <ac:spMkLst>
            <pc:docMk/>
            <pc:sldMasterMk cId="0" sldId="2147483648"/>
            <ac:spMk id="27" creationId="{DAEFADC1-7F11-C93B-4A55-6204F1637373}"/>
          </ac:spMkLst>
        </pc:spChg>
        <pc:spChg chg="add del mod ord modVis">
          <ac:chgData name="Thao Dao Thi Thu" userId="b0c0fd0c-b87e-42f7-8ea0-369972801474" providerId="ADAL" clId="{33F9265F-DA34-4CF8-ABDF-D6D39A2C153A}" dt="2024-08-15T08:55:59.381" v="2925"/>
          <ac:spMkLst>
            <pc:docMk/>
            <pc:sldMasterMk cId="0" sldId="2147483648"/>
            <ac:spMk id="28" creationId="{F8AFF14E-04E1-BC11-1912-FD2D351DA250}"/>
          </ac:spMkLst>
        </pc:spChg>
        <pc:spChg chg="add del mod ord modVis">
          <ac:chgData name="Thao Dao Thi Thu" userId="b0c0fd0c-b87e-42f7-8ea0-369972801474" providerId="ADAL" clId="{33F9265F-DA34-4CF8-ABDF-D6D39A2C153A}" dt="2024-08-15T08:56:14.758" v="3057"/>
          <ac:spMkLst>
            <pc:docMk/>
            <pc:sldMasterMk cId="0" sldId="2147483648"/>
            <ac:spMk id="29" creationId="{F77242F3-E126-2780-05A6-FD84A11CE97D}"/>
          </ac:spMkLst>
        </pc:spChg>
        <pc:spChg chg="add del mod ord modVis">
          <ac:chgData name="Thao Dao Thi Thu" userId="b0c0fd0c-b87e-42f7-8ea0-369972801474" providerId="ADAL" clId="{33F9265F-DA34-4CF8-ABDF-D6D39A2C153A}" dt="2024-08-15T08:56:30.581" v="3185"/>
          <ac:spMkLst>
            <pc:docMk/>
            <pc:sldMasterMk cId="0" sldId="2147483648"/>
            <ac:spMk id="30" creationId="{719217A4-DC16-B6CA-94A9-9AC392B13B96}"/>
          </ac:spMkLst>
        </pc:spChg>
        <pc:spChg chg="add del mod ord modVis">
          <ac:chgData name="Thao Dao Thi Thu" userId="b0c0fd0c-b87e-42f7-8ea0-369972801474" providerId="ADAL" clId="{33F9265F-DA34-4CF8-ABDF-D6D39A2C153A}" dt="2024-08-15T08:57:15.398" v="3314"/>
          <ac:spMkLst>
            <pc:docMk/>
            <pc:sldMasterMk cId="0" sldId="2147483648"/>
            <ac:spMk id="31" creationId="{D9CB06B7-DB58-A0E7-E839-9F6E0B46580A}"/>
          </ac:spMkLst>
        </pc:spChg>
        <pc:spChg chg="add del mod ord modVis">
          <ac:chgData name="Thao Dao Thi Thu" userId="b0c0fd0c-b87e-42f7-8ea0-369972801474" providerId="ADAL" clId="{33F9265F-DA34-4CF8-ABDF-D6D39A2C153A}" dt="2024-08-15T08:58:13.529" v="3643"/>
          <ac:spMkLst>
            <pc:docMk/>
            <pc:sldMasterMk cId="0" sldId="2147483648"/>
            <ac:spMk id="32" creationId="{81E6481C-BEE5-A0AA-1ED1-68A1FEF5D7A6}"/>
          </ac:spMkLst>
        </pc:spChg>
        <pc:spChg chg="add mod ord">
          <ac:chgData name="Thao Dao Thi Thu" userId="b0c0fd0c-b87e-42f7-8ea0-369972801474" providerId="ADAL" clId="{33F9265F-DA34-4CF8-ABDF-D6D39A2C153A}" dt="2024-08-15T08:58:11.787" v="3639"/>
          <ac:spMkLst>
            <pc:docMk/>
            <pc:sldMasterMk cId="0" sldId="2147483648"/>
            <ac:spMk id="33" creationId="{3A79D324-093F-927C-0418-3E1ABD484F6F}"/>
          </ac:spMkLst>
        </pc:spChg>
        <pc:spChg chg="add del mod ord modVis">
          <ac:chgData name="Thao Dao Thi Thu" userId="b0c0fd0c-b87e-42f7-8ea0-369972801474" providerId="ADAL" clId="{33F9265F-DA34-4CF8-ABDF-D6D39A2C153A}" dt="2024-08-15T08:58:30.057" v="3769" actId="478"/>
          <ac:spMkLst>
            <pc:docMk/>
            <pc:sldMasterMk cId="0" sldId="2147483648"/>
            <ac:spMk id="34" creationId="{D45A7949-30B0-EA81-9A43-9C12AAA3A10D}"/>
          </ac:spMkLst>
        </pc:spChg>
        <pc:spChg chg="del mod ord modVis">
          <ac:chgData name="Thao Dao Thi Thu" userId="b0c0fd0c-b87e-42f7-8ea0-369972801474" providerId="ADAL" clId="{33F9265F-DA34-4CF8-ABDF-D6D39A2C153A}" dt="2024-08-15T08:58:44.138" v="3844"/>
          <ac:spMkLst>
            <pc:docMk/>
            <pc:sldMasterMk cId="0" sldId="2147483648"/>
            <ac:spMk id="35" creationId="{22924335-DC21-0B8C-F64B-352279A47C7C}"/>
          </ac:spMkLst>
        </pc:spChg>
        <pc:spChg chg="add del mod ord modVis">
          <ac:chgData name="Thao Dao Thi Thu" userId="b0c0fd0c-b87e-42f7-8ea0-369972801474" providerId="ADAL" clId="{33F9265F-DA34-4CF8-ABDF-D6D39A2C153A}" dt="2024-08-15T08:59:00.179" v="3973" actId="478"/>
          <ac:spMkLst>
            <pc:docMk/>
            <pc:sldMasterMk cId="0" sldId="2147483648"/>
            <ac:spMk id="36" creationId="{59BFB2E0-691B-E78B-1EE3-FE23FCF1565B}"/>
          </ac:spMkLst>
        </pc:spChg>
        <pc:spChg chg="del mod ord modVis">
          <ac:chgData name="Thao Dao Thi Thu" userId="b0c0fd0c-b87e-42f7-8ea0-369972801474" providerId="ADAL" clId="{33F9265F-DA34-4CF8-ABDF-D6D39A2C153A}" dt="2024-08-15T08:59:14.144" v="4048"/>
          <ac:spMkLst>
            <pc:docMk/>
            <pc:sldMasterMk cId="0" sldId="2147483648"/>
            <ac:spMk id="37" creationId="{4927FD83-96AE-BAAF-D24C-1E4E9CB4A346}"/>
          </ac:spMkLst>
        </pc:spChg>
        <pc:spChg chg="add del mod ord modVis">
          <ac:chgData name="Thao Dao Thi Thu" userId="b0c0fd0c-b87e-42f7-8ea0-369972801474" providerId="ADAL" clId="{33F9265F-DA34-4CF8-ABDF-D6D39A2C153A}" dt="2024-08-15T08:59:28.841" v="4177"/>
          <ac:spMkLst>
            <pc:docMk/>
            <pc:sldMasterMk cId="0" sldId="2147483648"/>
            <ac:spMk id="38" creationId="{8078CE41-7D7A-BC67-9DF7-9172E2158E5E}"/>
          </ac:spMkLst>
        </pc:spChg>
        <pc:spChg chg="add del mod ord modVis">
          <ac:chgData name="Thao Dao Thi Thu" userId="b0c0fd0c-b87e-42f7-8ea0-369972801474" providerId="ADAL" clId="{33F9265F-DA34-4CF8-ABDF-D6D39A2C153A}" dt="2024-08-15T08:59:43.868" v="4306"/>
          <ac:spMkLst>
            <pc:docMk/>
            <pc:sldMasterMk cId="0" sldId="2147483648"/>
            <ac:spMk id="39" creationId="{BFF49EE3-8C1B-9CE1-AF2A-EDA096693FC4}"/>
          </ac:spMkLst>
        </pc:spChg>
        <pc:spChg chg="add del mod ord modVis">
          <ac:chgData name="Thao Dao Thi Thu" userId="b0c0fd0c-b87e-42f7-8ea0-369972801474" providerId="ADAL" clId="{33F9265F-DA34-4CF8-ABDF-D6D39A2C153A}" dt="2024-08-15T09:00:10.587" v="4435"/>
          <ac:spMkLst>
            <pc:docMk/>
            <pc:sldMasterMk cId="0" sldId="2147483648"/>
            <ac:spMk id="40" creationId="{09A9BCFF-A2F0-4A3A-0295-B1FAB119B5C9}"/>
          </ac:spMkLst>
        </pc:spChg>
        <pc:spChg chg="add del mod ord modVis">
          <ac:chgData name="Thao Dao Thi Thu" userId="b0c0fd0c-b87e-42f7-8ea0-369972801474" providerId="ADAL" clId="{33F9265F-DA34-4CF8-ABDF-D6D39A2C153A}" dt="2024-08-15T09:00:26.448" v="4562" actId="478"/>
          <ac:spMkLst>
            <pc:docMk/>
            <pc:sldMasterMk cId="0" sldId="2147483648"/>
            <ac:spMk id="41" creationId="{559067DF-6F8B-4E72-DA17-A47B34BBBB86}"/>
          </ac:spMkLst>
        </pc:spChg>
        <pc:spChg chg="del mod ord modVis">
          <ac:chgData name="Thao Dao Thi Thu" userId="b0c0fd0c-b87e-42f7-8ea0-369972801474" providerId="ADAL" clId="{33F9265F-DA34-4CF8-ABDF-D6D39A2C153A}" dt="2024-08-15T09:00:41.946" v="4638"/>
          <ac:spMkLst>
            <pc:docMk/>
            <pc:sldMasterMk cId="0" sldId="2147483648"/>
            <ac:spMk id="42" creationId="{DE25803F-C2FB-474B-4E36-E6CC51526900}"/>
          </ac:spMkLst>
        </pc:spChg>
        <pc:spChg chg="add del mod ord modVis">
          <ac:chgData name="Thao Dao Thi Thu" userId="b0c0fd0c-b87e-42f7-8ea0-369972801474" providerId="ADAL" clId="{33F9265F-DA34-4CF8-ABDF-D6D39A2C153A}" dt="2024-08-15T09:00:58.069" v="4766"/>
          <ac:spMkLst>
            <pc:docMk/>
            <pc:sldMasterMk cId="0" sldId="2147483648"/>
            <ac:spMk id="43" creationId="{D5E54E82-589A-3F3C-4B54-C483D3E6D5AE}"/>
          </ac:spMkLst>
        </pc:spChg>
        <pc:spChg chg="add del mod ord modVis">
          <ac:chgData name="Thao Dao Thi Thu" userId="b0c0fd0c-b87e-42f7-8ea0-369972801474" providerId="ADAL" clId="{33F9265F-DA34-4CF8-ABDF-D6D39A2C153A}" dt="2024-08-15T09:01:13.935" v="4896"/>
          <ac:spMkLst>
            <pc:docMk/>
            <pc:sldMasterMk cId="0" sldId="2147483648"/>
            <ac:spMk id="44" creationId="{F38D1E99-F852-873E-A941-FD80E52191B0}"/>
          </ac:spMkLst>
        </pc:spChg>
        <pc:spChg chg="add del mod ord modVis">
          <ac:chgData name="Thao Dao Thi Thu" userId="b0c0fd0c-b87e-42f7-8ea0-369972801474" providerId="ADAL" clId="{33F9265F-DA34-4CF8-ABDF-D6D39A2C153A}" dt="2024-08-15T09:01:28.079" v="5025"/>
          <ac:spMkLst>
            <pc:docMk/>
            <pc:sldMasterMk cId="0" sldId="2147483648"/>
            <ac:spMk id="45" creationId="{8E1F43AD-E9B7-0FAB-6E96-E3F7F275D669}"/>
          </ac:spMkLst>
        </pc:spChg>
        <pc:spChg chg="add del mod ord modVis">
          <ac:chgData name="Thao Dao Thi Thu" userId="b0c0fd0c-b87e-42f7-8ea0-369972801474" providerId="ADAL" clId="{33F9265F-DA34-4CF8-ABDF-D6D39A2C153A}" dt="2024-08-15T09:11:19.966" v="5125"/>
          <ac:spMkLst>
            <pc:docMk/>
            <pc:sldMasterMk cId="0" sldId="2147483648"/>
            <ac:spMk id="46" creationId="{CBFA5F07-3EF5-6ED5-FBBC-D9E61A3D2C83}"/>
          </ac:spMkLst>
        </pc:spChg>
        <pc:picChg chg="del mod modVis">
          <ac:chgData name="Thao Dao Thi Thu" userId="b0c0fd0c-b87e-42f7-8ea0-369972801474" providerId="ADAL" clId="{33F9265F-DA34-4CF8-ABDF-D6D39A2C153A}" dt="2024-08-15T08:42:43.367" v="629" actId="478"/>
          <ac:picMkLst>
            <pc:docMk/>
            <pc:sldMasterMk cId="0" sldId="2147483648"/>
            <ac:picMk id="7" creationId="{BDDB5254-AAE8-54B3-1C61-4B1F20856B00}"/>
          </ac:picMkLst>
        </pc:picChg>
      </pc:sldMasterChg>
      <pc:sldMasterChg chg="addSp delSp modSp mod">
        <pc:chgData name="Thao Dao Thi Thu" userId="b0c0fd0c-b87e-42f7-8ea0-369972801474" providerId="ADAL" clId="{33F9265F-DA34-4CF8-ABDF-D6D39A2C153A}" dt="2024-08-15T09:11:27.741" v="5291"/>
        <pc:sldMasterMkLst>
          <pc:docMk/>
          <pc:sldMasterMk cId="661374128" sldId="2147483660"/>
        </pc:sldMasterMkLst>
        <pc:spChg chg="add del mod ord modVis">
          <ac:chgData name="Thao Dao Thi Thu" userId="b0c0fd0c-b87e-42f7-8ea0-369972801474" providerId="ADAL" clId="{33F9265F-DA34-4CF8-ABDF-D6D39A2C153A}" dt="2024-08-15T09:11:27.670" v="5237"/>
          <ac:spMkLst>
            <pc:docMk/>
            <pc:sldMasterMk cId="661374128" sldId="2147483660"/>
            <ac:spMk id="2" creationId="{1E863B16-11D5-2C78-E055-BE6F05600FEF}"/>
          </ac:spMkLst>
        </pc:spChg>
        <pc:spChg chg="add del mod ord modVis">
          <ac:chgData name="Thao Dao Thi Thu" userId="b0c0fd0c-b87e-42f7-8ea0-369972801474" providerId="ADAL" clId="{33F9265F-DA34-4CF8-ABDF-D6D39A2C153A}" dt="2024-08-15T08:41:27.139" v="229"/>
          <ac:spMkLst>
            <pc:docMk/>
            <pc:sldMasterMk cId="661374128" sldId="2147483660"/>
            <ac:spMk id="2" creationId="{B618ED14-511F-F2D7-90EE-071A674D980C}"/>
          </ac:spMkLst>
        </pc:spChg>
        <pc:spChg chg="add mod ord">
          <ac:chgData name="Thao Dao Thi Thu" userId="b0c0fd0c-b87e-42f7-8ea0-369972801474" providerId="ADAL" clId="{33F9265F-DA34-4CF8-ABDF-D6D39A2C153A}" dt="2024-08-15T09:11:27.741" v="5291"/>
          <ac:spMkLst>
            <pc:docMk/>
            <pc:sldMasterMk cId="661374128" sldId="2147483660"/>
            <ac:spMk id="4" creationId="{20AFE29F-F6F5-B693-DB9C-11D355759A01}"/>
          </ac:spMkLst>
        </pc:spChg>
        <pc:spChg chg="add del mod ord modVis">
          <ac:chgData name="Thao Dao Thi Thu" userId="b0c0fd0c-b87e-42f7-8ea0-369972801474" providerId="ADAL" clId="{33F9265F-DA34-4CF8-ABDF-D6D39A2C153A}" dt="2024-08-15T08:41:41.822" v="369"/>
          <ac:spMkLst>
            <pc:docMk/>
            <pc:sldMasterMk cId="661374128" sldId="2147483660"/>
            <ac:spMk id="5" creationId="{C429A2A3-4223-1780-AA06-39C9E688022D}"/>
          </ac:spMkLst>
        </pc:spChg>
        <pc:spChg chg="add del mod ord modVis">
          <ac:chgData name="Thao Dao Thi Thu" userId="b0c0fd0c-b87e-42f7-8ea0-369972801474" providerId="ADAL" clId="{33F9265F-DA34-4CF8-ABDF-D6D39A2C153A}" dt="2024-08-15T08:41:58.244" v="509"/>
          <ac:spMkLst>
            <pc:docMk/>
            <pc:sldMasterMk cId="661374128" sldId="2147483660"/>
            <ac:spMk id="6" creationId="{F892A38C-1020-0FAB-EA81-288630326577}"/>
          </ac:spMkLst>
        </pc:spChg>
        <pc:spChg chg="add del mod ord modVis">
          <ac:chgData name="Thao Dao Thi Thu" userId="b0c0fd0c-b87e-42f7-8ea0-369972801474" providerId="ADAL" clId="{33F9265F-DA34-4CF8-ABDF-D6D39A2C153A}" dt="2024-08-15T08:42:52.147" v="646"/>
          <ac:spMkLst>
            <pc:docMk/>
            <pc:sldMasterMk cId="661374128" sldId="2147483660"/>
            <ac:spMk id="7" creationId="{EC05FA59-6C5E-F610-252E-8294E3BA3C7D}"/>
          </ac:spMkLst>
        </pc:spChg>
        <pc:spChg chg="add del mod ord modVis">
          <ac:chgData name="Thao Dao Thi Thu" userId="b0c0fd0c-b87e-42f7-8ea0-369972801474" providerId="ADAL" clId="{33F9265F-DA34-4CF8-ABDF-D6D39A2C153A}" dt="2024-08-15T08:43:07.014" v="781"/>
          <ac:spMkLst>
            <pc:docMk/>
            <pc:sldMasterMk cId="661374128" sldId="2147483660"/>
            <ac:spMk id="8" creationId="{5A7ED782-8E8B-B4A9-01F6-397DF5A9F7C4}"/>
          </ac:spMkLst>
        </pc:spChg>
        <pc:spChg chg="add del mod ord modVis">
          <ac:chgData name="Thao Dao Thi Thu" userId="b0c0fd0c-b87e-42f7-8ea0-369972801474" providerId="ADAL" clId="{33F9265F-DA34-4CF8-ABDF-D6D39A2C153A}" dt="2024-08-15T08:43:21.417" v="911"/>
          <ac:spMkLst>
            <pc:docMk/>
            <pc:sldMasterMk cId="661374128" sldId="2147483660"/>
            <ac:spMk id="9" creationId="{1CAE75FC-D6BB-9803-6A0A-091CF9FF13A3}"/>
          </ac:spMkLst>
        </pc:spChg>
        <pc:spChg chg="add del mod ord modVis">
          <ac:chgData name="Thao Dao Thi Thu" userId="b0c0fd0c-b87e-42f7-8ea0-369972801474" providerId="ADAL" clId="{33F9265F-DA34-4CF8-ABDF-D6D39A2C153A}" dt="2024-08-15T08:44:29.485" v="1041"/>
          <ac:spMkLst>
            <pc:docMk/>
            <pc:sldMasterMk cId="661374128" sldId="2147483660"/>
            <ac:spMk id="10" creationId="{E20838CD-0A81-164A-4C70-9C496AB3A88A}"/>
          </ac:spMkLst>
        </pc:spChg>
        <pc:spChg chg="add del mod ord modVis">
          <ac:chgData name="Thao Dao Thi Thu" userId="b0c0fd0c-b87e-42f7-8ea0-369972801474" providerId="ADAL" clId="{33F9265F-DA34-4CF8-ABDF-D6D39A2C153A}" dt="2024-08-15T08:44:43.409" v="1171"/>
          <ac:spMkLst>
            <pc:docMk/>
            <pc:sldMasterMk cId="661374128" sldId="2147483660"/>
            <ac:spMk id="11" creationId="{8FB2F300-8392-A5B8-CDAB-1F04B7A1CEA7}"/>
          </ac:spMkLst>
        </pc:spChg>
        <pc:spChg chg="add del mod ord modVis">
          <ac:chgData name="Thao Dao Thi Thu" userId="b0c0fd0c-b87e-42f7-8ea0-369972801474" providerId="ADAL" clId="{33F9265F-DA34-4CF8-ABDF-D6D39A2C153A}" dt="2024-08-15T08:45:18.333" v="1301"/>
          <ac:spMkLst>
            <pc:docMk/>
            <pc:sldMasterMk cId="661374128" sldId="2147483660"/>
            <ac:spMk id="12" creationId="{C62C958A-137D-300E-7A9F-23CF220BE0AB}"/>
          </ac:spMkLst>
        </pc:spChg>
        <pc:spChg chg="add del mod ord modVis">
          <ac:chgData name="Thao Dao Thi Thu" userId="b0c0fd0c-b87e-42f7-8ea0-369972801474" providerId="ADAL" clId="{33F9265F-DA34-4CF8-ABDF-D6D39A2C153A}" dt="2024-08-15T08:45:43.651" v="1484"/>
          <ac:spMkLst>
            <pc:docMk/>
            <pc:sldMasterMk cId="661374128" sldId="2147483660"/>
            <ac:spMk id="13" creationId="{B8363860-27BA-257C-768B-7A1A359E1862}"/>
          </ac:spMkLst>
        </pc:spChg>
        <pc:spChg chg="add del mod ord modVis">
          <ac:chgData name="Thao Dao Thi Thu" userId="b0c0fd0c-b87e-42f7-8ea0-369972801474" providerId="ADAL" clId="{33F9265F-DA34-4CF8-ABDF-D6D39A2C153A}" dt="2024-08-15T08:45:57.641" v="1625"/>
          <ac:spMkLst>
            <pc:docMk/>
            <pc:sldMasterMk cId="661374128" sldId="2147483660"/>
            <ac:spMk id="14" creationId="{C61E173A-FFF5-9DAC-C324-66ADAD49B153}"/>
          </ac:spMkLst>
        </pc:spChg>
        <pc:spChg chg="add del mod ord modVis">
          <ac:chgData name="Thao Dao Thi Thu" userId="b0c0fd0c-b87e-42f7-8ea0-369972801474" providerId="ADAL" clId="{33F9265F-DA34-4CF8-ABDF-D6D39A2C153A}" dt="2024-08-15T08:46:11.964" v="1766"/>
          <ac:spMkLst>
            <pc:docMk/>
            <pc:sldMasterMk cId="661374128" sldId="2147483660"/>
            <ac:spMk id="15" creationId="{B31716A2-5AA5-5C14-F188-6EBC68CA0893}"/>
          </ac:spMkLst>
        </pc:spChg>
        <pc:spChg chg="add del mod ord modVis">
          <ac:chgData name="Thao Dao Thi Thu" userId="b0c0fd0c-b87e-42f7-8ea0-369972801474" providerId="ADAL" clId="{33F9265F-DA34-4CF8-ABDF-D6D39A2C153A}" dt="2024-08-15T08:46:26.025" v="1896"/>
          <ac:spMkLst>
            <pc:docMk/>
            <pc:sldMasterMk cId="661374128" sldId="2147483660"/>
            <ac:spMk id="16" creationId="{23C49309-6D26-0D7F-1DAD-20EF25B2D371}"/>
          </ac:spMkLst>
        </pc:spChg>
        <pc:spChg chg="add del mod ord modVis">
          <ac:chgData name="Thao Dao Thi Thu" userId="b0c0fd0c-b87e-42f7-8ea0-369972801474" providerId="ADAL" clId="{33F9265F-DA34-4CF8-ABDF-D6D39A2C153A}" dt="2024-08-15T08:46:39.999" v="2025"/>
          <ac:spMkLst>
            <pc:docMk/>
            <pc:sldMasterMk cId="661374128" sldId="2147483660"/>
            <ac:spMk id="17" creationId="{1CD43A00-2D06-AF21-27B4-BE7FCDAB44A5}"/>
          </ac:spMkLst>
        </pc:spChg>
        <pc:spChg chg="add del mod ord modVis">
          <ac:chgData name="Thao Dao Thi Thu" userId="b0c0fd0c-b87e-42f7-8ea0-369972801474" providerId="ADAL" clId="{33F9265F-DA34-4CF8-ABDF-D6D39A2C153A}" dt="2024-08-15T08:53:25.657" v="2158"/>
          <ac:spMkLst>
            <pc:docMk/>
            <pc:sldMasterMk cId="661374128" sldId="2147483660"/>
            <ac:spMk id="18" creationId="{6B97E68E-B8FD-A85D-C824-8B0D7BB777F2}"/>
          </ac:spMkLst>
        </pc:spChg>
        <pc:spChg chg="add del mod ord modVis">
          <ac:chgData name="Thao Dao Thi Thu" userId="b0c0fd0c-b87e-42f7-8ea0-369972801474" providerId="ADAL" clId="{33F9265F-DA34-4CF8-ABDF-D6D39A2C153A}" dt="2024-08-15T08:53:39.676" v="2286"/>
          <ac:spMkLst>
            <pc:docMk/>
            <pc:sldMasterMk cId="661374128" sldId="2147483660"/>
            <ac:spMk id="19" creationId="{D2D89F26-C3C0-3B7C-19F6-961874818114}"/>
          </ac:spMkLst>
        </pc:spChg>
        <pc:spChg chg="add del mod ord modVis">
          <ac:chgData name="Thao Dao Thi Thu" userId="b0c0fd0c-b87e-42f7-8ea0-369972801474" providerId="ADAL" clId="{33F9265F-DA34-4CF8-ABDF-D6D39A2C153A}" dt="2024-08-15T08:53:53.604" v="2415"/>
          <ac:spMkLst>
            <pc:docMk/>
            <pc:sldMasterMk cId="661374128" sldId="2147483660"/>
            <ac:spMk id="20" creationId="{8EF32128-868D-8333-4925-A498257C93CA}"/>
          </ac:spMkLst>
        </pc:spChg>
        <pc:spChg chg="add del mod ord modVis">
          <ac:chgData name="Thao Dao Thi Thu" userId="b0c0fd0c-b87e-42f7-8ea0-369972801474" providerId="ADAL" clId="{33F9265F-DA34-4CF8-ABDF-D6D39A2C153A}" dt="2024-08-15T08:54:10.832" v="2543"/>
          <ac:spMkLst>
            <pc:docMk/>
            <pc:sldMasterMk cId="661374128" sldId="2147483660"/>
            <ac:spMk id="21" creationId="{AD7FC77D-E300-82C6-7E91-B2773E0F936F}"/>
          </ac:spMkLst>
        </pc:spChg>
        <pc:spChg chg="add del mod ord modVis">
          <ac:chgData name="Thao Dao Thi Thu" userId="b0c0fd0c-b87e-42f7-8ea0-369972801474" providerId="ADAL" clId="{33F9265F-DA34-4CF8-ABDF-D6D39A2C153A}" dt="2024-08-15T08:55:31.477" v="2675"/>
          <ac:spMkLst>
            <pc:docMk/>
            <pc:sldMasterMk cId="661374128" sldId="2147483660"/>
            <ac:spMk id="22" creationId="{57FFB2B4-9971-E652-7873-BCF5ED71912C}"/>
          </ac:spMkLst>
        </pc:spChg>
        <pc:spChg chg="add del mod ord modVis">
          <ac:chgData name="Thao Dao Thi Thu" userId="b0c0fd0c-b87e-42f7-8ea0-369972801474" providerId="ADAL" clId="{33F9265F-DA34-4CF8-ABDF-D6D39A2C153A}" dt="2024-08-15T08:55:45.397" v="2804"/>
          <ac:spMkLst>
            <pc:docMk/>
            <pc:sldMasterMk cId="661374128" sldId="2147483660"/>
            <ac:spMk id="23" creationId="{F9528D19-6DF7-4002-CBA2-0B1BC4784F1B}"/>
          </ac:spMkLst>
        </pc:spChg>
        <pc:spChg chg="add del mod ord modVis">
          <ac:chgData name="Thao Dao Thi Thu" userId="b0c0fd0c-b87e-42f7-8ea0-369972801474" providerId="ADAL" clId="{33F9265F-DA34-4CF8-ABDF-D6D39A2C153A}" dt="2024-08-15T08:55:59.390" v="2937"/>
          <ac:spMkLst>
            <pc:docMk/>
            <pc:sldMasterMk cId="661374128" sldId="2147483660"/>
            <ac:spMk id="24" creationId="{5C04BE1F-7498-A4BE-DCE0-F27F8EB9EDC9}"/>
          </ac:spMkLst>
        </pc:spChg>
        <pc:spChg chg="add del mod ord modVis">
          <ac:chgData name="Thao Dao Thi Thu" userId="b0c0fd0c-b87e-42f7-8ea0-369972801474" providerId="ADAL" clId="{33F9265F-DA34-4CF8-ABDF-D6D39A2C153A}" dt="2024-08-15T08:56:14.768" v="3069"/>
          <ac:spMkLst>
            <pc:docMk/>
            <pc:sldMasterMk cId="661374128" sldId="2147483660"/>
            <ac:spMk id="25" creationId="{8A8ADDCE-FF5A-E011-C59F-309765B287D8}"/>
          </ac:spMkLst>
        </pc:spChg>
        <pc:spChg chg="add del mod ord modVis">
          <ac:chgData name="Thao Dao Thi Thu" userId="b0c0fd0c-b87e-42f7-8ea0-369972801474" providerId="ADAL" clId="{33F9265F-DA34-4CF8-ABDF-D6D39A2C153A}" dt="2024-08-15T08:56:30.591" v="3197"/>
          <ac:spMkLst>
            <pc:docMk/>
            <pc:sldMasterMk cId="661374128" sldId="2147483660"/>
            <ac:spMk id="26" creationId="{AF0E60DA-D27E-6722-158C-64432D257157}"/>
          </ac:spMkLst>
        </pc:spChg>
        <pc:spChg chg="add del mod ord modVis">
          <ac:chgData name="Thao Dao Thi Thu" userId="b0c0fd0c-b87e-42f7-8ea0-369972801474" providerId="ADAL" clId="{33F9265F-DA34-4CF8-ABDF-D6D39A2C153A}" dt="2024-08-15T08:57:15.406" v="3326"/>
          <ac:spMkLst>
            <pc:docMk/>
            <pc:sldMasterMk cId="661374128" sldId="2147483660"/>
            <ac:spMk id="27" creationId="{9945EA94-C861-F118-55F6-6ED5D037527B}"/>
          </ac:spMkLst>
        </pc:spChg>
        <pc:spChg chg="add del mod ord modVis">
          <ac:chgData name="Thao Dao Thi Thu" userId="b0c0fd0c-b87e-42f7-8ea0-369972801474" providerId="ADAL" clId="{33F9265F-DA34-4CF8-ABDF-D6D39A2C153A}" dt="2024-08-15T08:58:13.540" v="3655"/>
          <ac:spMkLst>
            <pc:docMk/>
            <pc:sldMasterMk cId="661374128" sldId="2147483660"/>
            <ac:spMk id="28" creationId="{3DBD8FA0-80F6-EBF2-B63D-4180B79CEBA3}"/>
          </ac:spMkLst>
        </pc:spChg>
        <pc:spChg chg="add mod ord">
          <ac:chgData name="Thao Dao Thi Thu" userId="b0c0fd0c-b87e-42f7-8ea0-369972801474" providerId="ADAL" clId="{33F9265F-DA34-4CF8-ABDF-D6D39A2C153A}" dt="2024-08-15T08:58:11.787" v="3639"/>
          <ac:spMkLst>
            <pc:docMk/>
            <pc:sldMasterMk cId="661374128" sldId="2147483660"/>
            <ac:spMk id="29" creationId="{72542D29-4632-AF3D-5241-50899232CEEB}"/>
          </ac:spMkLst>
        </pc:spChg>
        <pc:spChg chg="add del mod ord modVis">
          <ac:chgData name="Thao Dao Thi Thu" userId="b0c0fd0c-b87e-42f7-8ea0-369972801474" providerId="ADAL" clId="{33F9265F-DA34-4CF8-ABDF-D6D39A2C153A}" dt="2024-08-15T08:58:30.068" v="3775" actId="478"/>
          <ac:spMkLst>
            <pc:docMk/>
            <pc:sldMasterMk cId="661374128" sldId="2147483660"/>
            <ac:spMk id="30" creationId="{B846B2F4-05FA-59BF-AF93-E645F45E7E72}"/>
          </ac:spMkLst>
        </pc:spChg>
        <pc:spChg chg="del mod ord modVis">
          <ac:chgData name="Thao Dao Thi Thu" userId="b0c0fd0c-b87e-42f7-8ea0-369972801474" providerId="ADAL" clId="{33F9265F-DA34-4CF8-ABDF-D6D39A2C153A}" dt="2024-08-15T08:58:44.149" v="3856"/>
          <ac:spMkLst>
            <pc:docMk/>
            <pc:sldMasterMk cId="661374128" sldId="2147483660"/>
            <ac:spMk id="31" creationId="{B38A06C4-3E7C-936B-A2DB-7FD894DB467A}"/>
          </ac:spMkLst>
        </pc:spChg>
        <pc:spChg chg="add del mod ord modVis">
          <ac:chgData name="Thao Dao Thi Thu" userId="b0c0fd0c-b87e-42f7-8ea0-369972801474" providerId="ADAL" clId="{33F9265F-DA34-4CF8-ABDF-D6D39A2C153A}" dt="2024-08-15T08:59:00.191" v="3979" actId="478"/>
          <ac:spMkLst>
            <pc:docMk/>
            <pc:sldMasterMk cId="661374128" sldId="2147483660"/>
            <ac:spMk id="32" creationId="{A483A673-4A1D-DC11-E009-1F7F8DAD7C2E}"/>
          </ac:spMkLst>
        </pc:spChg>
        <pc:spChg chg="del mod ord modVis">
          <ac:chgData name="Thao Dao Thi Thu" userId="b0c0fd0c-b87e-42f7-8ea0-369972801474" providerId="ADAL" clId="{33F9265F-DA34-4CF8-ABDF-D6D39A2C153A}" dt="2024-08-15T08:59:14.155" v="4060"/>
          <ac:spMkLst>
            <pc:docMk/>
            <pc:sldMasterMk cId="661374128" sldId="2147483660"/>
            <ac:spMk id="33" creationId="{2D095B29-0EFA-2A96-C5E0-DCB870885043}"/>
          </ac:spMkLst>
        </pc:spChg>
        <pc:spChg chg="add del mod ord modVis">
          <ac:chgData name="Thao Dao Thi Thu" userId="b0c0fd0c-b87e-42f7-8ea0-369972801474" providerId="ADAL" clId="{33F9265F-DA34-4CF8-ABDF-D6D39A2C153A}" dt="2024-08-15T08:59:28.851" v="4189"/>
          <ac:spMkLst>
            <pc:docMk/>
            <pc:sldMasterMk cId="661374128" sldId="2147483660"/>
            <ac:spMk id="34" creationId="{530198C1-52E2-CD75-5BEE-981AD22F108D}"/>
          </ac:spMkLst>
        </pc:spChg>
        <pc:spChg chg="add del mod ord modVis">
          <ac:chgData name="Thao Dao Thi Thu" userId="b0c0fd0c-b87e-42f7-8ea0-369972801474" providerId="ADAL" clId="{33F9265F-DA34-4CF8-ABDF-D6D39A2C153A}" dt="2024-08-15T08:59:43.880" v="4318"/>
          <ac:spMkLst>
            <pc:docMk/>
            <pc:sldMasterMk cId="661374128" sldId="2147483660"/>
            <ac:spMk id="35" creationId="{65ED393C-AF1D-4BAE-28C8-9E05DD2C039C}"/>
          </ac:spMkLst>
        </pc:spChg>
        <pc:spChg chg="add del mod ord modVis">
          <ac:chgData name="Thao Dao Thi Thu" userId="b0c0fd0c-b87e-42f7-8ea0-369972801474" providerId="ADAL" clId="{33F9265F-DA34-4CF8-ABDF-D6D39A2C153A}" dt="2024-08-15T09:00:10.595" v="4447"/>
          <ac:spMkLst>
            <pc:docMk/>
            <pc:sldMasterMk cId="661374128" sldId="2147483660"/>
            <ac:spMk id="36" creationId="{E71131EB-FAD8-3EAB-7D78-49385498D14F}"/>
          </ac:spMkLst>
        </pc:spChg>
        <pc:spChg chg="add del mod ord modVis">
          <ac:chgData name="Thao Dao Thi Thu" userId="b0c0fd0c-b87e-42f7-8ea0-369972801474" providerId="ADAL" clId="{33F9265F-DA34-4CF8-ABDF-D6D39A2C153A}" dt="2024-08-15T09:00:26.459" v="4568" actId="478"/>
          <ac:spMkLst>
            <pc:docMk/>
            <pc:sldMasterMk cId="661374128" sldId="2147483660"/>
            <ac:spMk id="37" creationId="{A3D830BF-D7C1-95CE-FA3C-AE183E8397DB}"/>
          </ac:spMkLst>
        </pc:spChg>
        <pc:spChg chg="del mod ord modVis">
          <ac:chgData name="Thao Dao Thi Thu" userId="b0c0fd0c-b87e-42f7-8ea0-369972801474" providerId="ADAL" clId="{33F9265F-DA34-4CF8-ABDF-D6D39A2C153A}" dt="2024-08-15T09:00:41.955" v="4650"/>
          <ac:spMkLst>
            <pc:docMk/>
            <pc:sldMasterMk cId="661374128" sldId="2147483660"/>
            <ac:spMk id="38" creationId="{76519534-7C3C-2B28-EA6E-4684946332AA}"/>
          </ac:spMkLst>
        </pc:spChg>
        <pc:spChg chg="add del mod ord modVis">
          <ac:chgData name="Thao Dao Thi Thu" userId="b0c0fd0c-b87e-42f7-8ea0-369972801474" providerId="ADAL" clId="{33F9265F-DA34-4CF8-ABDF-D6D39A2C153A}" dt="2024-08-15T09:00:58.078" v="4778"/>
          <ac:spMkLst>
            <pc:docMk/>
            <pc:sldMasterMk cId="661374128" sldId="2147483660"/>
            <ac:spMk id="39" creationId="{41843116-6E32-5781-59C0-E024335E872C}"/>
          </ac:spMkLst>
        </pc:spChg>
        <pc:spChg chg="add del mod ord modVis">
          <ac:chgData name="Thao Dao Thi Thu" userId="b0c0fd0c-b87e-42f7-8ea0-369972801474" providerId="ADAL" clId="{33F9265F-DA34-4CF8-ABDF-D6D39A2C153A}" dt="2024-08-15T09:01:13.946" v="4908"/>
          <ac:spMkLst>
            <pc:docMk/>
            <pc:sldMasterMk cId="661374128" sldId="2147483660"/>
            <ac:spMk id="40" creationId="{F299BAE3-EBC7-5994-22FC-4BFF3B9754DF}"/>
          </ac:spMkLst>
        </pc:spChg>
        <pc:spChg chg="add del mod ord modVis">
          <ac:chgData name="Thao Dao Thi Thu" userId="b0c0fd0c-b87e-42f7-8ea0-369972801474" providerId="ADAL" clId="{33F9265F-DA34-4CF8-ABDF-D6D39A2C153A}" dt="2024-08-15T09:01:28.088" v="5037"/>
          <ac:spMkLst>
            <pc:docMk/>
            <pc:sldMasterMk cId="661374128" sldId="2147483660"/>
            <ac:spMk id="41" creationId="{5761435B-1C7D-D4CC-1E09-1926076E4753}"/>
          </ac:spMkLst>
        </pc:spChg>
        <pc:spChg chg="add del mod ord modVis">
          <ac:chgData name="Thao Dao Thi Thu" userId="b0c0fd0c-b87e-42f7-8ea0-369972801474" providerId="ADAL" clId="{33F9265F-DA34-4CF8-ABDF-D6D39A2C153A}" dt="2024-08-15T09:11:19.972" v="5137"/>
          <ac:spMkLst>
            <pc:docMk/>
            <pc:sldMasterMk cId="661374128" sldId="2147483660"/>
            <ac:spMk id="42" creationId="{74ECE7AB-1142-4340-C02C-B7736C847184}"/>
          </ac:spMkLst>
        </pc:spChg>
        <pc:picChg chg="mod modVis">
          <ac:chgData name="Thao Dao Thi Thu" userId="b0c0fd0c-b87e-42f7-8ea0-369972801474" providerId="ADAL" clId="{33F9265F-DA34-4CF8-ABDF-D6D39A2C153A}" dt="2024-08-15T08:41:10.802" v="31"/>
          <ac:picMkLst>
            <pc:docMk/>
            <pc:sldMasterMk cId="661374128" sldId="2147483660"/>
            <ac:picMk id="3" creationId="{2FBBC2A4-035D-7A50-6342-5196DC958BC1}"/>
          </ac:picMkLst>
        </pc:picChg>
        <pc:picChg chg="del mod modVis">
          <ac:chgData name="Thao Dao Thi Thu" userId="b0c0fd0c-b87e-42f7-8ea0-369972801474" providerId="ADAL" clId="{33F9265F-DA34-4CF8-ABDF-D6D39A2C153A}" dt="2024-08-15T08:42:50.332" v="630" actId="478"/>
          <ac:picMkLst>
            <pc:docMk/>
            <pc:sldMasterMk cId="661374128" sldId="2147483660"/>
            <ac:picMk id="4" creationId="{F32CBB2E-9460-8D09-AEA8-CC736C5315D2}"/>
          </ac:picMkLst>
        </pc:picChg>
      </pc:sldMasterChg>
      <pc:sldMasterChg chg="addSp delSp modSp mod">
        <pc:chgData name="Thao Dao Thi Thu" userId="b0c0fd0c-b87e-42f7-8ea0-369972801474" providerId="ADAL" clId="{33F9265F-DA34-4CF8-ABDF-D6D39A2C153A}" dt="2024-08-15T09:11:27.759" v="5306"/>
        <pc:sldMasterMkLst>
          <pc:docMk/>
          <pc:sldMasterMk cId="1000561210" sldId="2147483688"/>
        </pc:sldMasterMkLst>
        <pc:spChg chg="mod modVis">
          <ac:chgData name="Thao Dao Thi Thu" userId="b0c0fd0c-b87e-42f7-8ea0-369972801474" providerId="ADAL" clId="{33F9265F-DA34-4CF8-ABDF-D6D39A2C153A}" dt="2024-08-15T08:41:10.809" v="35"/>
          <ac:spMkLst>
            <pc:docMk/>
            <pc:sldMasterMk cId="1000561210" sldId="2147483688"/>
            <ac:spMk id="2" creationId="{00000000-0000-0000-0000-000000000000}"/>
          </ac:spMkLst>
        </pc:spChg>
        <pc:spChg chg="mod modVis">
          <ac:chgData name="Thao Dao Thi Thu" userId="b0c0fd0c-b87e-42f7-8ea0-369972801474" providerId="ADAL" clId="{33F9265F-DA34-4CF8-ABDF-D6D39A2C153A}" dt="2024-08-15T09:11:27.676" v="5243"/>
          <ac:spMkLst>
            <pc:docMk/>
            <pc:sldMasterMk cId="1000561210" sldId="2147483688"/>
            <ac:spMk id="3" creationId="{00000000-0000-0000-0000-000000000000}"/>
          </ac:spMkLst>
        </pc:spChg>
        <pc:spChg chg="mod modVis">
          <ac:chgData name="Thao Dao Thi Thu" userId="b0c0fd0c-b87e-42f7-8ea0-369972801474" providerId="ADAL" clId="{33F9265F-DA34-4CF8-ABDF-D6D39A2C153A}" dt="2024-08-15T09:11:27.677" v="5245"/>
          <ac:spMkLst>
            <pc:docMk/>
            <pc:sldMasterMk cId="1000561210" sldId="2147483688"/>
            <ac:spMk id="4" creationId="{00000000-0000-0000-0000-000000000000}"/>
          </ac:spMkLst>
        </pc:spChg>
        <pc:spChg chg="mod modVis">
          <ac:chgData name="Thao Dao Thi Thu" userId="b0c0fd0c-b87e-42f7-8ea0-369972801474" providerId="ADAL" clId="{33F9265F-DA34-4CF8-ABDF-D6D39A2C153A}" dt="2024-08-15T09:11:27.679" v="5247"/>
          <ac:spMkLst>
            <pc:docMk/>
            <pc:sldMasterMk cId="1000561210" sldId="2147483688"/>
            <ac:spMk id="5" creationId="{00000000-0000-0000-0000-000000000000}"/>
          </ac:spMkLst>
        </pc:spChg>
        <pc:spChg chg="mod modVis">
          <ac:chgData name="Thao Dao Thi Thu" userId="b0c0fd0c-b87e-42f7-8ea0-369972801474" providerId="ADAL" clId="{33F9265F-DA34-4CF8-ABDF-D6D39A2C153A}" dt="2024-08-15T09:11:27.681" v="5249"/>
          <ac:spMkLst>
            <pc:docMk/>
            <pc:sldMasterMk cId="1000561210" sldId="2147483688"/>
            <ac:spMk id="6" creationId="{00000000-0000-0000-0000-000000000000}"/>
          </ac:spMkLst>
        </pc:spChg>
        <pc:spChg chg="add del mod ord modVis">
          <ac:chgData name="Thao Dao Thi Thu" userId="b0c0fd0c-b87e-42f7-8ea0-369972801474" providerId="ADAL" clId="{33F9265F-DA34-4CF8-ABDF-D6D39A2C153A}" dt="2024-08-15T09:11:27.674" v="5241"/>
          <ac:spMkLst>
            <pc:docMk/>
            <pc:sldMasterMk cId="1000561210" sldId="2147483688"/>
            <ac:spMk id="7" creationId="{A2D0D140-A9CD-B939-EFB0-E15F427575D8}"/>
          </ac:spMkLst>
        </pc:spChg>
        <pc:spChg chg="add mod ord">
          <ac:chgData name="Thao Dao Thi Thu" userId="b0c0fd0c-b87e-42f7-8ea0-369972801474" providerId="ADAL" clId="{33F9265F-DA34-4CF8-ABDF-D6D39A2C153A}" dt="2024-08-15T09:11:27.759" v="5306"/>
          <ac:spMkLst>
            <pc:docMk/>
            <pc:sldMasterMk cId="1000561210" sldId="2147483688"/>
            <ac:spMk id="8" creationId="{1CD4C4B9-E4F7-DCF6-7A9A-E76A762239F5}"/>
          </ac:spMkLst>
        </pc:spChg>
        <pc:spChg chg="add del mod ord modVis">
          <ac:chgData name="Thao Dao Thi Thu" userId="b0c0fd0c-b87e-42f7-8ea0-369972801474" providerId="ADAL" clId="{33F9265F-DA34-4CF8-ABDF-D6D39A2C153A}" dt="2024-08-15T08:41:27.146" v="235"/>
          <ac:spMkLst>
            <pc:docMk/>
            <pc:sldMasterMk cId="1000561210" sldId="2147483688"/>
            <ac:spMk id="8" creationId="{6E2FEFDD-4D23-FA39-E697-386E6047BB5F}"/>
          </ac:spMkLst>
        </pc:spChg>
        <pc:spChg chg="add del mod ord modVis">
          <ac:chgData name="Thao Dao Thi Thu" userId="b0c0fd0c-b87e-42f7-8ea0-369972801474" providerId="ADAL" clId="{33F9265F-DA34-4CF8-ABDF-D6D39A2C153A}" dt="2024-08-15T08:41:41.829" v="375"/>
          <ac:spMkLst>
            <pc:docMk/>
            <pc:sldMasterMk cId="1000561210" sldId="2147483688"/>
            <ac:spMk id="9" creationId="{998B63C3-9DF3-666B-47D1-FE0E4EBF763D}"/>
          </ac:spMkLst>
        </pc:spChg>
        <pc:spChg chg="add del mod ord modVis">
          <ac:chgData name="Thao Dao Thi Thu" userId="b0c0fd0c-b87e-42f7-8ea0-369972801474" providerId="ADAL" clId="{33F9265F-DA34-4CF8-ABDF-D6D39A2C153A}" dt="2024-08-15T08:41:58.251" v="515"/>
          <ac:spMkLst>
            <pc:docMk/>
            <pc:sldMasterMk cId="1000561210" sldId="2147483688"/>
            <ac:spMk id="10" creationId="{6EB04FF4-BA61-388A-069E-5A6D2DC25CB7}"/>
          </ac:spMkLst>
        </pc:spChg>
        <pc:spChg chg="add del mod ord modVis">
          <ac:chgData name="Thao Dao Thi Thu" userId="b0c0fd0c-b87e-42f7-8ea0-369972801474" providerId="ADAL" clId="{33F9265F-DA34-4CF8-ABDF-D6D39A2C153A}" dt="2024-08-15T08:42:52.150" v="650"/>
          <ac:spMkLst>
            <pc:docMk/>
            <pc:sldMasterMk cId="1000561210" sldId="2147483688"/>
            <ac:spMk id="11" creationId="{BB569420-BA8C-A37F-C214-1548118DC590}"/>
          </ac:spMkLst>
        </pc:spChg>
        <pc:spChg chg="add del mod ord modVis">
          <ac:chgData name="Thao Dao Thi Thu" userId="b0c0fd0c-b87e-42f7-8ea0-369972801474" providerId="ADAL" clId="{33F9265F-DA34-4CF8-ABDF-D6D39A2C153A}" dt="2024-08-15T08:43:07.018" v="785"/>
          <ac:spMkLst>
            <pc:docMk/>
            <pc:sldMasterMk cId="1000561210" sldId="2147483688"/>
            <ac:spMk id="12" creationId="{1996C81E-D6A8-C3E7-FFF3-A8158CF34A47}"/>
          </ac:spMkLst>
        </pc:spChg>
        <pc:spChg chg="add del mod ord modVis">
          <ac:chgData name="Thao Dao Thi Thu" userId="b0c0fd0c-b87e-42f7-8ea0-369972801474" providerId="ADAL" clId="{33F9265F-DA34-4CF8-ABDF-D6D39A2C153A}" dt="2024-08-15T08:43:21.419" v="915"/>
          <ac:spMkLst>
            <pc:docMk/>
            <pc:sldMasterMk cId="1000561210" sldId="2147483688"/>
            <ac:spMk id="13" creationId="{F862E1E4-4857-5138-6D53-8028F523297A}"/>
          </ac:spMkLst>
        </pc:spChg>
        <pc:spChg chg="add del mod ord modVis">
          <ac:chgData name="Thao Dao Thi Thu" userId="b0c0fd0c-b87e-42f7-8ea0-369972801474" providerId="ADAL" clId="{33F9265F-DA34-4CF8-ABDF-D6D39A2C153A}" dt="2024-08-15T08:44:29.489" v="1045"/>
          <ac:spMkLst>
            <pc:docMk/>
            <pc:sldMasterMk cId="1000561210" sldId="2147483688"/>
            <ac:spMk id="14" creationId="{AC266D7C-7861-4F28-4F60-D15681DBF604}"/>
          </ac:spMkLst>
        </pc:spChg>
        <pc:spChg chg="add del mod ord modVis">
          <ac:chgData name="Thao Dao Thi Thu" userId="b0c0fd0c-b87e-42f7-8ea0-369972801474" providerId="ADAL" clId="{33F9265F-DA34-4CF8-ABDF-D6D39A2C153A}" dt="2024-08-15T08:44:43.411" v="1175"/>
          <ac:spMkLst>
            <pc:docMk/>
            <pc:sldMasterMk cId="1000561210" sldId="2147483688"/>
            <ac:spMk id="15" creationId="{2BD9BECD-BE82-2435-7D78-A0A1ACFB0AF1}"/>
          </ac:spMkLst>
        </pc:spChg>
        <pc:spChg chg="add del mod ord modVis">
          <ac:chgData name="Thao Dao Thi Thu" userId="b0c0fd0c-b87e-42f7-8ea0-369972801474" providerId="ADAL" clId="{33F9265F-DA34-4CF8-ABDF-D6D39A2C153A}" dt="2024-08-15T08:45:18.335" v="1305"/>
          <ac:spMkLst>
            <pc:docMk/>
            <pc:sldMasterMk cId="1000561210" sldId="2147483688"/>
            <ac:spMk id="16" creationId="{BAC08B31-D45A-D38F-7A2D-88DC7189C6CF}"/>
          </ac:spMkLst>
        </pc:spChg>
        <pc:spChg chg="add del mod ord modVis">
          <ac:chgData name="Thao Dao Thi Thu" userId="b0c0fd0c-b87e-42f7-8ea0-369972801474" providerId="ADAL" clId="{33F9265F-DA34-4CF8-ABDF-D6D39A2C153A}" dt="2024-08-15T08:45:43.654" v="1488"/>
          <ac:spMkLst>
            <pc:docMk/>
            <pc:sldMasterMk cId="1000561210" sldId="2147483688"/>
            <ac:spMk id="17" creationId="{4311318C-5524-8942-8681-D5F2B81846A4}"/>
          </ac:spMkLst>
        </pc:spChg>
        <pc:spChg chg="add del mod ord modVis">
          <ac:chgData name="Thao Dao Thi Thu" userId="b0c0fd0c-b87e-42f7-8ea0-369972801474" providerId="ADAL" clId="{33F9265F-DA34-4CF8-ABDF-D6D39A2C153A}" dt="2024-08-15T08:45:57.643" v="1629"/>
          <ac:spMkLst>
            <pc:docMk/>
            <pc:sldMasterMk cId="1000561210" sldId="2147483688"/>
            <ac:spMk id="18" creationId="{ADDEA464-9565-B9B4-4915-8F6BCE97ECAB}"/>
          </ac:spMkLst>
        </pc:spChg>
        <pc:spChg chg="add del mod ord modVis">
          <ac:chgData name="Thao Dao Thi Thu" userId="b0c0fd0c-b87e-42f7-8ea0-369972801474" providerId="ADAL" clId="{33F9265F-DA34-4CF8-ABDF-D6D39A2C153A}" dt="2024-08-15T08:46:11.967" v="1770"/>
          <ac:spMkLst>
            <pc:docMk/>
            <pc:sldMasterMk cId="1000561210" sldId="2147483688"/>
            <ac:spMk id="19" creationId="{395F84FD-41DE-2484-4EC5-54E487F590E6}"/>
          </ac:spMkLst>
        </pc:spChg>
        <pc:spChg chg="add del mod ord modVis">
          <ac:chgData name="Thao Dao Thi Thu" userId="b0c0fd0c-b87e-42f7-8ea0-369972801474" providerId="ADAL" clId="{33F9265F-DA34-4CF8-ABDF-D6D39A2C153A}" dt="2024-08-15T08:46:26.027" v="1900"/>
          <ac:spMkLst>
            <pc:docMk/>
            <pc:sldMasterMk cId="1000561210" sldId="2147483688"/>
            <ac:spMk id="20" creationId="{07F780CA-3093-219E-27C8-3ED45444E2A3}"/>
          </ac:spMkLst>
        </pc:spChg>
        <pc:spChg chg="add del mod ord modVis">
          <ac:chgData name="Thao Dao Thi Thu" userId="b0c0fd0c-b87e-42f7-8ea0-369972801474" providerId="ADAL" clId="{33F9265F-DA34-4CF8-ABDF-D6D39A2C153A}" dt="2024-08-15T08:46:40.003" v="2029"/>
          <ac:spMkLst>
            <pc:docMk/>
            <pc:sldMasterMk cId="1000561210" sldId="2147483688"/>
            <ac:spMk id="21" creationId="{CB7CC5EC-9E0E-7839-FDF1-FC2F508C2711}"/>
          </ac:spMkLst>
        </pc:spChg>
        <pc:spChg chg="add del mod ord modVis">
          <ac:chgData name="Thao Dao Thi Thu" userId="b0c0fd0c-b87e-42f7-8ea0-369972801474" providerId="ADAL" clId="{33F9265F-DA34-4CF8-ABDF-D6D39A2C153A}" dt="2024-08-15T08:53:25.660" v="2162"/>
          <ac:spMkLst>
            <pc:docMk/>
            <pc:sldMasterMk cId="1000561210" sldId="2147483688"/>
            <ac:spMk id="22" creationId="{B04F249A-3BD5-E698-DE46-987C55584A5C}"/>
          </ac:spMkLst>
        </pc:spChg>
        <pc:spChg chg="add del mod ord modVis">
          <ac:chgData name="Thao Dao Thi Thu" userId="b0c0fd0c-b87e-42f7-8ea0-369972801474" providerId="ADAL" clId="{33F9265F-DA34-4CF8-ABDF-D6D39A2C153A}" dt="2024-08-15T08:53:39.678" v="2290"/>
          <ac:spMkLst>
            <pc:docMk/>
            <pc:sldMasterMk cId="1000561210" sldId="2147483688"/>
            <ac:spMk id="23" creationId="{E415E5F6-CAF3-55C5-993A-2A9F40D65BFA}"/>
          </ac:spMkLst>
        </pc:spChg>
        <pc:spChg chg="add del mod ord modVis">
          <ac:chgData name="Thao Dao Thi Thu" userId="b0c0fd0c-b87e-42f7-8ea0-369972801474" providerId="ADAL" clId="{33F9265F-DA34-4CF8-ABDF-D6D39A2C153A}" dt="2024-08-15T08:53:53.607" v="2419"/>
          <ac:spMkLst>
            <pc:docMk/>
            <pc:sldMasterMk cId="1000561210" sldId="2147483688"/>
            <ac:spMk id="24" creationId="{0FE9D439-4BBC-5D6F-2B7A-DA97213196F6}"/>
          </ac:spMkLst>
        </pc:spChg>
        <pc:spChg chg="add del mod ord modVis">
          <ac:chgData name="Thao Dao Thi Thu" userId="b0c0fd0c-b87e-42f7-8ea0-369972801474" providerId="ADAL" clId="{33F9265F-DA34-4CF8-ABDF-D6D39A2C153A}" dt="2024-08-15T08:54:10.835" v="2547"/>
          <ac:spMkLst>
            <pc:docMk/>
            <pc:sldMasterMk cId="1000561210" sldId="2147483688"/>
            <ac:spMk id="25" creationId="{061027E8-8DFB-12E8-9A7F-8A680F527C0A}"/>
          </ac:spMkLst>
        </pc:spChg>
        <pc:spChg chg="add del mod ord modVis">
          <ac:chgData name="Thao Dao Thi Thu" userId="b0c0fd0c-b87e-42f7-8ea0-369972801474" providerId="ADAL" clId="{33F9265F-DA34-4CF8-ABDF-D6D39A2C153A}" dt="2024-08-15T08:55:31.480" v="2679"/>
          <ac:spMkLst>
            <pc:docMk/>
            <pc:sldMasterMk cId="1000561210" sldId="2147483688"/>
            <ac:spMk id="26" creationId="{D7E3A224-09CA-250B-03CB-6E37CBB579BA}"/>
          </ac:spMkLst>
        </pc:spChg>
        <pc:spChg chg="add del mod ord modVis">
          <ac:chgData name="Thao Dao Thi Thu" userId="b0c0fd0c-b87e-42f7-8ea0-369972801474" providerId="ADAL" clId="{33F9265F-DA34-4CF8-ABDF-D6D39A2C153A}" dt="2024-08-15T08:55:45.400" v="2808"/>
          <ac:spMkLst>
            <pc:docMk/>
            <pc:sldMasterMk cId="1000561210" sldId="2147483688"/>
            <ac:spMk id="27" creationId="{46A12945-F73B-85DB-A7C9-F7B8F59D84A5}"/>
          </ac:spMkLst>
        </pc:spChg>
        <pc:spChg chg="add del mod ord modVis">
          <ac:chgData name="Thao Dao Thi Thu" userId="b0c0fd0c-b87e-42f7-8ea0-369972801474" providerId="ADAL" clId="{33F9265F-DA34-4CF8-ABDF-D6D39A2C153A}" dt="2024-08-15T08:55:59.393" v="2941"/>
          <ac:spMkLst>
            <pc:docMk/>
            <pc:sldMasterMk cId="1000561210" sldId="2147483688"/>
            <ac:spMk id="28" creationId="{B0D87997-44D7-FE94-ABC5-B0C930F121F3}"/>
          </ac:spMkLst>
        </pc:spChg>
        <pc:spChg chg="add del mod ord modVis">
          <ac:chgData name="Thao Dao Thi Thu" userId="b0c0fd0c-b87e-42f7-8ea0-369972801474" providerId="ADAL" clId="{33F9265F-DA34-4CF8-ABDF-D6D39A2C153A}" dt="2024-08-15T08:56:14.770" v="3073"/>
          <ac:spMkLst>
            <pc:docMk/>
            <pc:sldMasterMk cId="1000561210" sldId="2147483688"/>
            <ac:spMk id="29" creationId="{875E88AE-0927-7B39-75C4-ACFE3B8F14E0}"/>
          </ac:spMkLst>
        </pc:spChg>
        <pc:spChg chg="add del mod ord modVis">
          <ac:chgData name="Thao Dao Thi Thu" userId="b0c0fd0c-b87e-42f7-8ea0-369972801474" providerId="ADAL" clId="{33F9265F-DA34-4CF8-ABDF-D6D39A2C153A}" dt="2024-08-15T08:56:30.594" v="3201"/>
          <ac:spMkLst>
            <pc:docMk/>
            <pc:sldMasterMk cId="1000561210" sldId="2147483688"/>
            <ac:spMk id="30" creationId="{D6A72A75-06FF-436F-0790-F7E365BA70C1}"/>
          </ac:spMkLst>
        </pc:spChg>
        <pc:spChg chg="add del mod ord modVis">
          <ac:chgData name="Thao Dao Thi Thu" userId="b0c0fd0c-b87e-42f7-8ea0-369972801474" providerId="ADAL" clId="{33F9265F-DA34-4CF8-ABDF-D6D39A2C153A}" dt="2024-08-15T08:57:15.408" v="3330"/>
          <ac:spMkLst>
            <pc:docMk/>
            <pc:sldMasterMk cId="1000561210" sldId="2147483688"/>
            <ac:spMk id="31" creationId="{3E5D5470-C51A-DBF9-24DA-6E5573B076D2}"/>
          </ac:spMkLst>
        </pc:spChg>
        <pc:spChg chg="add del mod ord modVis">
          <ac:chgData name="Thao Dao Thi Thu" userId="b0c0fd0c-b87e-42f7-8ea0-369972801474" providerId="ADAL" clId="{33F9265F-DA34-4CF8-ABDF-D6D39A2C153A}" dt="2024-08-15T08:58:13.544" v="3659"/>
          <ac:spMkLst>
            <pc:docMk/>
            <pc:sldMasterMk cId="1000561210" sldId="2147483688"/>
            <ac:spMk id="32" creationId="{85A919DD-07B2-19D5-7F9D-88D3A545123D}"/>
          </ac:spMkLst>
        </pc:spChg>
        <pc:spChg chg="add mod ord">
          <ac:chgData name="Thao Dao Thi Thu" userId="b0c0fd0c-b87e-42f7-8ea0-369972801474" providerId="ADAL" clId="{33F9265F-DA34-4CF8-ABDF-D6D39A2C153A}" dt="2024-08-15T08:58:11.787" v="3639"/>
          <ac:spMkLst>
            <pc:docMk/>
            <pc:sldMasterMk cId="1000561210" sldId="2147483688"/>
            <ac:spMk id="33" creationId="{B8360778-6BEB-0D58-8FE6-589E41254B13}"/>
          </ac:spMkLst>
        </pc:spChg>
        <pc:spChg chg="add del mod ord modVis">
          <ac:chgData name="Thao Dao Thi Thu" userId="b0c0fd0c-b87e-42f7-8ea0-369972801474" providerId="ADAL" clId="{33F9265F-DA34-4CF8-ABDF-D6D39A2C153A}" dt="2024-08-15T08:58:30.071" v="3777" actId="478"/>
          <ac:spMkLst>
            <pc:docMk/>
            <pc:sldMasterMk cId="1000561210" sldId="2147483688"/>
            <ac:spMk id="34" creationId="{5F6F5C53-FC62-68D9-CB4C-D5C9BA7B3483}"/>
          </ac:spMkLst>
        </pc:spChg>
        <pc:spChg chg="del mod ord modVis">
          <ac:chgData name="Thao Dao Thi Thu" userId="b0c0fd0c-b87e-42f7-8ea0-369972801474" providerId="ADAL" clId="{33F9265F-DA34-4CF8-ABDF-D6D39A2C153A}" dt="2024-08-15T08:58:44.152" v="3860"/>
          <ac:spMkLst>
            <pc:docMk/>
            <pc:sldMasterMk cId="1000561210" sldId="2147483688"/>
            <ac:spMk id="35" creationId="{F7A4823D-AD86-85AF-129B-7BDB289EAFA6}"/>
          </ac:spMkLst>
        </pc:spChg>
        <pc:spChg chg="add del mod ord modVis">
          <ac:chgData name="Thao Dao Thi Thu" userId="b0c0fd0c-b87e-42f7-8ea0-369972801474" providerId="ADAL" clId="{33F9265F-DA34-4CF8-ABDF-D6D39A2C153A}" dt="2024-08-15T08:59:00.194" v="3981" actId="478"/>
          <ac:spMkLst>
            <pc:docMk/>
            <pc:sldMasterMk cId="1000561210" sldId="2147483688"/>
            <ac:spMk id="36" creationId="{7D339A93-CDFC-97D7-06DB-B7F1C0E9A70D}"/>
          </ac:spMkLst>
        </pc:spChg>
        <pc:spChg chg="del mod ord modVis">
          <ac:chgData name="Thao Dao Thi Thu" userId="b0c0fd0c-b87e-42f7-8ea0-369972801474" providerId="ADAL" clId="{33F9265F-DA34-4CF8-ABDF-D6D39A2C153A}" dt="2024-08-15T08:59:14.157" v="4064"/>
          <ac:spMkLst>
            <pc:docMk/>
            <pc:sldMasterMk cId="1000561210" sldId="2147483688"/>
            <ac:spMk id="37" creationId="{14459C70-8E98-A8AB-B2D7-BC7F30F0ECA8}"/>
          </ac:spMkLst>
        </pc:spChg>
        <pc:spChg chg="add del mod ord modVis">
          <ac:chgData name="Thao Dao Thi Thu" userId="b0c0fd0c-b87e-42f7-8ea0-369972801474" providerId="ADAL" clId="{33F9265F-DA34-4CF8-ABDF-D6D39A2C153A}" dt="2024-08-15T08:59:28.853" v="4193"/>
          <ac:spMkLst>
            <pc:docMk/>
            <pc:sldMasterMk cId="1000561210" sldId="2147483688"/>
            <ac:spMk id="38" creationId="{F982E6CA-6F7D-3C2B-A74C-A88435F0E189}"/>
          </ac:spMkLst>
        </pc:spChg>
        <pc:spChg chg="add del mod ord modVis">
          <ac:chgData name="Thao Dao Thi Thu" userId="b0c0fd0c-b87e-42f7-8ea0-369972801474" providerId="ADAL" clId="{33F9265F-DA34-4CF8-ABDF-D6D39A2C153A}" dt="2024-08-15T08:59:43.882" v="4322"/>
          <ac:spMkLst>
            <pc:docMk/>
            <pc:sldMasterMk cId="1000561210" sldId="2147483688"/>
            <ac:spMk id="39" creationId="{203FCE42-57E7-85BA-BA8B-C7026B5C7111}"/>
          </ac:spMkLst>
        </pc:spChg>
        <pc:spChg chg="add del mod ord modVis">
          <ac:chgData name="Thao Dao Thi Thu" userId="b0c0fd0c-b87e-42f7-8ea0-369972801474" providerId="ADAL" clId="{33F9265F-DA34-4CF8-ABDF-D6D39A2C153A}" dt="2024-08-15T09:00:10.598" v="4451"/>
          <ac:spMkLst>
            <pc:docMk/>
            <pc:sldMasterMk cId="1000561210" sldId="2147483688"/>
            <ac:spMk id="40" creationId="{C41222F4-FAAC-F854-43A8-25C995222539}"/>
          </ac:spMkLst>
        </pc:spChg>
        <pc:spChg chg="add del mod ord modVis">
          <ac:chgData name="Thao Dao Thi Thu" userId="b0c0fd0c-b87e-42f7-8ea0-369972801474" providerId="ADAL" clId="{33F9265F-DA34-4CF8-ABDF-D6D39A2C153A}" dt="2024-08-15T09:00:26.462" v="4570" actId="478"/>
          <ac:spMkLst>
            <pc:docMk/>
            <pc:sldMasterMk cId="1000561210" sldId="2147483688"/>
            <ac:spMk id="41" creationId="{BA570E35-FE30-F8C2-662E-936A8181286E}"/>
          </ac:spMkLst>
        </pc:spChg>
        <pc:spChg chg="del mod ord modVis">
          <ac:chgData name="Thao Dao Thi Thu" userId="b0c0fd0c-b87e-42f7-8ea0-369972801474" providerId="ADAL" clId="{33F9265F-DA34-4CF8-ABDF-D6D39A2C153A}" dt="2024-08-15T09:00:41.958" v="4654"/>
          <ac:spMkLst>
            <pc:docMk/>
            <pc:sldMasterMk cId="1000561210" sldId="2147483688"/>
            <ac:spMk id="42" creationId="{742C4404-6A3C-4C62-AEF4-322BE7DF4C9E}"/>
          </ac:spMkLst>
        </pc:spChg>
        <pc:spChg chg="add del mod ord modVis">
          <ac:chgData name="Thao Dao Thi Thu" userId="b0c0fd0c-b87e-42f7-8ea0-369972801474" providerId="ADAL" clId="{33F9265F-DA34-4CF8-ABDF-D6D39A2C153A}" dt="2024-08-15T09:00:58.081" v="4782"/>
          <ac:spMkLst>
            <pc:docMk/>
            <pc:sldMasterMk cId="1000561210" sldId="2147483688"/>
            <ac:spMk id="43" creationId="{5B18488E-C7F9-DC84-6A98-BE58751BA378}"/>
          </ac:spMkLst>
        </pc:spChg>
        <pc:spChg chg="add del mod ord modVis">
          <ac:chgData name="Thao Dao Thi Thu" userId="b0c0fd0c-b87e-42f7-8ea0-369972801474" providerId="ADAL" clId="{33F9265F-DA34-4CF8-ABDF-D6D39A2C153A}" dt="2024-08-15T09:01:13.949" v="4912"/>
          <ac:spMkLst>
            <pc:docMk/>
            <pc:sldMasterMk cId="1000561210" sldId="2147483688"/>
            <ac:spMk id="44" creationId="{ED1A99B2-456E-8D91-8889-04ED43E8C34B}"/>
          </ac:spMkLst>
        </pc:spChg>
        <pc:spChg chg="add del mod ord modVis">
          <ac:chgData name="Thao Dao Thi Thu" userId="b0c0fd0c-b87e-42f7-8ea0-369972801474" providerId="ADAL" clId="{33F9265F-DA34-4CF8-ABDF-D6D39A2C153A}" dt="2024-08-15T09:01:28.089" v="5041"/>
          <ac:spMkLst>
            <pc:docMk/>
            <pc:sldMasterMk cId="1000561210" sldId="2147483688"/>
            <ac:spMk id="45" creationId="{5F5A4B8A-FFD0-47EC-78B9-454ED4EB0A9A}"/>
          </ac:spMkLst>
        </pc:spChg>
        <pc:spChg chg="add del mod ord modVis">
          <ac:chgData name="Thao Dao Thi Thu" userId="b0c0fd0c-b87e-42f7-8ea0-369972801474" providerId="ADAL" clId="{33F9265F-DA34-4CF8-ABDF-D6D39A2C153A}" dt="2024-08-15T09:11:19.973" v="5141"/>
          <ac:spMkLst>
            <pc:docMk/>
            <pc:sldMasterMk cId="1000561210" sldId="2147483688"/>
            <ac:spMk id="46" creationId="{C5019272-871F-DD27-3E16-74BC70D8B894}"/>
          </ac:spMkLst>
        </pc:spChg>
        <pc:picChg chg="del mod modVis">
          <ac:chgData name="Thao Dao Thi Thu" userId="b0c0fd0c-b87e-42f7-8ea0-369972801474" providerId="ADAL" clId="{33F9265F-DA34-4CF8-ABDF-D6D39A2C153A}" dt="2024-08-15T08:42:58.865" v="764" actId="478"/>
          <ac:picMkLst>
            <pc:docMk/>
            <pc:sldMasterMk cId="1000561210" sldId="2147483688"/>
            <ac:picMk id="7" creationId="{C8013E86-3C3C-5FF4-BBD1-931357285A6D}"/>
          </ac:picMkLst>
        </pc:picChg>
      </pc:sldMasterChg>
      <pc:sldMasterChg chg="addSp delSp modSp mod">
        <pc:chgData name="Thao Dao Thi Thu" userId="b0c0fd0c-b87e-42f7-8ea0-369972801474" providerId="ADAL" clId="{33F9265F-DA34-4CF8-ABDF-D6D39A2C153A}" dt="2024-08-15T09:11:27.779" v="5321"/>
        <pc:sldMasterMkLst>
          <pc:docMk/>
          <pc:sldMasterMk cId="3913033866" sldId="2147483700"/>
        </pc:sldMasterMkLst>
        <pc:spChg chg="mod modVis">
          <ac:chgData name="Thao Dao Thi Thu" userId="b0c0fd0c-b87e-42f7-8ea0-369972801474" providerId="ADAL" clId="{33F9265F-DA34-4CF8-ABDF-D6D39A2C153A}" dt="2024-08-15T08:41:10.820" v="47"/>
          <ac:spMkLst>
            <pc:docMk/>
            <pc:sldMasterMk cId="3913033866" sldId="2147483700"/>
            <ac:spMk id="2" creationId="{865C6645-E717-730C-7F46-73A34F2B4680}"/>
          </ac:spMkLst>
        </pc:spChg>
        <pc:spChg chg="mod modVis">
          <ac:chgData name="Thao Dao Thi Thu" userId="b0c0fd0c-b87e-42f7-8ea0-369972801474" providerId="ADAL" clId="{33F9265F-DA34-4CF8-ABDF-D6D39A2C153A}" dt="2024-08-15T09:11:27.686" v="5255"/>
          <ac:spMkLst>
            <pc:docMk/>
            <pc:sldMasterMk cId="3913033866" sldId="2147483700"/>
            <ac:spMk id="3" creationId="{175ED27B-1C5E-09B1-3419-76E831C7240A}"/>
          </ac:spMkLst>
        </pc:spChg>
        <pc:spChg chg="mod modVis">
          <ac:chgData name="Thao Dao Thi Thu" userId="b0c0fd0c-b87e-42f7-8ea0-369972801474" providerId="ADAL" clId="{33F9265F-DA34-4CF8-ABDF-D6D39A2C153A}" dt="2024-08-15T09:11:27.688" v="5257"/>
          <ac:spMkLst>
            <pc:docMk/>
            <pc:sldMasterMk cId="3913033866" sldId="2147483700"/>
            <ac:spMk id="4" creationId="{AC9FCB8A-7159-28B6-E410-9CC163A9B4A1}"/>
          </ac:spMkLst>
        </pc:spChg>
        <pc:spChg chg="mod modVis">
          <ac:chgData name="Thao Dao Thi Thu" userId="b0c0fd0c-b87e-42f7-8ea0-369972801474" providerId="ADAL" clId="{33F9265F-DA34-4CF8-ABDF-D6D39A2C153A}" dt="2024-08-15T09:11:27.690" v="5259"/>
          <ac:spMkLst>
            <pc:docMk/>
            <pc:sldMasterMk cId="3913033866" sldId="2147483700"/>
            <ac:spMk id="5" creationId="{01FAD61B-1D53-39E5-F6F2-13B2E4FB9233}"/>
          </ac:spMkLst>
        </pc:spChg>
        <pc:spChg chg="mod modVis">
          <ac:chgData name="Thao Dao Thi Thu" userId="b0c0fd0c-b87e-42f7-8ea0-369972801474" providerId="ADAL" clId="{33F9265F-DA34-4CF8-ABDF-D6D39A2C153A}" dt="2024-08-15T09:11:27.691" v="5261"/>
          <ac:spMkLst>
            <pc:docMk/>
            <pc:sldMasterMk cId="3913033866" sldId="2147483700"/>
            <ac:spMk id="6" creationId="{EC9CC670-B9C2-D79A-277B-9B1646034112}"/>
          </ac:spMkLst>
        </pc:spChg>
        <pc:spChg chg="add del mod ord modVis">
          <ac:chgData name="Thao Dao Thi Thu" userId="b0c0fd0c-b87e-42f7-8ea0-369972801474" providerId="ADAL" clId="{33F9265F-DA34-4CF8-ABDF-D6D39A2C153A}" dt="2024-08-15T09:11:27.684" v="5253"/>
          <ac:spMkLst>
            <pc:docMk/>
            <pc:sldMasterMk cId="3913033866" sldId="2147483700"/>
            <ac:spMk id="7" creationId="{37BD7BFC-08F0-E1E7-2E1B-3245CFF72517}"/>
          </ac:spMkLst>
        </pc:spChg>
        <pc:spChg chg="add del mod ord modVis">
          <ac:chgData name="Thao Dao Thi Thu" userId="b0c0fd0c-b87e-42f7-8ea0-369972801474" providerId="ADAL" clId="{33F9265F-DA34-4CF8-ABDF-D6D39A2C153A}" dt="2024-08-15T08:41:27.156" v="249"/>
          <ac:spMkLst>
            <pc:docMk/>
            <pc:sldMasterMk cId="3913033866" sldId="2147483700"/>
            <ac:spMk id="7" creationId="{715E70AA-204A-4DF0-67D1-CF33BA231A59}"/>
          </ac:spMkLst>
        </pc:spChg>
        <pc:spChg chg="add mod ord">
          <ac:chgData name="Thao Dao Thi Thu" userId="b0c0fd0c-b87e-42f7-8ea0-369972801474" providerId="ADAL" clId="{33F9265F-DA34-4CF8-ABDF-D6D39A2C153A}" dt="2024-08-15T09:11:27.779" v="5321"/>
          <ac:spMkLst>
            <pc:docMk/>
            <pc:sldMasterMk cId="3913033866" sldId="2147483700"/>
            <ac:spMk id="8" creationId="{A6D54408-0A76-CF0E-CA52-73359379E56D}"/>
          </ac:spMkLst>
        </pc:spChg>
        <pc:spChg chg="add del mod ord modVis">
          <ac:chgData name="Thao Dao Thi Thu" userId="b0c0fd0c-b87e-42f7-8ea0-369972801474" providerId="ADAL" clId="{33F9265F-DA34-4CF8-ABDF-D6D39A2C153A}" dt="2024-08-15T08:41:41.841" v="389"/>
          <ac:spMkLst>
            <pc:docMk/>
            <pc:sldMasterMk cId="3913033866" sldId="2147483700"/>
            <ac:spMk id="9" creationId="{7536E39E-7A9D-4F3C-4993-FAC2CA6518C7}"/>
          </ac:spMkLst>
        </pc:spChg>
        <pc:spChg chg="add del mod ord modVis">
          <ac:chgData name="Thao Dao Thi Thu" userId="b0c0fd0c-b87e-42f7-8ea0-369972801474" providerId="ADAL" clId="{33F9265F-DA34-4CF8-ABDF-D6D39A2C153A}" dt="2024-08-15T08:41:58.261" v="529"/>
          <ac:spMkLst>
            <pc:docMk/>
            <pc:sldMasterMk cId="3913033866" sldId="2147483700"/>
            <ac:spMk id="10" creationId="{F3677028-5FF2-56B6-D62A-22BE3931BFE8}"/>
          </ac:spMkLst>
        </pc:spChg>
        <pc:spChg chg="add del mod ord modVis">
          <ac:chgData name="Thao Dao Thi Thu" userId="b0c0fd0c-b87e-42f7-8ea0-369972801474" providerId="ADAL" clId="{33F9265F-DA34-4CF8-ABDF-D6D39A2C153A}" dt="2024-08-15T08:42:52.158" v="664"/>
          <ac:spMkLst>
            <pc:docMk/>
            <pc:sldMasterMk cId="3913033866" sldId="2147483700"/>
            <ac:spMk id="12" creationId="{6181A60C-EE91-6B3C-61A9-44757D744331}"/>
          </ac:spMkLst>
        </pc:spChg>
        <pc:spChg chg="add del mod ord modVis">
          <ac:chgData name="Thao Dao Thi Thu" userId="b0c0fd0c-b87e-42f7-8ea0-369972801474" providerId="ADAL" clId="{33F9265F-DA34-4CF8-ABDF-D6D39A2C153A}" dt="2024-08-15T08:43:07.024" v="797"/>
          <ac:spMkLst>
            <pc:docMk/>
            <pc:sldMasterMk cId="3913033866" sldId="2147483700"/>
            <ac:spMk id="13" creationId="{527D005D-D992-2157-E567-71912D7C33F9}"/>
          </ac:spMkLst>
        </pc:spChg>
        <pc:spChg chg="add del mod ord modVis">
          <ac:chgData name="Thao Dao Thi Thu" userId="b0c0fd0c-b87e-42f7-8ea0-369972801474" providerId="ADAL" clId="{33F9265F-DA34-4CF8-ABDF-D6D39A2C153A}" dt="2024-08-15T08:43:21.426" v="927"/>
          <ac:spMkLst>
            <pc:docMk/>
            <pc:sldMasterMk cId="3913033866" sldId="2147483700"/>
            <ac:spMk id="14" creationId="{1113E3CD-C1A5-FCC0-44CE-0019662374BD}"/>
          </ac:spMkLst>
        </pc:spChg>
        <pc:spChg chg="add del mod ord modVis">
          <ac:chgData name="Thao Dao Thi Thu" userId="b0c0fd0c-b87e-42f7-8ea0-369972801474" providerId="ADAL" clId="{33F9265F-DA34-4CF8-ABDF-D6D39A2C153A}" dt="2024-08-15T08:44:29.496" v="1057"/>
          <ac:spMkLst>
            <pc:docMk/>
            <pc:sldMasterMk cId="3913033866" sldId="2147483700"/>
            <ac:spMk id="15" creationId="{09D95610-A9A6-5133-FD32-DE903113ADA6}"/>
          </ac:spMkLst>
        </pc:spChg>
        <pc:spChg chg="add del mod ord modVis">
          <ac:chgData name="Thao Dao Thi Thu" userId="b0c0fd0c-b87e-42f7-8ea0-369972801474" providerId="ADAL" clId="{33F9265F-DA34-4CF8-ABDF-D6D39A2C153A}" dt="2024-08-15T08:44:43.419" v="1187"/>
          <ac:spMkLst>
            <pc:docMk/>
            <pc:sldMasterMk cId="3913033866" sldId="2147483700"/>
            <ac:spMk id="16" creationId="{DA7B1B50-5385-519D-5EEB-52032D894A1F}"/>
          </ac:spMkLst>
        </pc:spChg>
        <pc:spChg chg="add del mod ord modVis">
          <ac:chgData name="Thao Dao Thi Thu" userId="b0c0fd0c-b87e-42f7-8ea0-369972801474" providerId="ADAL" clId="{33F9265F-DA34-4CF8-ABDF-D6D39A2C153A}" dt="2024-08-15T08:45:18.343" v="1317"/>
          <ac:spMkLst>
            <pc:docMk/>
            <pc:sldMasterMk cId="3913033866" sldId="2147483700"/>
            <ac:spMk id="17" creationId="{4204724E-219E-8F2E-02C4-0051502C1895}"/>
          </ac:spMkLst>
        </pc:spChg>
        <pc:spChg chg="add del mod ord modVis">
          <ac:chgData name="Thao Dao Thi Thu" userId="b0c0fd0c-b87e-42f7-8ea0-369972801474" providerId="ADAL" clId="{33F9265F-DA34-4CF8-ABDF-D6D39A2C153A}" dt="2024-08-15T08:45:43.660" v="1500"/>
          <ac:spMkLst>
            <pc:docMk/>
            <pc:sldMasterMk cId="3913033866" sldId="2147483700"/>
            <ac:spMk id="18" creationId="{624BD5A8-9139-9151-9625-35BC653062CA}"/>
          </ac:spMkLst>
        </pc:spChg>
        <pc:spChg chg="add del mod ord modVis">
          <ac:chgData name="Thao Dao Thi Thu" userId="b0c0fd0c-b87e-42f7-8ea0-369972801474" providerId="ADAL" clId="{33F9265F-DA34-4CF8-ABDF-D6D39A2C153A}" dt="2024-08-15T08:45:57.651" v="1641"/>
          <ac:spMkLst>
            <pc:docMk/>
            <pc:sldMasterMk cId="3913033866" sldId="2147483700"/>
            <ac:spMk id="19" creationId="{86EF1502-7CEE-A25F-F808-EF98E0317A5C}"/>
          </ac:spMkLst>
        </pc:spChg>
        <pc:spChg chg="add del mod ord modVis">
          <ac:chgData name="Thao Dao Thi Thu" userId="b0c0fd0c-b87e-42f7-8ea0-369972801474" providerId="ADAL" clId="{33F9265F-DA34-4CF8-ABDF-D6D39A2C153A}" dt="2024-08-15T08:46:11.974" v="1782"/>
          <ac:spMkLst>
            <pc:docMk/>
            <pc:sldMasterMk cId="3913033866" sldId="2147483700"/>
            <ac:spMk id="20" creationId="{CF35F715-F102-696E-52B2-30252CF39C67}"/>
          </ac:spMkLst>
        </pc:spChg>
        <pc:spChg chg="add del mod ord modVis">
          <ac:chgData name="Thao Dao Thi Thu" userId="b0c0fd0c-b87e-42f7-8ea0-369972801474" providerId="ADAL" clId="{33F9265F-DA34-4CF8-ABDF-D6D39A2C153A}" dt="2024-08-15T08:46:26.033" v="1912"/>
          <ac:spMkLst>
            <pc:docMk/>
            <pc:sldMasterMk cId="3913033866" sldId="2147483700"/>
            <ac:spMk id="21" creationId="{3AD05070-068F-4F0A-4579-29F54B6E2CBA}"/>
          </ac:spMkLst>
        </pc:spChg>
        <pc:spChg chg="add del mod ord modVis">
          <ac:chgData name="Thao Dao Thi Thu" userId="b0c0fd0c-b87e-42f7-8ea0-369972801474" providerId="ADAL" clId="{33F9265F-DA34-4CF8-ABDF-D6D39A2C153A}" dt="2024-08-15T08:46:40.011" v="2041"/>
          <ac:spMkLst>
            <pc:docMk/>
            <pc:sldMasterMk cId="3913033866" sldId="2147483700"/>
            <ac:spMk id="22" creationId="{AFFEE301-81A0-A0F9-A6DA-48EC875004BC}"/>
          </ac:spMkLst>
        </pc:spChg>
        <pc:spChg chg="add del mod ord modVis">
          <ac:chgData name="Thao Dao Thi Thu" userId="b0c0fd0c-b87e-42f7-8ea0-369972801474" providerId="ADAL" clId="{33F9265F-DA34-4CF8-ABDF-D6D39A2C153A}" dt="2024-08-15T08:53:25.670" v="2174"/>
          <ac:spMkLst>
            <pc:docMk/>
            <pc:sldMasterMk cId="3913033866" sldId="2147483700"/>
            <ac:spMk id="23" creationId="{8CA8E763-EE21-08E3-509C-8EDD5D3C1B19}"/>
          </ac:spMkLst>
        </pc:spChg>
        <pc:spChg chg="add del mod ord modVis">
          <ac:chgData name="Thao Dao Thi Thu" userId="b0c0fd0c-b87e-42f7-8ea0-369972801474" providerId="ADAL" clId="{33F9265F-DA34-4CF8-ABDF-D6D39A2C153A}" dt="2024-08-15T08:53:39.685" v="2302"/>
          <ac:spMkLst>
            <pc:docMk/>
            <pc:sldMasterMk cId="3913033866" sldId="2147483700"/>
            <ac:spMk id="24" creationId="{074BDD5A-A128-065B-F48D-40DDA7186B9D}"/>
          </ac:spMkLst>
        </pc:spChg>
        <pc:spChg chg="add del mod ord modVis">
          <ac:chgData name="Thao Dao Thi Thu" userId="b0c0fd0c-b87e-42f7-8ea0-369972801474" providerId="ADAL" clId="{33F9265F-DA34-4CF8-ABDF-D6D39A2C153A}" dt="2024-08-15T08:53:53.615" v="2431"/>
          <ac:spMkLst>
            <pc:docMk/>
            <pc:sldMasterMk cId="3913033866" sldId="2147483700"/>
            <ac:spMk id="25" creationId="{73ADCDD7-4D3D-3F58-DB83-EBF18000230F}"/>
          </ac:spMkLst>
        </pc:spChg>
        <pc:spChg chg="add del mod ord modVis">
          <ac:chgData name="Thao Dao Thi Thu" userId="b0c0fd0c-b87e-42f7-8ea0-369972801474" providerId="ADAL" clId="{33F9265F-DA34-4CF8-ABDF-D6D39A2C153A}" dt="2024-08-15T08:54:10.841" v="2559"/>
          <ac:spMkLst>
            <pc:docMk/>
            <pc:sldMasterMk cId="3913033866" sldId="2147483700"/>
            <ac:spMk id="26" creationId="{BDC5C3C1-3DC3-51D8-A631-0EB14DC4D5C3}"/>
          </ac:spMkLst>
        </pc:spChg>
        <pc:spChg chg="add del mod ord modVis">
          <ac:chgData name="Thao Dao Thi Thu" userId="b0c0fd0c-b87e-42f7-8ea0-369972801474" providerId="ADAL" clId="{33F9265F-DA34-4CF8-ABDF-D6D39A2C153A}" dt="2024-08-15T08:55:31.487" v="2691"/>
          <ac:spMkLst>
            <pc:docMk/>
            <pc:sldMasterMk cId="3913033866" sldId="2147483700"/>
            <ac:spMk id="27" creationId="{6DDE24DF-B6B6-65B2-C9D4-10253D4572F7}"/>
          </ac:spMkLst>
        </pc:spChg>
        <pc:spChg chg="add del mod ord modVis">
          <ac:chgData name="Thao Dao Thi Thu" userId="b0c0fd0c-b87e-42f7-8ea0-369972801474" providerId="ADAL" clId="{33F9265F-DA34-4CF8-ABDF-D6D39A2C153A}" dt="2024-08-15T08:55:45.407" v="2820"/>
          <ac:spMkLst>
            <pc:docMk/>
            <pc:sldMasterMk cId="3913033866" sldId="2147483700"/>
            <ac:spMk id="28" creationId="{3FCE2FAA-6B25-77F4-8B6F-BA77D3E11706}"/>
          </ac:spMkLst>
        </pc:spChg>
        <pc:spChg chg="add del mod ord modVis">
          <ac:chgData name="Thao Dao Thi Thu" userId="b0c0fd0c-b87e-42f7-8ea0-369972801474" providerId="ADAL" clId="{33F9265F-DA34-4CF8-ABDF-D6D39A2C153A}" dt="2024-08-15T08:55:59.400" v="2953"/>
          <ac:spMkLst>
            <pc:docMk/>
            <pc:sldMasterMk cId="3913033866" sldId="2147483700"/>
            <ac:spMk id="29" creationId="{98B465F8-7F78-ED38-371D-610002196C28}"/>
          </ac:spMkLst>
        </pc:spChg>
        <pc:spChg chg="add del mod ord modVis">
          <ac:chgData name="Thao Dao Thi Thu" userId="b0c0fd0c-b87e-42f7-8ea0-369972801474" providerId="ADAL" clId="{33F9265F-DA34-4CF8-ABDF-D6D39A2C153A}" dt="2024-08-15T08:56:14.778" v="3085"/>
          <ac:spMkLst>
            <pc:docMk/>
            <pc:sldMasterMk cId="3913033866" sldId="2147483700"/>
            <ac:spMk id="30" creationId="{0245F2BD-69B6-2E2D-C6CB-380F04C0FF8C}"/>
          </ac:spMkLst>
        </pc:spChg>
        <pc:spChg chg="add del mod ord modVis">
          <ac:chgData name="Thao Dao Thi Thu" userId="b0c0fd0c-b87e-42f7-8ea0-369972801474" providerId="ADAL" clId="{33F9265F-DA34-4CF8-ABDF-D6D39A2C153A}" dt="2024-08-15T08:56:30.600" v="3213"/>
          <ac:spMkLst>
            <pc:docMk/>
            <pc:sldMasterMk cId="3913033866" sldId="2147483700"/>
            <ac:spMk id="31" creationId="{8B2387F4-629C-6466-2A5D-F33C9279A371}"/>
          </ac:spMkLst>
        </pc:spChg>
        <pc:spChg chg="add del mod ord modVis">
          <ac:chgData name="Thao Dao Thi Thu" userId="b0c0fd0c-b87e-42f7-8ea0-369972801474" providerId="ADAL" clId="{33F9265F-DA34-4CF8-ABDF-D6D39A2C153A}" dt="2024-08-15T08:57:15.415" v="3342"/>
          <ac:spMkLst>
            <pc:docMk/>
            <pc:sldMasterMk cId="3913033866" sldId="2147483700"/>
            <ac:spMk id="32" creationId="{86E9A1D9-B253-0C08-C16D-FF26011B0541}"/>
          </ac:spMkLst>
        </pc:spChg>
        <pc:spChg chg="add del mod ord modVis">
          <ac:chgData name="Thao Dao Thi Thu" userId="b0c0fd0c-b87e-42f7-8ea0-369972801474" providerId="ADAL" clId="{33F9265F-DA34-4CF8-ABDF-D6D39A2C153A}" dt="2024-08-15T08:58:13.553" v="3671"/>
          <ac:spMkLst>
            <pc:docMk/>
            <pc:sldMasterMk cId="3913033866" sldId="2147483700"/>
            <ac:spMk id="33" creationId="{9A68FFCB-321F-2CC6-82D3-97655B2FDAC4}"/>
          </ac:spMkLst>
        </pc:spChg>
        <pc:spChg chg="add mod ord">
          <ac:chgData name="Thao Dao Thi Thu" userId="b0c0fd0c-b87e-42f7-8ea0-369972801474" providerId="ADAL" clId="{33F9265F-DA34-4CF8-ABDF-D6D39A2C153A}" dt="2024-08-15T08:58:11.787" v="3639"/>
          <ac:spMkLst>
            <pc:docMk/>
            <pc:sldMasterMk cId="3913033866" sldId="2147483700"/>
            <ac:spMk id="34" creationId="{4DA6D512-6B2B-DCF7-1E29-2021B3744BBE}"/>
          </ac:spMkLst>
        </pc:spChg>
        <pc:spChg chg="add del mod ord modVis">
          <ac:chgData name="Thao Dao Thi Thu" userId="b0c0fd0c-b87e-42f7-8ea0-369972801474" providerId="ADAL" clId="{33F9265F-DA34-4CF8-ABDF-D6D39A2C153A}" dt="2024-08-15T08:58:30.079" v="3783" actId="478"/>
          <ac:spMkLst>
            <pc:docMk/>
            <pc:sldMasterMk cId="3913033866" sldId="2147483700"/>
            <ac:spMk id="35" creationId="{7B4848D7-295F-5F91-3046-A67E56D30401}"/>
          </ac:spMkLst>
        </pc:spChg>
        <pc:spChg chg="del mod ord modVis">
          <ac:chgData name="Thao Dao Thi Thu" userId="b0c0fd0c-b87e-42f7-8ea0-369972801474" providerId="ADAL" clId="{33F9265F-DA34-4CF8-ABDF-D6D39A2C153A}" dt="2024-08-15T08:58:44.159" v="3872"/>
          <ac:spMkLst>
            <pc:docMk/>
            <pc:sldMasterMk cId="3913033866" sldId="2147483700"/>
            <ac:spMk id="36" creationId="{B9A211A6-5FF8-8989-4DB4-FB6E0EF504C1}"/>
          </ac:spMkLst>
        </pc:spChg>
        <pc:spChg chg="add del mod ord modVis">
          <ac:chgData name="Thao Dao Thi Thu" userId="b0c0fd0c-b87e-42f7-8ea0-369972801474" providerId="ADAL" clId="{33F9265F-DA34-4CF8-ABDF-D6D39A2C153A}" dt="2024-08-15T08:59:00.205" v="3987" actId="478"/>
          <ac:spMkLst>
            <pc:docMk/>
            <pc:sldMasterMk cId="3913033866" sldId="2147483700"/>
            <ac:spMk id="37" creationId="{374290B2-81FB-E22C-AC61-C5405816826C}"/>
          </ac:spMkLst>
        </pc:spChg>
        <pc:spChg chg="del mod ord modVis">
          <ac:chgData name="Thao Dao Thi Thu" userId="b0c0fd0c-b87e-42f7-8ea0-369972801474" providerId="ADAL" clId="{33F9265F-DA34-4CF8-ABDF-D6D39A2C153A}" dt="2024-08-15T08:59:14.163" v="4076"/>
          <ac:spMkLst>
            <pc:docMk/>
            <pc:sldMasterMk cId="3913033866" sldId="2147483700"/>
            <ac:spMk id="38" creationId="{BAB72510-DEC7-4125-BE1B-78EF98DD3657}"/>
          </ac:spMkLst>
        </pc:spChg>
        <pc:spChg chg="add del mod ord modVis">
          <ac:chgData name="Thao Dao Thi Thu" userId="b0c0fd0c-b87e-42f7-8ea0-369972801474" providerId="ADAL" clId="{33F9265F-DA34-4CF8-ABDF-D6D39A2C153A}" dt="2024-08-15T08:59:28.862" v="4205"/>
          <ac:spMkLst>
            <pc:docMk/>
            <pc:sldMasterMk cId="3913033866" sldId="2147483700"/>
            <ac:spMk id="39" creationId="{09F50EFF-EF39-B9E7-A2FB-D1E0C2EC25A9}"/>
          </ac:spMkLst>
        </pc:spChg>
        <pc:spChg chg="add del mod ord modVis">
          <ac:chgData name="Thao Dao Thi Thu" userId="b0c0fd0c-b87e-42f7-8ea0-369972801474" providerId="ADAL" clId="{33F9265F-DA34-4CF8-ABDF-D6D39A2C153A}" dt="2024-08-15T08:59:43.889" v="4334"/>
          <ac:spMkLst>
            <pc:docMk/>
            <pc:sldMasterMk cId="3913033866" sldId="2147483700"/>
            <ac:spMk id="40" creationId="{84CD73EA-15B5-E070-5064-B4D4B91A0DE3}"/>
          </ac:spMkLst>
        </pc:spChg>
        <pc:spChg chg="add del mod ord modVis">
          <ac:chgData name="Thao Dao Thi Thu" userId="b0c0fd0c-b87e-42f7-8ea0-369972801474" providerId="ADAL" clId="{33F9265F-DA34-4CF8-ABDF-D6D39A2C153A}" dt="2024-08-15T09:00:10.607" v="4463"/>
          <ac:spMkLst>
            <pc:docMk/>
            <pc:sldMasterMk cId="3913033866" sldId="2147483700"/>
            <ac:spMk id="41" creationId="{644C1377-0125-4C8F-AFF4-1A6D443E3C72}"/>
          </ac:spMkLst>
        </pc:spChg>
        <pc:spChg chg="add del mod ord modVis">
          <ac:chgData name="Thao Dao Thi Thu" userId="b0c0fd0c-b87e-42f7-8ea0-369972801474" providerId="ADAL" clId="{33F9265F-DA34-4CF8-ABDF-D6D39A2C153A}" dt="2024-08-15T09:00:26.471" v="4576" actId="478"/>
          <ac:spMkLst>
            <pc:docMk/>
            <pc:sldMasterMk cId="3913033866" sldId="2147483700"/>
            <ac:spMk id="42" creationId="{CBA2C2C0-B27C-DA55-6490-67BE0849DBAC}"/>
          </ac:spMkLst>
        </pc:spChg>
        <pc:spChg chg="del mod ord modVis">
          <ac:chgData name="Thao Dao Thi Thu" userId="b0c0fd0c-b87e-42f7-8ea0-369972801474" providerId="ADAL" clId="{33F9265F-DA34-4CF8-ABDF-D6D39A2C153A}" dt="2024-08-15T09:00:41.965" v="4666"/>
          <ac:spMkLst>
            <pc:docMk/>
            <pc:sldMasterMk cId="3913033866" sldId="2147483700"/>
            <ac:spMk id="43" creationId="{2A425263-5DA5-904A-D2F5-83413E36EA4C}"/>
          </ac:spMkLst>
        </pc:spChg>
        <pc:spChg chg="add del mod ord modVis">
          <ac:chgData name="Thao Dao Thi Thu" userId="b0c0fd0c-b87e-42f7-8ea0-369972801474" providerId="ADAL" clId="{33F9265F-DA34-4CF8-ABDF-D6D39A2C153A}" dt="2024-08-15T09:00:58.087" v="4794"/>
          <ac:spMkLst>
            <pc:docMk/>
            <pc:sldMasterMk cId="3913033866" sldId="2147483700"/>
            <ac:spMk id="44" creationId="{9B284A09-F6BB-018B-87B7-DD53EFF563FE}"/>
          </ac:spMkLst>
        </pc:spChg>
        <pc:spChg chg="add del mod ord modVis">
          <ac:chgData name="Thao Dao Thi Thu" userId="b0c0fd0c-b87e-42f7-8ea0-369972801474" providerId="ADAL" clId="{33F9265F-DA34-4CF8-ABDF-D6D39A2C153A}" dt="2024-08-15T09:01:13.956" v="4924"/>
          <ac:spMkLst>
            <pc:docMk/>
            <pc:sldMasterMk cId="3913033866" sldId="2147483700"/>
            <ac:spMk id="45" creationId="{36247C5B-B4B6-3AC6-8FD8-9121287F6B4D}"/>
          </ac:spMkLst>
        </pc:spChg>
        <pc:spChg chg="add del mod ord modVis">
          <ac:chgData name="Thao Dao Thi Thu" userId="b0c0fd0c-b87e-42f7-8ea0-369972801474" providerId="ADAL" clId="{33F9265F-DA34-4CF8-ABDF-D6D39A2C153A}" dt="2024-08-15T09:01:28.096" v="5053"/>
          <ac:spMkLst>
            <pc:docMk/>
            <pc:sldMasterMk cId="3913033866" sldId="2147483700"/>
            <ac:spMk id="46" creationId="{697E8785-033C-C54B-08F8-B6B6C37284F3}"/>
          </ac:spMkLst>
        </pc:spChg>
        <pc:spChg chg="add del mod ord modVis">
          <ac:chgData name="Thao Dao Thi Thu" userId="b0c0fd0c-b87e-42f7-8ea0-369972801474" providerId="ADAL" clId="{33F9265F-DA34-4CF8-ABDF-D6D39A2C153A}" dt="2024-08-15T09:11:19.978" v="5153"/>
          <ac:spMkLst>
            <pc:docMk/>
            <pc:sldMasterMk cId="3913033866" sldId="2147483700"/>
            <ac:spMk id="47" creationId="{8B188E80-A8DD-17CB-30B9-72D05EDC7EA6}"/>
          </ac:spMkLst>
        </pc:spChg>
        <pc:picChg chg="del mod modVis">
          <ac:chgData name="Thao Dao Thi Thu" userId="b0c0fd0c-b87e-42f7-8ea0-369972801474" providerId="ADAL" clId="{33F9265F-DA34-4CF8-ABDF-D6D39A2C153A}" dt="2024-08-15T08:43:19.253" v="895" actId="478"/>
          <ac:picMkLst>
            <pc:docMk/>
            <pc:sldMasterMk cId="3913033866" sldId="2147483700"/>
            <ac:picMk id="8" creationId="{00DC1EF2-2072-35B5-220B-E96F15EB2609}"/>
          </ac:picMkLst>
        </pc:picChg>
        <pc:picChg chg="del mod modVis">
          <ac:chgData name="Thao Dao Thi Thu" userId="b0c0fd0c-b87e-42f7-8ea0-369972801474" providerId="ADAL" clId="{33F9265F-DA34-4CF8-ABDF-D6D39A2C153A}" dt="2024-08-15T08:43:06.768" v="765" actId="478"/>
          <ac:picMkLst>
            <pc:docMk/>
            <pc:sldMasterMk cId="3913033866" sldId="2147483700"/>
            <ac:picMk id="11" creationId="{4055E8A7-54C9-6B53-ED30-8570ED4CBBAC}"/>
          </ac:picMkLst>
        </pc:picChg>
      </pc:sldMasterChg>
      <pc:sldMasterChg chg="addSp delSp modSp del mod delSldLayout">
        <pc:chgData name="Thao Dao Thi Thu" userId="b0c0fd0c-b87e-42f7-8ea0-369972801474" providerId="ADAL" clId="{33F9265F-DA34-4CF8-ABDF-D6D39A2C153A}" dt="2024-08-15T09:01:26.653" v="5021" actId="47"/>
        <pc:sldMasterMkLst>
          <pc:docMk/>
          <pc:sldMasterMk cId="3851345252" sldId="2147483712"/>
        </pc:sldMasterMkLst>
        <pc:spChg chg="mod modVis">
          <ac:chgData name="Thao Dao Thi Thu" userId="b0c0fd0c-b87e-42f7-8ea0-369972801474" providerId="ADAL" clId="{33F9265F-DA34-4CF8-ABDF-D6D39A2C153A}" dt="2024-08-15T08:41:10.831" v="61"/>
          <ac:spMkLst>
            <pc:docMk/>
            <pc:sldMasterMk cId="3851345252" sldId="2147483712"/>
            <ac:spMk id="2" creationId="{0CE3C12E-1571-493B-AD45-9F23EFABCCC9}"/>
          </ac:spMkLst>
        </pc:spChg>
        <pc:spChg chg="mod modVis">
          <ac:chgData name="Thao Dao Thi Thu" userId="b0c0fd0c-b87e-42f7-8ea0-369972801474" providerId="ADAL" clId="{33F9265F-DA34-4CF8-ABDF-D6D39A2C153A}" dt="2024-08-15T09:01:13.964" v="4938"/>
          <ac:spMkLst>
            <pc:docMk/>
            <pc:sldMasterMk cId="3851345252" sldId="2147483712"/>
            <ac:spMk id="3" creationId="{7257F64D-2FF4-4538-9415-98A3C327BC3F}"/>
          </ac:spMkLst>
        </pc:spChg>
        <pc:spChg chg="mod modVis">
          <ac:chgData name="Thao Dao Thi Thu" userId="b0c0fd0c-b87e-42f7-8ea0-369972801474" providerId="ADAL" clId="{33F9265F-DA34-4CF8-ABDF-D6D39A2C153A}" dt="2024-08-15T09:01:13.965" v="4940"/>
          <ac:spMkLst>
            <pc:docMk/>
            <pc:sldMasterMk cId="3851345252" sldId="2147483712"/>
            <ac:spMk id="4" creationId="{A9BEEFCE-53DD-441E-832E-02C87526BA37}"/>
          </ac:spMkLst>
        </pc:spChg>
        <pc:spChg chg="mod modVis">
          <ac:chgData name="Thao Dao Thi Thu" userId="b0c0fd0c-b87e-42f7-8ea0-369972801474" providerId="ADAL" clId="{33F9265F-DA34-4CF8-ABDF-D6D39A2C153A}" dt="2024-08-15T09:01:13.966" v="4942"/>
          <ac:spMkLst>
            <pc:docMk/>
            <pc:sldMasterMk cId="3851345252" sldId="2147483712"/>
            <ac:spMk id="5" creationId="{981CCD47-2031-4365-961C-1AF05B8E1C6F}"/>
          </ac:spMkLst>
        </pc:spChg>
        <pc:spChg chg="mod modVis">
          <ac:chgData name="Thao Dao Thi Thu" userId="b0c0fd0c-b87e-42f7-8ea0-369972801474" providerId="ADAL" clId="{33F9265F-DA34-4CF8-ABDF-D6D39A2C153A}" dt="2024-08-15T09:01:13.967" v="4944"/>
          <ac:spMkLst>
            <pc:docMk/>
            <pc:sldMasterMk cId="3851345252" sldId="2147483712"/>
            <ac:spMk id="6" creationId="{D688F8F8-1C9D-4D6E-9678-68A1784A034F}"/>
          </ac:spMkLst>
        </pc:spChg>
        <pc:spChg chg="add del mod ord modVis">
          <ac:chgData name="Thao Dao Thi Thu" userId="b0c0fd0c-b87e-42f7-8ea0-369972801474" providerId="ADAL" clId="{33F9265F-DA34-4CF8-ABDF-D6D39A2C153A}" dt="2024-08-15T08:41:27.170" v="265"/>
          <ac:spMkLst>
            <pc:docMk/>
            <pc:sldMasterMk cId="3851345252" sldId="2147483712"/>
            <ac:spMk id="7" creationId="{E20DC2A5-7E52-3792-CE80-88E7022298F5}"/>
          </ac:spMkLst>
        </pc:spChg>
        <pc:spChg chg="add del mod ord modVis">
          <ac:chgData name="Thao Dao Thi Thu" userId="b0c0fd0c-b87e-42f7-8ea0-369972801474" providerId="ADAL" clId="{33F9265F-DA34-4CF8-ABDF-D6D39A2C153A}" dt="2024-08-15T08:41:41.855" v="405"/>
          <ac:spMkLst>
            <pc:docMk/>
            <pc:sldMasterMk cId="3851345252" sldId="2147483712"/>
            <ac:spMk id="8" creationId="{646B4792-2215-D737-9285-515B08629072}"/>
          </ac:spMkLst>
        </pc:spChg>
        <pc:spChg chg="add del mod ord modVis">
          <ac:chgData name="Thao Dao Thi Thu" userId="b0c0fd0c-b87e-42f7-8ea0-369972801474" providerId="ADAL" clId="{33F9265F-DA34-4CF8-ABDF-D6D39A2C153A}" dt="2024-08-15T08:41:58.274" v="545"/>
          <ac:spMkLst>
            <pc:docMk/>
            <pc:sldMasterMk cId="3851345252" sldId="2147483712"/>
            <ac:spMk id="9" creationId="{67DB62D5-E7BF-0967-07B4-A9CBBCA61829}"/>
          </ac:spMkLst>
        </pc:spChg>
        <pc:spChg chg="add del mod ord modVis">
          <ac:chgData name="Thao Dao Thi Thu" userId="b0c0fd0c-b87e-42f7-8ea0-369972801474" providerId="ADAL" clId="{33F9265F-DA34-4CF8-ABDF-D6D39A2C153A}" dt="2024-08-15T08:42:52.170" v="680"/>
          <ac:spMkLst>
            <pc:docMk/>
            <pc:sldMasterMk cId="3851345252" sldId="2147483712"/>
            <ac:spMk id="10" creationId="{06AE7CC7-BC10-4BCB-3E5C-9F11D2F1B3F4}"/>
          </ac:spMkLst>
        </pc:spChg>
        <pc:spChg chg="add del mod ord modVis">
          <ac:chgData name="Thao Dao Thi Thu" userId="b0c0fd0c-b87e-42f7-8ea0-369972801474" providerId="ADAL" clId="{33F9265F-DA34-4CF8-ABDF-D6D39A2C153A}" dt="2024-08-15T08:43:07.034" v="811"/>
          <ac:spMkLst>
            <pc:docMk/>
            <pc:sldMasterMk cId="3851345252" sldId="2147483712"/>
            <ac:spMk id="11" creationId="{48294C0D-FAB0-F625-F72A-DEB9976E0169}"/>
          </ac:spMkLst>
        </pc:spChg>
        <pc:spChg chg="add del mod ord modVis">
          <ac:chgData name="Thao Dao Thi Thu" userId="b0c0fd0c-b87e-42f7-8ea0-369972801474" providerId="ADAL" clId="{33F9265F-DA34-4CF8-ABDF-D6D39A2C153A}" dt="2024-08-15T08:43:21.434" v="939"/>
          <ac:spMkLst>
            <pc:docMk/>
            <pc:sldMasterMk cId="3851345252" sldId="2147483712"/>
            <ac:spMk id="12" creationId="{C98859BF-A5AF-80C3-A062-301BA6B44981}"/>
          </ac:spMkLst>
        </pc:spChg>
        <pc:spChg chg="add del mod ord modVis">
          <ac:chgData name="Thao Dao Thi Thu" userId="b0c0fd0c-b87e-42f7-8ea0-369972801474" providerId="ADAL" clId="{33F9265F-DA34-4CF8-ABDF-D6D39A2C153A}" dt="2024-08-15T08:44:29.504" v="1069"/>
          <ac:spMkLst>
            <pc:docMk/>
            <pc:sldMasterMk cId="3851345252" sldId="2147483712"/>
            <ac:spMk id="13" creationId="{EE607D08-22F6-7D3D-9FCF-0D56D65B52FE}"/>
          </ac:spMkLst>
        </pc:spChg>
        <pc:spChg chg="add del mod ord modVis">
          <ac:chgData name="Thao Dao Thi Thu" userId="b0c0fd0c-b87e-42f7-8ea0-369972801474" providerId="ADAL" clId="{33F9265F-DA34-4CF8-ABDF-D6D39A2C153A}" dt="2024-08-15T08:44:43.427" v="1199"/>
          <ac:spMkLst>
            <pc:docMk/>
            <pc:sldMasterMk cId="3851345252" sldId="2147483712"/>
            <ac:spMk id="14" creationId="{002C2415-1614-A52C-7ACB-28FA7F49CFA2}"/>
          </ac:spMkLst>
        </pc:spChg>
        <pc:spChg chg="add del mod ord modVis">
          <ac:chgData name="Thao Dao Thi Thu" userId="b0c0fd0c-b87e-42f7-8ea0-369972801474" providerId="ADAL" clId="{33F9265F-DA34-4CF8-ABDF-D6D39A2C153A}" dt="2024-08-15T08:45:18.350" v="1329"/>
          <ac:spMkLst>
            <pc:docMk/>
            <pc:sldMasterMk cId="3851345252" sldId="2147483712"/>
            <ac:spMk id="15" creationId="{696DED8D-0F9A-6457-791B-0D9B2BC12769}"/>
          </ac:spMkLst>
        </pc:spChg>
        <pc:spChg chg="add del mod ord modVis">
          <ac:chgData name="Thao Dao Thi Thu" userId="b0c0fd0c-b87e-42f7-8ea0-369972801474" providerId="ADAL" clId="{33F9265F-DA34-4CF8-ABDF-D6D39A2C153A}" dt="2024-08-15T08:45:43.666" v="1512"/>
          <ac:spMkLst>
            <pc:docMk/>
            <pc:sldMasterMk cId="3851345252" sldId="2147483712"/>
            <ac:spMk id="16" creationId="{B578B10D-B0C2-F43F-3AA0-A503E852B8F3}"/>
          </ac:spMkLst>
        </pc:spChg>
        <pc:spChg chg="add del mod ord modVis">
          <ac:chgData name="Thao Dao Thi Thu" userId="b0c0fd0c-b87e-42f7-8ea0-369972801474" providerId="ADAL" clId="{33F9265F-DA34-4CF8-ABDF-D6D39A2C153A}" dt="2024-08-15T08:45:57.658" v="1653"/>
          <ac:spMkLst>
            <pc:docMk/>
            <pc:sldMasterMk cId="3851345252" sldId="2147483712"/>
            <ac:spMk id="17" creationId="{16ED2A68-A53A-F62E-F166-B8EEB8F65AFF}"/>
          </ac:spMkLst>
        </pc:spChg>
        <pc:spChg chg="add del mod ord modVis">
          <ac:chgData name="Thao Dao Thi Thu" userId="b0c0fd0c-b87e-42f7-8ea0-369972801474" providerId="ADAL" clId="{33F9265F-DA34-4CF8-ABDF-D6D39A2C153A}" dt="2024-08-15T08:46:11.982" v="1794"/>
          <ac:spMkLst>
            <pc:docMk/>
            <pc:sldMasterMk cId="3851345252" sldId="2147483712"/>
            <ac:spMk id="18" creationId="{0E907295-22D4-75E1-5612-31159A056EAC}"/>
          </ac:spMkLst>
        </pc:spChg>
        <pc:spChg chg="add del mod ord modVis">
          <ac:chgData name="Thao Dao Thi Thu" userId="b0c0fd0c-b87e-42f7-8ea0-369972801474" providerId="ADAL" clId="{33F9265F-DA34-4CF8-ABDF-D6D39A2C153A}" dt="2024-08-15T08:46:26.040" v="1924"/>
          <ac:spMkLst>
            <pc:docMk/>
            <pc:sldMasterMk cId="3851345252" sldId="2147483712"/>
            <ac:spMk id="19" creationId="{2366B9E9-5078-9972-A8EC-BE13736F1101}"/>
          </ac:spMkLst>
        </pc:spChg>
        <pc:spChg chg="add del mod ord modVis">
          <ac:chgData name="Thao Dao Thi Thu" userId="b0c0fd0c-b87e-42f7-8ea0-369972801474" providerId="ADAL" clId="{33F9265F-DA34-4CF8-ABDF-D6D39A2C153A}" dt="2024-08-15T08:46:40.018" v="2053"/>
          <ac:spMkLst>
            <pc:docMk/>
            <pc:sldMasterMk cId="3851345252" sldId="2147483712"/>
            <ac:spMk id="20" creationId="{961D85A4-FEF9-2BA9-E1BD-54D42A935386}"/>
          </ac:spMkLst>
        </pc:spChg>
        <pc:spChg chg="add del mod ord modVis">
          <ac:chgData name="Thao Dao Thi Thu" userId="b0c0fd0c-b87e-42f7-8ea0-369972801474" providerId="ADAL" clId="{33F9265F-DA34-4CF8-ABDF-D6D39A2C153A}" dt="2024-08-15T08:53:25.678" v="2186"/>
          <ac:spMkLst>
            <pc:docMk/>
            <pc:sldMasterMk cId="3851345252" sldId="2147483712"/>
            <ac:spMk id="21" creationId="{1A0D5333-140F-23D9-1E2C-A5D6570F4661}"/>
          </ac:spMkLst>
        </pc:spChg>
        <pc:spChg chg="add del mod ord modVis">
          <ac:chgData name="Thao Dao Thi Thu" userId="b0c0fd0c-b87e-42f7-8ea0-369972801474" providerId="ADAL" clId="{33F9265F-DA34-4CF8-ABDF-D6D39A2C153A}" dt="2024-08-15T08:53:39.691" v="2314"/>
          <ac:spMkLst>
            <pc:docMk/>
            <pc:sldMasterMk cId="3851345252" sldId="2147483712"/>
            <ac:spMk id="22" creationId="{405F80DE-1F17-3A21-808B-A099F2E01E19}"/>
          </ac:spMkLst>
        </pc:spChg>
        <pc:spChg chg="add del mod ord modVis">
          <ac:chgData name="Thao Dao Thi Thu" userId="b0c0fd0c-b87e-42f7-8ea0-369972801474" providerId="ADAL" clId="{33F9265F-DA34-4CF8-ABDF-D6D39A2C153A}" dt="2024-08-15T08:53:53.623" v="2443"/>
          <ac:spMkLst>
            <pc:docMk/>
            <pc:sldMasterMk cId="3851345252" sldId="2147483712"/>
            <ac:spMk id="23" creationId="{C692018F-F352-016F-9ED1-E8E13497A339}"/>
          </ac:spMkLst>
        </pc:spChg>
        <pc:spChg chg="add del mod ord modVis">
          <ac:chgData name="Thao Dao Thi Thu" userId="b0c0fd0c-b87e-42f7-8ea0-369972801474" providerId="ADAL" clId="{33F9265F-DA34-4CF8-ABDF-D6D39A2C153A}" dt="2024-08-15T08:54:10.847" v="2571"/>
          <ac:spMkLst>
            <pc:docMk/>
            <pc:sldMasterMk cId="3851345252" sldId="2147483712"/>
            <ac:spMk id="24" creationId="{B3D3746B-25DF-6861-9C3A-BBFCD1A9F5B8}"/>
          </ac:spMkLst>
        </pc:spChg>
        <pc:spChg chg="add del mod ord modVis">
          <ac:chgData name="Thao Dao Thi Thu" userId="b0c0fd0c-b87e-42f7-8ea0-369972801474" providerId="ADAL" clId="{33F9265F-DA34-4CF8-ABDF-D6D39A2C153A}" dt="2024-08-15T08:55:31.495" v="2703"/>
          <ac:spMkLst>
            <pc:docMk/>
            <pc:sldMasterMk cId="3851345252" sldId="2147483712"/>
            <ac:spMk id="25" creationId="{CA3C7206-8AE4-01D5-BC56-6065B5667C17}"/>
          </ac:spMkLst>
        </pc:spChg>
        <pc:spChg chg="add del mod ord modVis">
          <ac:chgData name="Thao Dao Thi Thu" userId="b0c0fd0c-b87e-42f7-8ea0-369972801474" providerId="ADAL" clId="{33F9265F-DA34-4CF8-ABDF-D6D39A2C153A}" dt="2024-08-15T08:55:45.413" v="2832"/>
          <ac:spMkLst>
            <pc:docMk/>
            <pc:sldMasterMk cId="3851345252" sldId="2147483712"/>
            <ac:spMk id="26" creationId="{76539CD7-DC04-9307-5300-541B2F7B65BF}"/>
          </ac:spMkLst>
        </pc:spChg>
        <pc:spChg chg="add del mod ord modVis">
          <ac:chgData name="Thao Dao Thi Thu" userId="b0c0fd0c-b87e-42f7-8ea0-369972801474" providerId="ADAL" clId="{33F9265F-DA34-4CF8-ABDF-D6D39A2C153A}" dt="2024-08-15T08:55:59.406" v="2965"/>
          <ac:spMkLst>
            <pc:docMk/>
            <pc:sldMasterMk cId="3851345252" sldId="2147483712"/>
            <ac:spMk id="27" creationId="{95AEE535-2187-A841-3EFE-111127366874}"/>
          </ac:spMkLst>
        </pc:spChg>
        <pc:spChg chg="add del mod ord modVis">
          <ac:chgData name="Thao Dao Thi Thu" userId="b0c0fd0c-b87e-42f7-8ea0-369972801474" providerId="ADAL" clId="{33F9265F-DA34-4CF8-ABDF-D6D39A2C153A}" dt="2024-08-15T08:56:14.786" v="3097"/>
          <ac:spMkLst>
            <pc:docMk/>
            <pc:sldMasterMk cId="3851345252" sldId="2147483712"/>
            <ac:spMk id="28" creationId="{D7AF7F92-492A-466B-9B58-DEC0DB595E08}"/>
          </ac:spMkLst>
        </pc:spChg>
        <pc:spChg chg="add del mod ord modVis">
          <ac:chgData name="Thao Dao Thi Thu" userId="b0c0fd0c-b87e-42f7-8ea0-369972801474" providerId="ADAL" clId="{33F9265F-DA34-4CF8-ABDF-D6D39A2C153A}" dt="2024-08-15T08:56:30.609" v="3225"/>
          <ac:spMkLst>
            <pc:docMk/>
            <pc:sldMasterMk cId="3851345252" sldId="2147483712"/>
            <ac:spMk id="29" creationId="{950AE968-823F-0E07-7ABA-84B842DEE5D7}"/>
          </ac:spMkLst>
        </pc:spChg>
        <pc:spChg chg="add del mod ord modVis">
          <ac:chgData name="Thao Dao Thi Thu" userId="b0c0fd0c-b87e-42f7-8ea0-369972801474" providerId="ADAL" clId="{33F9265F-DA34-4CF8-ABDF-D6D39A2C153A}" dt="2024-08-15T08:57:15.422" v="3354"/>
          <ac:spMkLst>
            <pc:docMk/>
            <pc:sldMasterMk cId="3851345252" sldId="2147483712"/>
            <ac:spMk id="30" creationId="{8659D3A1-7F42-602B-0421-1C478AFA3ADA}"/>
          </ac:spMkLst>
        </pc:spChg>
        <pc:spChg chg="add del mod ord modVis">
          <ac:chgData name="Thao Dao Thi Thu" userId="b0c0fd0c-b87e-42f7-8ea0-369972801474" providerId="ADAL" clId="{33F9265F-DA34-4CF8-ABDF-D6D39A2C153A}" dt="2024-08-15T08:58:13.559" v="3683"/>
          <ac:spMkLst>
            <pc:docMk/>
            <pc:sldMasterMk cId="3851345252" sldId="2147483712"/>
            <ac:spMk id="31" creationId="{76D4A836-F920-5FDE-3460-F70C16E8D146}"/>
          </ac:spMkLst>
        </pc:spChg>
        <pc:spChg chg="add mod ord">
          <ac:chgData name="Thao Dao Thi Thu" userId="b0c0fd0c-b87e-42f7-8ea0-369972801474" providerId="ADAL" clId="{33F9265F-DA34-4CF8-ABDF-D6D39A2C153A}" dt="2024-08-15T08:58:11.787" v="3639"/>
          <ac:spMkLst>
            <pc:docMk/>
            <pc:sldMasterMk cId="3851345252" sldId="2147483712"/>
            <ac:spMk id="32" creationId="{917B6441-C827-7E8E-AF8C-BC0A59F101EE}"/>
          </ac:spMkLst>
        </pc:spChg>
        <pc:spChg chg="add del mod ord modVis">
          <ac:chgData name="Thao Dao Thi Thu" userId="b0c0fd0c-b87e-42f7-8ea0-369972801474" providerId="ADAL" clId="{33F9265F-DA34-4CF8-ABDF-D6D39A2C153A}" dt="2024-08-15T08:58:30.087" v="3789" actId="478"/>
          <ac:spMkLst>
            <pc:docMk/>
            <pc:sldMasterMk cId="3851345252" sldId="2147483712"/>
            <ac:spMk id="33" creationId="{00C4D0F2-D284-A911-925B-79CDD0F7BA4B}"/>
          </ac:spMkLst>
        </pc:spChg>
        <pc:spChg chg="del mod ord modVis">
          <ac:chgData name="Thao Dao Thi Thu" userId="b0c0fd0c-b87e-42f7-8ea0-369972801474" providerId="ADAL" clId="{33F9265F-DA34-4CF8-ABDF-D6D39A2C153A}" dt="2024-08-15T08:58:44.166" v="3884"/>
          <ac:spMkLst>
            <pc:docMk/>
            <pc:sldMasterMk cId="3851345252" sldId="2147483712"/>
            <ac:spMk id="34" creationId="{DED55663-3A55-FD13-802C-832D9DC5EAA8}"/>
          </ac:spMkLst>
        </pc:spChg>
        <pc:spChg chg="add del mod ord modVis">
          <ac:chgData name="Thao Dao Thi Thu" userId="b0c0fd0c-b87e-42f7-8ea0-369972801474" providerId="ADAL" clId="{33F9265F-DA34-4CF8-ABDF-D6D39A2C153A}" dt="2024-08-15T08:59:00.213" v="3993" actId="478"/>
          <ac:spMkLst>
            <pc:docMk/>
            <pc:sldMasterMk cId="3851345252" sldId="2147483712"/>
            <ac:spMk id="35" creationId="{4C832A3A-8CD1-2E2E-A673-442988D59E40}"/>
          </ac:spMkLst>
        </pc:spChg>
        <pc:spChg chg="del mod ord modVis">
          <ac:chgData name="Thao Dao Thi Thu" userId="b0c0fd0c-b87e-42f7-8ea0-369972801474" providerId="ADAL" clId="{33F9265F-DA34-4CF8-ABDF-D6D39A2C153A}" dt="2024-08-15T08:59:14.170" v="4088"/>
          <ac:spMkLst>
            <pc:docMk/>
            <pc:sldMasterMk cId="3851345252" sldId="2147483712"/>
            <ac:spMk id="36" creationId="{27E5C1D1-6D53-2136-7043-FAA995340902}"/>
          </ac:spMkLst>
        </pc:spChg>
        <pc:spChg chg="add del mod ord modVis">
          <ac:chgData name="Thao Dao Thi Thu" userId="b0c0fd0c-b87e-42f7-8ea0-369972801474" providerId="ADAL" clId="{33F9265F-DA34-4CF8-ABDF-D6D39A2C153A}" dt="2024-08-15T08:59:28.869" v="4217"/>
          <ac:spMkLst>
            <pc:docMk/>
            <pc:sldMasterMk cId="3851345252" sldId="2147483712"/>
            <ac:spMk id="37" creationId="{58E07123-0071-A197-208B-D52FDCA549C6}"/>
          </ac:spMkLst>
        </pc:spChg>
        <pc:spChg chg="add del mod ord modVis">
          <ac:chgData name="Thao Dao Thi Thu" userId="b0c0fd0c-b87e-42f7-8ea0-369972801474" providerId="ADAL" clId="{33F9265F-DA34-4CF8-ABDF-D6D39A2C153A}" dt="2024-08-15T08:59:43.896" v="4346"/>
          <ac:spMkLst>
            <pc:docMk/>
            <pc:sldMasterMk cId="3851345252" sldId="2147483712"/>
            <ac:spMk id="38" creationId="{F24A403B-B606-2DB3-DB44-AA579401AAFB}"/>
          </ac:spMkLst>
        </pc:spChg>
        <pc:spChg chg="add del mod ord modVis">
          <ac:chgData name="Thao Dao Thi Thu" userId="b0c0fd0c-b87e-42f7-8ea0-369972801474" providerId="ADAL" clId="{33F9265F-DA34-4CF8-ABDF-D6D39A2C153A}" dt="2024-08-15T09:00:10.615" v="4475"/>
          <ac:spMkLst>
            <pc:docMk/>
            <pc:sldMasterMk cId="3851345252" sldId="2147483712"/>
            <ac:spMk id="39" creationId="{ED606A14-13F9-6A9B-1AD8-4681DA68BCC8}"/>
          </ac:spMkLst>
        </pc:spChg>
        <pc:spChg chg="add del mod ord modVis">
          <ac:chgData name="Thao Dao Thi Thu" userId="b0c0fd0c-b87e-42f7-8ea0-369972801474" providerId="ADAL" clId="{33F9265F-DA34-4CF8-ABDF-D6D39A2C153A}" dt="2024-08-15T09:00:26.479" v="4582" actId="478"/>
          <ac:spMkLst>
            <pc:docMk/>
            <pc:sldMasterMk cId="3851345252" sldId="2147483712"/>
            <ac:spMk id="40" creationId="{608DBD1F-CDD2-48BD-803F-529A2EFADDBA}"/>
          </ac:spMkLst>
        </pc:spChg>
        <pc:spChg chg="del mod ord modVis">
          <ac:chgData name="Thao Dao Thi Thu" userId="b0c0fd0c-b87e-42f7-8ea0-369972801474" providerId="ADAL" clId="{33F9265F-DA34-4CF8-ABDF-D6D39A2C153A}" dt="2024-08-15T09:00:41.971" v="4678"/>
          <ac:spMkLst>
            <pc:docMk/>
            <pc:sldMasterMk cId="3851345252" sldId="2147483712"/>
            <ac:spMk id="41" creationId="{FB1F4E3F-024C-1568-3EDE-7E0EBAC3A4BF}"/>
          </ac:spMkLst>
        </pc:spChg>
        <pc:spChg chg="add del mod ord modVis">
          <ac:chgData name="Thao Dao Thi Thu" userId="b0c0fd0c-b87e-42f7-8ea0-369972801474" providerId="ADAL" clId="{33F9265F-DA34-4CF8-ABDF-D6D39A2C153A}" dt="2024-08-15T09:00:58.094" v="4806"/>
          <ac:spMkLst>
            <pc:docMk/>
            <pc:sldMasterMk cId="3851345252" sldId="2147483712"/>
            <ac:spMk id="42" creationId="{43BD1EFA-0383-FB67-1484-452AA57D6412}"/>
          </ac:spMkLst>
        </pc:spChg>
        <pc:spChg chg="add del mod ord modVis">
          <ac:chgData name="Thao Dao Thi Thu" userId="b0c0fd0c-b87e-42f7-8ea0-369972801474" providerId="ADAL" clId="{33F9265F-DA34-4CF8-ABDF-D6D39A2C153A}" dt="2024-08-15T09:01:13.963" v="4936"/>
          <ac:spMkLst>
            <pc:docMk/>
            <pc:sldMasterMk cId="3851345252" sldId="2147483712"/>
            <ac:spMk id="43" creationId="{D8C5BC8E-7FE3-1522-AC8F-12B8FC9F1655}"/>
          </ac:spMkLst>
        </pc:spChg>
        <pc:spChg chg="add mod ord">
          <ac:chgData name="Thao Dao Thi Thu" userId="b0c0fd0c-b87e-42f7-8ea0-369972801474" providerId="ADAL" clId="{33F9265F-DA34-4CF8-ABDF-D6D39A2C153A}" dt="2024-08-15T09:01:14.045" v="5019"/>
          <ac:spMkLst>
            <pc:docMk/>
            <pc:sldMasterMk cId="3851345252" sldId="2147483712"/>
            <ac:spMk id="44" creationId="{36DD0155-5BEC-EEF3-3295-2C91F53B8307}"/>
          </ac:spMkLst>
        </pc:spChg>
        <pc:sldLayoutChg chg="del">
          <pc:chgData name="Thao Dao Thi Thu" userId="b0c0fd0c-b87e-42f7-8ea0-369972801474" providerId="ADAL" clId="{33F9265F-DA34-4CF8-ABDF-D6D39A2C153A}" dt="2024-08-15T09:01:26.653" v="5021" actId="47"/>
          <pc:sldLayoutMkLst>
            <pc:docMk/>
            <pc:sldMasterMk cId="3851345252" sldId="2147483712"/>
            <pc:sldLayoutMk cId="3517412526" sldId="2147483713"/>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82058224" sldId="2147483714"/>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100141422" sldId="2147483715"/>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934205101" sldId="2147483716"/>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05851382" sldId="2147483717"/>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7564060" sldId="2147483718"/>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678986555" sldId="2147483719"/>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09023527" sldId="2147483720"/>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559049890" sldId="2147483721"/>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007664157" sldId="2147483722"/>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110541473" sldId="21474837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503AF-969D-41A9-9136-B793E130B0DB}"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E915D-CCCA-4EB9-A5E7-1974C4E5E9C2}" type="slidenum">
              <a:rPr lang="en-US" smtClean="0"/>
              <a:t>‹#›</a:t>
            </a:fld>
            <a:endParaRPr lang="en-US"/>
          </a:p>
        </p:txBody>
      </p:sp>
    </p:spTree>
    <p:extLst>
      <p:ext uri="{BB962C8B-B14F-4D97-AF65-F5344CB8AC3E}">
        <p14:creationId xmlns:p14="http://schemas.microsoft.com/office/powerpoint/2010/main" val="9562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 bị tr</a:t>
            </a:r>
            <a:r>
              <a:rPr lang="vi-VN"/>
              <a:t>ư</a:t>
            </a:r>
            <a:r>
              <a:rPr lang="en-US"/>
              <a:t>ớc buổi học.</a:t>
            </a:r>
          </a:p>
          <a:p>
            <a:endParaRPr lang="en-US"/>
          </a:p>
        </p:txBody>
      </p:sp>
      <p:sp>
        <p:nvSpPr>
          <p:cNvPr id="4" name="Slide Number Placeholder 3"/>
          <p:cNvSpPr>
            <a:spLocks noGrp="1"/>
          </p:cNvSpPr>
          <p:nvPr>
            <p:ph type="sldNum" sz="quarter" idx="5"/>
          </p:nvPr>
        </p:nvSpPr>
        <p:spPr/>
        <p:txBody>
          <a:bodyPr/>
          <a:lstStyle/>
          <a:p>
            <a:fld id="{FE8E915D-CCCA-4EB9-A5E7-1974C4E5E9C2}" type="slidenum">
              <a:rPr lang="en-US" smtClean="0"/>
              <a:t>4</a:t>
            </a:fld>
            <a:endParaRPr lang="en-US"/>
          </a:p>
        </p:txBody>
      </p:sp>
    </p:spTree>
    <p:extLst>
      <p:ext uri="{BB962C8B-B14F-4D97-AF65-F5344CB8AC3E}">
        <p14:creationId xmlns:p14="http://schemas.microsoft.com/office/powerpoint/2010/main" val="75278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ghi vở.</a:t>
            </a:r>
          </a:p>
        </p:txBody>
      </p:sp>
      <p:sp>
        <p:nvSpPr>
          <p:cNvPr id="4" name="Slide Number Placeholder 3"/>
          <p:cNvSpPr>
            <a:spLocks noGrp="1"/>
          </p:cNvSpPr>
          <p:nvPr>
            <p:ph type="sldNum" sz="quarter" idx="5"/>
          </p:nvPr>
        </p:nvSpPr>
        <p:spPr/>
        <p:txBody>
          <a:bodyPr/>
          <a:lstStyle/>
          <a:p>
            <a:fld id="{FE8E915D-CCCA-4EB9-A5E7-1974C4E5E9C2}" type="slidenum">
              <a:rPr lang="en-US" smtClean="0"/>
              <a:t>7</a:t>
            </a:fld>
            <a:endParaRPr lang="en-US"/>
          </a:p>
        </p:txBody>
      </p:sp>
    </p:spTree>
    <p:extLst>
      <p:ext uri="{BB962C8B-B14F-4D97-AF65-F5344CB8AC3E}">
        <p14:creationId xmlns:p14="http://schemas.microsoft.com/office/powerpoint/2010/main" val="166256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D3FF57C-DB6D-4B82-BACE-9F05D28CDF9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9.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7.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3.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28700"/>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9B7C5C"/>
            </a:solidFill>
          </p:spPr>
          <p:txBody>
            <a:bodyPr/>
            <a:lstStyle/>
            <a:p>
              <a:endParaRPr lang="en-US"/>
            </a:p>
          </p:txBody>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390128" y="1328621"/>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endParaRPr lang="en-US"/>
            </a:p>
          </p:txBody>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14" name="Freeform 3">
            <a:extLst>
              <a:ext uri="{FF2B5EF4-FFF2-40B4-BE49-F238E27FC236}">
                <a16:creationId xmlns:a16="http://schemas.microsoft.com/office/drawing/2014/main" id="{6E1CEF11-7769-2C90-B0BE-ED7B373BBC1C}"/>
              </a:ext>
            </a:extLst>
          </p:cNvPr>
          <p:cNvSpPr/>
          <p:nvPr/>
        </p:nvSpPr>
        <p:spPr>
          <a:xfrm>
            <a:off x="13335000" y="4762500"/>
            <a:ext cx="4038600" cy="5524500"/>
          </a:xfrm>
          <a:custGeom>
            <a:avLst/>
            <a:gdLst/>
            <a:ahLst/>
            <a:cxnLst/>
            <a:rect l="l" t="t" r="r" b="b"/>
            <a:pathLst>
              <a:path w="2895790" h="4114800">
                <a:moveTo>
                  <a:pt x="0" y="0"/>
                </a:moveTo>
                <a:lnTo>
                  <a:pt x="2895790" y="0"/>
                </a:lnTo>
                <a:lnTo>
                  <a:pt x="289579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25" name="Group 24">
            <a:extLst>
              <a:ext uri="{FF2B5EF4-FFF2-40B4-BE49-F238E27FC236}">
                <a16:creationId xmlns:a16="http://schemas.microsoft.com/office/drawing/2014/main" id="{A3D9C42F-B56F-3C04-C6F7-6F617DDE0C87}"/>
              </a:ext>
            </a:extLst>
          </p:cNvPr>
          <p:cNvGrpSpPr/>
          <p:nvPr/>
        </p:nvGrpSpPr>
        <p:grpSpPr>
          <a:xfrm>
            <a:off x="0" y="-190500"/>
            <a:ext cx="3672935" cy="2590800"/>
            <a:chOff x="4095008" y="109959"/>
            <a:chExt cx="3672935" cy="2517227"/>
          </a:xfrm>
        </p:grpSpPr>
        <p:pic>
          <p:nvPicPr>
            <p:cNvPr id="26" name="Hình ảnh 25">
              <a:extLst>
                <a:ext uri="{FF2B5EF4-FFF2-40B4-BE49-F238E27FC236}">
                  <a16:creationId xmlns:a16="http://schemas.microsoft.com/office/drawing/2014/main" id="{F43B3870-1CFA-6D3E-F57B-474652A9250B}"/>
                </a:ext>
              </a:extLst>
            </p:cNvPr>
            <p:cNvPicPr>
              <a:picLocks noChangeAspect="1"/>
            </p:cNvPicPr>
            <p:nvPr/>
          </p:nvPicPr>
          <p:blipFill>
            <a:blip r:embed="rId5"/>
            <a:stretch>
              <a:fillRect/>
            </a:stretch>
          </p:blipFill>
          <p:spPr>
            <a:xfrm>
              <a:off x="4095008" y="109959"/>
              <a:ext cx="3672935" cy="2517227"/>
            </a:xfrm>
            <a:prstGeom prst="rect">
              <a:avLst/>
            </a:prstGeom>
          </p:spPr>
        </p:pic>
        <p:sp>
          <p:nvSpPr>
            <p:cNvPr id="27" name="Hộp Văn bản 26">
              <a:extLst>
                <a:ext uri="{FF2B5EF4-FFF2-40B4-BE49-F238E27FC236}">
                  <a16:creationId xmlns:a16="http://schemas.microsoft.com/office/drawing/2014/main" id="{CDB5D28B-4E65-60C1-87F3-4ECCE3BE9645}"/>
                </a:ext>
              </a:extLst>
            </p:cNvPr>
            <p:cNvSpPr txBox="1"/>
            <p:nvPr/>
          </p:nvSpPr>
          <p:spPr>
            <a:xfrm>
              <a:off x="4552208" y="1738753"/>
              <a:ext cx="2768753" cy="707886"/>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lang="en-US" sz="4000" dirty="0">
                  <a:solidFill>
                    <a:prstClr val="white"/>
                  </a:solidFill>
                  <a:latin typeface="SVN-Genica Pro" panose="00000900000000000000" pitchFamily="50" charset="0"/>
                  <a:cs typeface="Arial" panose="020B0604020202020204" pitchFamily="34" charset="0"/>
                </a:rPr>
                <a:t>BÀI 1</a:t>
              </a:r>
              <a:endParaRPr kumimoji="0" lang="sv-SE" sz="4000" b="0" i="0" u="none" strike="noStrike" kern="1200" cap="none" spc="0" normalizeH="0" baseline="0" noProof="0" dirty="0">
                <a:ln>
                  <a:noFill/>
                </a:ln>
                <a:solidFill>
                  <a:prstClr val="white"/>
                </a:solidFill>
                <a:effectLst/>
                <a:uLnTx/>
                <a:uFillTx/>
                <a:latin typeface="SVN-Genica Pro" panose="00000900000000000000" pitchFamily="50" charset="0"/>
                <a:cs typeface="Arial" panose="020B0604020202020204" pitchFamily="34" charset="0"/>
              </a:endParaRPr>
            </a:p>
          </p:txBody>
        </p:sp>
      </p:grpSp>
      <p:pic>
        <p:nvPicPr>
          <p:cNvPr id="9" name="Picture 8">
            <a:extLst>
              <a:ext uri="{FF2B5EF4-FFF2-40B4-BE49-F238E27FC236}">
                <a16:creationId xmlns:a16="http://schemas.microsoft.com/office/drawing/2014/main" id="{0E5E3034-C6B1-26D6-4A94-003FB4F8F115}"/>
              </a:ext>
            </a:extLst>
          </p:cNvPr>
          <p:cNvPicPr>
            <a:picLocks noChangeAspect="1"/>
          </p:cNvPicPr>
          <p:nvPr/>
        </p:nvPicPr>
        <p:blipFill>
          <a:blip r:embed="rId6"/>
          <a:stretch>
            <a:fillRect/>
          </a:stretch>
        </p:blipFill>
        <p:spPr>
          <a:xfrm>
            <a:off x="1752600" y="2171700"/>
            <a:ext cx="15088908" cy="2603218"/>
          </a:xfrm>
          <a:prstGeom prst="rect">
            <a:avLst/>
          </a:prstGeom>
        </p:spPr>
      </p:pic>
      <p:pic>
        <p:nvPicPr>
          <p:cNvPr id="10" name="Picture 9">
            <a:extLst>
              <a:ext uri="{FF2B5EF4-FFF2-40B4-BE49-F238E27FC236}">
                <a16:creationId xmlns:a16="http://schemas.microsoft.com/office/drawing/2014/main" id="{7CC20251-7E41-CC23-1E1B-A154B7A06DE8}"/>
              </a:ext>
            </a:extLst>
          </p:cNvPr>
          <p:cNvPicPr>
            <a:picLocks noChangeAspect="1"/>
          </p:cNvPicPr>
          <p:nvPr/>
        </p:nvPicPr>
        <p:blipFill>
          <a:blip r:embed="rId7"/>
          <a:stretch>
            <a:fillRect/>
          </a:stretch>
        </p:blipFill>
        <p:spPr>
          <a:xfrm>
            <a:off x="6934200" y="342900"/>
            <a:ext cx="4255377" cy="1993565"/>
          </a:xfrm>
          <a:prstGeom prst="rect">
            <a:avLst/>
          </a:prstGeom>
        </p:spPr>
      </p:pic>
      <p:sp>
        <p:nvSpPr>
          <p:cNvPr id="11" name="Freeform 4">
            <a:extLst>
              <a:ext uri="{FF2B5EF4-FFF2-40B4-BE49-F238E27FC236}">
                <a16:creationId xmlns:a16="http://schemas.microsoft.com/office/drawing/2014/main" id="{32DCF54F-8C2F-5E81-5ACE-4C6EEA3FA4AB}"/>
              </a:ext>
            </a:extLst>
          </p:cNvPr>
          <p:cNvSpPr/>
          <p:nvPr/>
        </p:nvSpPr>
        <p:spPr>
          <a:xfrm>
            <a:off x="6781800" y="4526280"/>
            <a:ext cx="5486400" cy="57531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8"/>
            <a:stretch>
              <a:fillRect/>
            </a:stretch>
          </a:blipFill>
        </p:spPr>
        <p:txBody>
          <a:bodyPr/>
          <a:lstStyle/>
          <a:p>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37948"/>
            <a:ext cx="16064139" cy="8211104"/>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9B7C5C"/>
            </a:solidFill>
          </p:spPr>
          <p:txBody>
            <a:bodyPr/>
            <a:lstStyle/>
            <a:p>
              <a:endParaRPr lang="en-US"/>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390128" y="1341149"/>
            <a:ext cx="15507744" cy="7604703"/>
            <a:chOff x="0" y="0"/>
            <a:chExt cx="41155827" cy="20182034"/>
          </a:xfrm>
        </p:grpSpPr>
        <p:sp>
          <p:nvSpPr>
            <p:cNvPr id="7" name="Freeform 7"/>
            <p:cNvSpPr/>
            <p:nvPr/>
          </p:nvSpPr>
          <p:spPr>
            <a:xfrm>
              <a:off x="72390" y="72390"/>
              <a:ext cx="41011047" cy="20037254"/>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endParaRPr lang="en-US"/>
            </a:p>
          </p:txBody>
        </p:sp>
        <p:sp>
          <p:nvSpPr>
            <p:cNvPr id="8" name="Freeform 8"/>
            <p:cNvSpPr/>
            <p:nvPr/>
          </p:nvSpPr>
          <p:spPr>
            <a:xfrm>
              <a:off x="0" y="0"/>
              <a:ext cx="41155826" cy="20182035"/>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9" name="Freeform 9"/>
          <p:cNvSpPr/>
          <p:nvPr/>
        </p:nvSpPr>
        <p:spPr>
          <a:xfrm>
            <a:off x="381000" y="2324100"/>
            <a:ext cx="5486400" cy="8264060"/>
          </a:xfrm>
          <a:custGeom>
            <a:avLst/>
            <a:gdLst/>
            <a:ahLst/>
            <a:cxnLst/>
            <a:rect l="l" t="t" r="r" b="b"/>
            <a:pathLst>
              <a:path w="6441424" h="10473860">
                <a:moveTo>
                  <a:pt x="0" y="0"/>
                </a:moveTo>
                <a:lnTo>
                  <a:pt x="6441424" y="0"/>
                </a:lnTo>
                <a:lnTo>
                  <a:pt x="6441424" y="10473860"/>
                </a:lnTo>
                <a:lnTo>
                  <a:pt x="0" y="10473860"/>
                </a:lnTo>
                <a:lnTo>
                  <a:pt x="0" y="0"/>
                </a:lnTo>
                <a:close/>
              </a:path>
            </a:pathLst>
          </a:custGeom>
          <a:blipFill>
            <a:blip r:embed="rId3"/>
            <a:stretch>
              <a:fillRect/>
            </a:stretch>
          </a:blipFill>
        </p:spPr>
        <p:txBody>
          <a:bodyPr/>
          <a:lstStyle/>
          <a:p>
            <a:endParaRPr lang="en-US"/>
          </a:p>
        </p:txBody>
      </p:sp>
      <p:sp>
        <p:nvSpPr>
          <p:cNvPr id="12" name="Freeform 4">
            <a:extLst>
              <a:ext uri="{FF2B5EF4-FFF2-40B4-BE49-F238E27FC236}">
                <a16:creationId xmlns:a16="http://schemas.microsoft.com/office/drawing/2014/main" id="{E7303E8B-CA8E-0218-B682-59C769A17263}"/>
              </a:ext>
            </a:extLst>
          </p:cNvPr>
          <p:cNvSpPr/>
          <p:nvPr/>
        </p:nvSpPr>
        <p:spPr>
          <a:xfrm>
            <a:off x="13335000" y="5448300"/>
            <a:ext cx="4800600" cy="48387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US"/>
          </a:p>
        </p:txBody>
      </p:sp>
      <p:sp>
        <p:nvSpPr>
          <p:cNvPr id="13" name="TextBox 9">
            <a:extLst>
              <a:ext uri="{FF2B5EF4-FFF2-40B4-BE49-F238E27FC236}">
                <a16:creationId xmlns:a16="http://schemas.microsoft.com/office/drawing/2014/main" id="{8F0C862D-C2DC-643E-0A2F-7505416DE32C}"/>
              </a:ext>
            </a:extLst>
          </p:cNvPr>
          <p:cNvSpPr txBox="1"/>
          <p:nvPr/>
        </p:nvSpPr>
        <p:spPr>
          <a:xfrm>
            <a:off x="5486400" y="2247900"/>
            <a:ext cx="10895350" cy="1231106"/>
          </a:xfrm>
          <a:prstGeom prst="rect">
            <a:avLst/>
          </a:prstGeom>
        </p:spPr>
        <p:txBody>
          <a:bodyPr wrap="square" lIns="0" tIns="0" rIns="0" bIns="0" rtlCol="0" anchor="t">
            <a:spAutoFit/>
          </a:bodyPr>
          <a:lstStyle/>
          <a:p>
            <a:pPr algn="ctr"/>
            <a:r>
              <a:rPr lang="en-US" sz="8000" b="1" dirty="0">
                <a:solidFill>
                  <a:srgbClr val="5D2E1D"/>
                </a:solidFill>
                <a:latin typeface="Cambria" panose="02040503050406030204" pitchFamily="18" charset="0"/>
                <a:ea typeface="Cambria" panose="02040503050406030204" pitchFamily="18" charset="0"/>
              </a:rPr>
              <a:t>1. Thành </a:t>
            </a:r>
            <a:r>
              <a:rPr lang="en-US" sz="7200" b="1" dirty="0" err="1">
                <a:solidFill>
                  <a:srgbClr val="5D2E1D"/>
                </a:solidFill>
                <a:latin typeface="Cambria" panose="02040503050406030204" pitchFamily="18" charset="0"/>
                <a:ea typeface="Cambria" panose="02040503050406030204" pitchFamily="18" charset="0"/>
              </a:rPr>
              <a:t>phần</a:t>
            </a:r>
            <a:r>
              <a:rPr lang="en-US" sz="8000" b="1" dirty="0">
                <a:solidFill>
                  <a:srgbClr val="5D2E1D"/>
                </a:solidFill>
                <a:latin typeface="Cambria" panose="02040503050406030204" pitchFamily="18" charset="0"/>
                <a:ea typeface="Cambria" panose="02040503050406030204" pitchFamily="18" charset="0"/>
              </a:rPr>
              <a:t> </a:t>
            </a:r>
            <a:r>
              <a:rPr lang="en-US" sz="8000" b="1" dirty="0" err="1">
                <a:solidFill>
                  <a:srgbClr val="5D2E1D"/>
                </a:solidFill>
                <a:latin typeface="Cambria" panose="02040503050406030204" pitchFamily="18" charset="0"/>
                <a:ea typeface="Cambria" panose="02040503050406030204" pitchFamily="18" charset="0"/>
              </a:rPr>
              <a:t>của</a:t>
            </a:r>
            <a:r>
              <a:rPr lang="en-US" sz="8000" b="1" dirty="0">
                <a:solidFill>
                  <a:srgbClr val="5D2E1D"/>
                </a:solidFill>
                <a:latin typeface="Cambria" panose="02040503050406030204" pitchFamily="18" charset="0"/>
                <a:ea typeface="Cambria" panose="02040503050406030204" pitchFamily="18" charset="0"/>
              </a:rPr>
              <a:t> </a:t>
            </a:r>
            <a:r>
              <a:rPr lang="en-US" sz="8000" b="1" dirty="0" err="1">
                <a:solidFill>
                  <a:srgbClr val="5D2E1D"/>
                </a:solidFill>
                <a:latin typeface="Cambria" panose="02040503050406030204" pitchFamily="18" charset="0"/>
                <a:ea typeface="Cambria" panose="02040503050406030204" pitchFamily="18" charset="0"/>
              </a:rPr>
              <a:t>đất</a:t>
            </a:r>
            <a:endParaRPr lang="en-US" sz="8000" b="1" dirty="0">
              <a:solidFill>
                <a:srgbClr val="5D2E1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59263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777023" y="789048"/>
            <a:ext cx="16733955" cy="8708905"/>
            <a:chOff x="0" y="0"/>
            <a:chExt cx="47105417" cy="24515221"/>
          </a:xfrm>
        </p:grpSpPr>
        <p:sp>
          <p:nvSpPr>
            <p:cNvPr id="4" name="Freeform 4"/>
            <p:cNvSpPr/>
            <p:nvPr/>
          </p:nvSpPr>
          <p:spPr>
            <a:xfrm>
              <a:off x="72390" y="72390"/>
              <a:ext cx="46960637" cy="24370441"/>
            </a:xfrm>
            <a:custGeom>
              <a:avLst/>
              <a:gdLst/>
              <a:ahLst/>
              <a:cxnLst/>
              <a:rect l="l" t="t" r="r" b="b"/>
              <a:pathLst>
                <a:path w="46960637" h="24370441">
                  <a:moveTo>
                    <a:pt x="0" y="0"/>
                  </a:moveTo>
                  <a:lnTo>
                    <a:pt x="46960637" y="0"/>
                  </a:lnTo>
                  <a:lnTo>
                    <a:pt x="46960637" y="24370441"/>
                  </a:lnTo>
                  <a:lnTo>
                    <a:pt x="0" y="24370441"/>
                  </a:lnTo>
                  <a:lnTo>
                    <a:pt x="0" y="0"/>
                  </a:lnTo>
                  <a:close/>
                </a:path>
              </a:pathLst>
            </a:custGeom>
            <a:solidFill>
              <a:srgbClr val="9B7C5C"/>
            </a:solidFill>
          </p:spPr>
          <p:txBody>
            <a:bodyPr/>
            <a:lstStyle/>
            <a:p>
              <a:endParaRPr lang="en-US"/>
            </a:p>
          </p:txBody>
        </p:sp>
        <p:sp>
          <p:nvSpPr>
            <p:cNvPr id="5" name="Freeform 5"/>
            <p:cNvSpPr/>
            <p:nvPr/>
          </p:nvSpPr>
          <p:spPr>
            <a:xfrm>
              <a:off x="0" y="0"/>
              <a:ext cx="47105416" cy="24515221"/>
            </a:xfrm>
            <a:custGeom>
              <a:avLst/>
              <a:gdLst/>
              <a:ahLst/>
              <a:cxnLst/>
              <a:rect l="l" t="t" r="r" b="b"/>
              <a:pathLst>
                <a:path w="47105416" h="24515221">
                  <a:moveTo>
                    <a:pt x="46960637" y="24370441"/>
                  </a:moveTo>
                  <a:lnTo>
                    <a:pt x="47105416" y="24370441"/>
                  </a:lnTo>
                  <a:lnTo>
                    <a:pt x="47105416" y="24515221"/>
                  </a:lnTo>
                  <a:lnTo>
                    <a:pt x="46960637" y="24515221"/>
                  </a:lnTo>
                  <a:lnTo>
                    <a:pt x="46960637" y="24370441"/>
                  </a:lnTo>
                  <a:close/>
                  <a:moveTo>
                    <a:pt x="0" y="144780"/>
                  </a:moveTo>
                  <a:lnTo>
                    <a:pt x="144780" y="144780"/>
                  </a:lnTo>
                  <a:lnTo>
                    <a:pt x="144780" y="24370441"/>
                  </a:lnTo>
                  <a:lnTo>
                    <a:pt x="0" y="24370441"/>
                  </a:lnTo>
                  <a:lnTo>
                    <a:pt x="0" y="144780"/>
                  </a:lnTo>
                  <a:close/>
                  <a:moveTo>
                    <a:pt x="0" y="24370441"/>
                  </a:moveTo>
                  <a:lnTo>
                    <a:pt x="144780" y="24370441"/>
                  </a:lnTo>
                  <a:lnTo>
                    <a:pt x="144780" y="24515221"/>
                  </a:lnTo>
                  <a:lnTo>
                    <a:pt x="0" y="24515221"/>
                  </a:lnTo>
                  <a:lnTo>
                    <a:pt x="0" y="24370441"/>
                  </a:lnTo>
                  <a:close/>
                  <a:moveTo>
                    <a:pt x="46960637" y="144780"/>
                  </a:moveTo>
                  <a:lnTo>
                    <a:pt x="47105416" y="144780"/>
                  </a:lnTo>
                  <a:lnTo>
                    <a:pt x="47105416" y="24370441"/>
                  </a:lnTo>
                  <a:lnTo>
                    <a:pt x="46960637" y="24370441"/>
                  </a:lnTo>
                  <a:lnTo>
                    <a:pt x="46960637" y="144780"/>
                  </a:lnTo>
                  <a:close/>
                  <a:moveTo>
                    <a:pt x="144780" y="24370441"/>
                  </a:moveTo>
                  <a:lnTo>
                    <a:pt x="46960637" y="24370441"/>
                  </a:lnTo>
                  <a:lnTo>
                    <a:pt x="46960637" y="24515221"/>
                  </a:lnTo>
                  <a:lnTo>
                    <a:pt x="144780" y="24515221"/>
                  </a:lnTo>
                  <a:lnTo>
                    <a:pt x="144780" y="24370441"/>
                  </a:lnTo>
                  <a:close/>
                  <a:moveTo>
                    <a:pt x="46960637" y="0"/>
                  </a:moveTo>
                  <a:lnTo>
                    <a:pt x="47105416" y="0"/>
                  </a:lnTo>
                  <a:lnTo>
                    <a:pt x="47105416" y="144780"/>
                  </a:lnTo>
                  <a:lnTo>
                    <a:pt x="46960637" y="144780"/>
                  </a:lnTo>
                  <a:lnTo>
                    <a:pt x="46960637" y="0"/>
                  </a:lnTo>
                  <a:close/>
                  <a:moveTo>
                    <a:pt x="0" y="0"/>
                  </a:moveTo>
                  <a:lnTo>
                    <a:pt x="144780" y="0"/>
                  </a:lnTo>
                  <a:lnTo>
                    <a:pt x="144780" y="144780"/>
                  </a:lnTo>
                  <a:lnTo>
                    <a:pt x="0" y="144780"/>
                  </a:lnTo>
                  <a:lnTo>
                    <a:pt x="0" y="0"/>
                  </a:lnTo>
                  <a:close/>
                  <a:moveTo>
                    <a:pt x="144780" y="0"/>
                  </a:moveTo>
                  <a:lnTo>
                    <a:pt x="46960637" y="0"/>
                  </a:lnTo>
                  <a:lnTo>
                    <a:pt x="46960637"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a:p>
          </p:txBody>
        </p:sp>
      </p:grpSp>
      <p:sp>
        <p:nvSpPr>
          <p:cNvPr id="23" name="TextBox 22">
            <a:extLst>
              <a:ext uri="{FF2B5EF4-FFF2-40B4-BE49-F238E27FC236}">
                <a16:creationId xmlns:a16="http://schemas.microsoft.com/office/drawing/2014/main" id="{A5F71DCF-9D61-665B-6525-B015A46709A2}"/>
              </a:ext>
            </a:extLst>
          </p:cNvPr>
          <p:cNvSpPr txBox="1"/>
          <p:nvPr/>
        </p:nvSpPr>
        <p:spPr>
          <a:xfrm>
            <a:off x="1295400" y="1409700"/>
            <a:ext cx="15621000" cy="4465325"/>
          </a:xfrm>
          <a:prstGeom prst="rect">
            <a:avLst/>
          </a:prstGeom>
          <a:noFill/>
        </p:spPr>
        <p:txBody>
          <a:bodyPr wrap="square" rtlCol="0">
            <a:spAutoFit/>
          </a:bodyPr>
          <a:lstStyle/>
          <a:p>
            <a:pPr algn="just" rtl="0">
              <a:spcBef>
                <a:spcPts val="0"/>
              </a:spcBef>
              <a:spcAft>
                <a:spcPts val="500"/>
              </a:spcAft>
            </a:pPr>
            <a:r>
              <a:rPr lang="en-US" sz="4000" b="1" i="0" u="none" strike="noStrike" dirty="0">
                <a:solidFill>
                  <a:srgbClr val="535C00"/>
                </a:solidFill>
                <a:effectLst/>
                <a:latin typeface="Cambria" panose="02040503050406030204" pitchFamily="18" charset="0"/>
                <a:ea typeface="Cambria" panose="02040503050406030204" pitchFamily="18" charset="0"/>
              </a:rPr>
              <a:t>   </a:t>
            </a:r>
            <a:r>
              <a:rPr lang="vi-VN" sz="4000" b="1" i="0" u="none" strike="noStrike" dirty="0">
                <a:solidFill>
                  <a:srgbClr val="535C00"/>
                </a:solidFill>
                <a:effectLst/>
                <a:latin typeface="Cambria" panose="02040503050406030204" pitchFamily="18" charset="0"/>
                <a:ea typeface="Cambria" panose="02040503050406030204" pitchFamily="18" charset="0"/>
              </a:rPr>
              <a:t>Đất được hình thành do đ</a:t>
            </a:r>
            <a:r>
              <a:rPr lang="en-US" sz="4000" b="1" dirty="0">
                <a:solidFill>
                  <a:srgbClr val="535C00"/>
                </a:solidFill>
                <a:latin typeface="Cambria" panose="02040503050406030204" pitchFamily="18" charset="0"/>
                <a:ea typeface="Cambria" panose="02040503050406030204" pitchFamily="18" charset="0"/>
              </a:rPr>
              <a:t>á</a:t>
            </a:r>
            <a:r>
              <a:rPr lang="vi-VN" sz="4000" b="1" i="0" u="none" strike="noStrike" dirty="0">
                <a:solidFill>
                  <a:srgbClr val="535C00"/>
                </a:solidFill>
                <a:effectLst/>
                <a:latin typeface="Cambria" panose="02040503050406030204" pitchFamily="18" charset="0"/>
                <a:ea typeface="Cambria" panose="02040503050406030204" pitchFamily="18" charset="0"/>
              </a:rPr>
              <a:t> bị phá vỡ sau một quá trình lâu dài dưới tác động của nhiệt, nước, không khí, gió, mưa,...</a:t>
            </a:r>
            <a:endParaRPr lang="vi-VN" sz="40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en-US" sz="4000" b="1" i="0" u="none" strike="noStrike" dirty="0">
                <a:solidFill>
                  <a:srgbClr val="525900"/>
                </a:solidFill>
                <a:effectLst/>
                <a:latin typeface="Cambria" panose="02040503050406030204" pitchFamily="18" charset="0"/>
                <a:ea typeface="Cambria" panose="02040503050406030204" pitchFamily="18" charset="0"/>
              </a:rPr>
              <a:t>   </a:t>
            </a:r>
            <a:r>
              <a:rPr lang="vi-VN" sz="4000" b="1" i="0" u="none" strike="noStrike" dirty="0">
                <a:solidFill>
                  <a:srgbClr val="525900"/>
                </a:solidFill>
                <a:effectLst/>
                <a:latin typeface="Cambria" panose="02040503050406030204" pitchFamily="18" charset="0"/>
                <a:ea typeface="Cambria" panose="02040503050406030204" pitchFamily="18" charset="0"/>
              </a:rPr>
              <a:t>Chất khoáng, mùn, nước, không khí là những thành phần chính có trong đ</a:t>
            </a:r>
            <a:r>
              <a:rPr lang="en-US" sz="4000" b="1" dirty="0">
                <a:solidFill>
                  <a:srgbClr val="525900"/>
                </a:solidFill>
                <a:latin typeface="Cambria" panose="02040503050406030204" pitchFamily="18" charset="0"/>
                <a:ea typeface="Cambria" panose="02040503050406030204" pitchFamily="18" charset="0"/>
              </a:rPr>
              <a:t>ấ</a:t>
            </a:r>
            <a:r>
              <a:rPr lang="vi-VN" sz="4000" b="1" i="0" u="none" strike="noStrike" dirty="0">
                <a:solidFill>
                  <a:srgbClr val="525900"/>
                </a:solidFill>
                <a:effectLst/>
                <a:latin typeface="Cambria" panose="02040503050406030204" pitchFamily="18" charset="0"/>
                <a:ea typeface="Cambria" panose="02040503050406030204" pitchFamily="18" charset="0"/>
              </a:rPr>
              <a:t>t. Mùn được hình thành chủ yếu do xác động vật và thực vật phân huỷ với sự tham gia của sinh vật trong đất. Tỉ lệ các thành phần trong đất thay đổi tuỳ thuộc vào điều kiện hình thành đất ở từng nơi.</a:t>
            </a:r>
            <a:endParaRPr lang="vi-VN" sz="4000" b="1" dirty="0">
              <a:effectLst/>
              <a:latin typeface="Cambria" panose="02040503050406030204" pitchFamily="18" charset="0"/>
              <a:ea typeface="Cambria" panose="02040503050406030204" pitchFamily="18" charset="0"/>
            </a:endParaRPr>
          </a:p>
        </p:txBody>
      </p:sp>
      <p:sp>
        <p:nvSpPr>
          <p:cNvPr id="24" name="Freeform 2">
            <a:extLst>
              <a:ext uri="{FF2B5EF4-FFF2-40B4-BE49-F238E27FC236}">
                <a16:creationId xmlns:a16="http://schemas.microsoft.com/office/drawing/2014/main" id="{70431F7D-5CCC-6F6C-F8E8-167E541850D3}"/>
              </a:ext>
            </a:extLst>
          </p:cNvPr>
          <p:cNvSpPr/>
          <p:nvPr/>
        </p:nvSpPr>
        <p:spPr>
          <a:xfrm>
            <a:off x="11125200" y="8171688"/>
            <a:ext cx="4038600" cy="2115312"/>
          </a:xfrm>
          <a:custGeom>
            <a:avLst/>
            <a:gdLst/>
            <a:ahLst/>
            <a:cxnLst/>
            <a:rect l="l" t="t" r="r" b="b"/>
            <a:pathLst>
              <a:path w="7315200" h="3182112">
                <a:moveTo>
                  <a:pt x="0" y="0"/>
                </a:moveTo>
                <a:lnTo>
                  <a:pt x="7315200" y="0"/>
                </a:lnTo>
                <a:lnTo>
                  <a:pt x="7315200" y="3182112"/>
                </a:lnTo>
                <a:lnTo>
                  <a:pt x="0" y="31821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25" name="Freeform 3">
            <a:extLst>
              <a:ext uri="{FF2B5EF4-FFF2-40B4-BE49-F238E27FC236}">
                <a16:creationId xmlns:a16="http://schemas.microsoft.com/office/drawing/2014/main" id="{AFC39728-A7E3-AB64-6929-FB7E92E73234}"/>
              </a:ext>
            </a:extLst>
          </p:cNvPr>
          <p:cNvSpPr/>
          <p:nvPr/>
        </p:nvSpPr>
        <p:spPr>
          <a:xfrm flipH="1">
            <a:off x="8001000" y="5829300"/>
            <a:ext cx="3505200" cy="3733800"/>
          </a:xfrm>
          <a:custGeom>
            <a:avLst/>
            <a:gdLst/>
            <a:ahLst/>
            <a:cxnLst/>
            <a:rect l="l" t="t" r="r" b="b"/>
            <a:pathLst>
              <a:path w="6367653" h="8229600">
                <a:moveTo>
                  <a:pt x="0" y="0"/>
                </a:moveTo>
                <a:lnTo>
                  <a:pt x="6367653" y="0"/>
                </a:lnTo>
                <a:lnTo>
                  <a:pt x="6367653" y="8229600"/>
                </a:lnTo>
                <a:lnTo>
                  <a:pt x="0" y="8229600"/>
                </a:lnTo>
                <a:lnTo>
                  <a:pt x="0" y="0"/>
                </a:lnTo>
                <a:close/>
              </a:path>
            </a:pathLst>
          </a:custGeom>
          <a:blipFill>
            <a:blip r:embed="rId5"/>
            <a:stretch>
              <a:fillRect/>
            </a:stretch>
          </a:blipFill>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962" b="-5962"/>
            </a:stretch>
          </a:blipFill>
        </p:spPr>
        <p:txBody>
          <a:bodyPr/>
          <a:lstStyle/>
          <a:p>
            <a:endParaRPr lang="en-US"/>
          </a:p>
        </p:txBody>
      </p:sp>
      <p:grpSp>
        <p:nvGrpSpPr>
          <p:cNvPr id="3" name="Group 3"/>
          <p:cNvGrpSpPr/>
          <p:nvPr/>
        </p:nvGrpSpPr>
        <p:grpSpPr>
          <a:xfrm>
            <a:off x="-1091422" y="2265839"/>
            <a:ext cx="20470845" cy="5755322"/>
            <a:chOff x="0" y="0"/>
            <a:chExt cx="57624614" cy="16201003"/>
          </a:xfrm>
        </p:grpSpPr>
        <p:sp>
          <p:nvSpPr>
            <p:cNvPr id="4" name="Freeform 4"/>
            <p:cNvSpPr/>
            <p:nvPr/>
          </p:nvSpPr>
          <p:spPr>
            <a:xfrm>
              <a:off x="72390" y="72390"/>
              <a:ext cx="57479837" cy="16056222"/>
            </a:xfrm>
            <a:custGeom>
              <a:avLst/>
              <a:gdLst/>
              <a:ahLst/>
              <a:cxnLst/>
              <a:rect l="l" t="t" r="r" b="b"/>
              <a:pathLst>
                <a:path w="57479837" h="16056222">
                  <a:moveTo>
                    <a:pt x="0" y="0"/>
                  </a:moveTo>
                  <a:lnTo>
                    <a:pt x="57479837" y="0"/>
                  </a:lnTo>
                  <a:lnTo>
                    <a:pt x="57479837" y="16056222"/>
                  </a:lnTo>
                  <a:lnTo>
                    <a:pt x="0" y="16056222"/>
                  </a:lnTo>
                  <a:lnTo>
                    <a:pt x="0" y="0"/>
                  </a:lnTo>
                  <a:close/>
                </a:path>
              </a:pathLst>
            </a:custGeom>
            <a:solidFill>
              <a:srgbClr val="9B7C5C"/>
            </a:solidFill>
          </p:spPr>
          <p:txBody>
            <a:bodyPr/>
            <a:lstStyle/>
            <a:p>
              <a:endParaRPr lang="en-US"/>
            </a:p>
          </p:txBody>
        </p:sp>
        <p:sp>
          <p:nvSpPr>
            <p:cNvPr id="5" name="Freeform 5"/>
            <p:cNvSpPr/>
            <p:nvPr/>
          </p:nvSpPr>
          <p:spPr>
            <a:xfrm>
              <a:off x="0" y="0"/>
              <a:ext cx="57624613" cy="16201003"/>
            </a:xfrm>
            <a:custGeom>
              <a:avLst/>
              <a:gdLst/>
              <a:ahLst/>
              <a:cxnLst/>
              <a:rect l="l" t="t" r="r" b="b"/>
              <a:pathLst>
                <a:path w="57624613" h="16201003">
                  <a:moveTo>
                    <a:pt x="57479834" y="16056223"/>
                  </a:moveTo>
                  <a:lnTo>
                    <a:pt x="57624613" y="16056223"/>
                  </a:lnTo>
                  <a:lnTo>
                    <a:pt x="57624613" y="16201003"/>
                  </a:lnTo>
                  <a:lnTo>
                    <a:pt x="57479834" y="16201003"/>
                  </a:lnTo>
                  <a:lnTo>
                    <a:pt x="57479834" y="16056223"/>
                  </a:lnTo>
                  <a:close/>
                  <a:moveTo>
                    <a:pt x="0" y="144780"/>
                  </a:moveTo>
                  <a:lnTo>
                    <a:pt x="144780" y="144780"/>
                  </a:lnTo>
                  <a:lnTo>
                    <a:pt x="144780" y="16056223"/>
                  </a:lnTo>
                  <a:lnTo>
                    <a:pt x="0" y="16056223"/>
                  </a:lnTo>
                  <a:lnTo>
                    <a:pt x="0" y="144780"/>
                  </a:lnTo>
                  <a:close/>
                  <a:moveTo>
                    <a:pt x="0" y="16056223"/>
                  </a:moveTo>
                  <a:lnTo>
                    <a:pt x="144780" y="16056223"/>
                  </a:lnTo>
                  <a:lnTo>
                    <a:pt x="144780" y="16201003"/>
                  </a:lnTo>
                  <a:lnTo>
                    <a:pt x="0" y="16201003"/>
                  </a:lnTo>
                  <a:lnTo>
                    <a:pt x="0" y="16056223"/>
                  </a:lnTo>
                  <a:close/>
                  <a:moveTo>
                    <a:pt x="57479834" y="144780"/>
                  </a:moveTo>
                  <a:lnTo>
                    <a:pt x="57624613" y="144780"/>
                  </a:lnTo>
                  <a:lnTo>
                    <a:pt x="57624613" y="16056223"/>
                  </a:lnTo>
                  <a:lnTo>
                    <a:pt x="57479834" y="16056223"/>
                  </a:lnTo>
                  <a:lnTo>
                    <a:pt x="57479834" y="144780"/>
                  </a:lnTo>
                  <a:close/>
                  <a:moveTo>
                    <a:pt x="144780" y="16056223"/>
                  </a:moveTo>
                  <a:lnTo>
                    <a:pt x="57479834" y="16056223"/>
                  </a:lnTo>
                  <a:lnTo>
                    <a:pt x="57479834" y="16201003"/>
                  </a:lnTo>
                  <a:lnTo>
                    <a:pt x="144780" y="16201003"/>
                  </a:lnTo>
                  <a:lnTo>
                    <a:pt x="144780" y="16056223"/>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2740134"/>
            <a:ext cx="19750225" cy="4806733"/>
            <a:chOff x="0" y="0"/>
            <a:chExt cx="52414898" cy="12756533"/>
          </a:xfrm>
        </p:grpSpPr>
        <p:sp>
          <p:nvSpPr>
            <p:cNvPr id="7" name="Freeform 7"/>
            <p:cNvSpPr/>
            <p:nvPr/>
          </p:nvSpPr>
          <p:spPr>
            <a:xfrm>
              <a:off x="72390" y="72390"/>
              <a:ext cx="52270121" cy="12611754"/>
            </a:xfrm>
            <a:custGeom>
              <a:avLst/>
              <a:gdLst/>
              <a:ahLst/>
              <a:cxnLst/>
              <a:rect l="l" t="t" r="r" b="b"/>
              <a:pathLst>
                <a:path w="52270121" h="12611754">
                  <a:moveTo>
                    <a:pt x="0" y="0"/>
                  </a:moveTo>
                  <a:lnTo>
                    <a:pt x="52270120" y="0"/>
                  </a:lnTo>
                  <a:lnTo>
                    <a:pt x="52270120" y="12611754"/>
                  </a:lnTo>
                  <a:lnTo>
                    <a:pt x="0" y="12611754"/>
                  </a:lnTo>
                  <a:lnTo>
                    <a:pt x="0" y="0"/>
                  </a:lnTo>
                  <a:close/>
                </a:path>
              </a:pathLst>
            </a:custGeom>
            <a:solidFill>
              <a:srgbClr val="FFFFFF"/>
            </a:solidFill>
          </p:spPr>
          <p:txBody>
            <a:bodyPr/>
            <a:lstStyle/>
            <a:p>
              <a:endParaRPr lang="en-US"/>
            </a:p>
          </p:txBody>
        </p:sp>
        <p:sp>
          <p:nvSpPr>
            <p:cNvPr id="8" name="Freeform 8"/>
            <p:cNvSpPr/>
            <p:nvPr/>
          </p:nvSpPr>
          <p:spPr>
            <a:xfrm>
              <a:off x="0" y="0"/>
              <a:ext cx="52414897" cy="12756534"/>
            </a:xfrm>
            <a:custGeom>
              <a:avLst/>
              <a:gdLst/>
              <a:ahLst/>
              <a:cxnLst/>
              <a:rect l="l" t="t" r="r" b="b"/>
              <a:pathLst>
                <a:path w="52414897" h="12756534">
                  <a:moveTo>
                    <a:pt x="52270118" y="12611753"/>
                  </a:moveTo>
                  <a:lnTo>
                    <a:pt x="52414897" y="12611753"/>
                  </a:lnTo>
                  <a:lnTo>
                    <a:pt x="52414897" y="12756534"/>
                  </a:lnTo>
                  <a:lnTo>
                    <a:pt x="52270118" y="12756534"/>
                  </a:lnTo>
                  <a:lnTo>
                    <a:pt x="52270118" y="12611753"/>
                  </a:lnTo>
                  <a:close/>
                  <a:moveTo>
                    <a:pt x="0" y="144780"/>
                  </a:moveTo>
                  <a:lnTo>
                    <a:pt x="144780" y="144780"/>
                  </a:lnTo>
                  <a:lnTo>
                    <a:pt x="144780" y="12611753"/>
                  </a:lnTo>
                  <a:lnTo>
                    <a:pt x="0" y="12611753"/>
                  </a:lnTo>
                  <a:lnTo>
                    <a:pt x="0" y="144780"/>
                  </a:lnTo>
                  <a:close/>
                  <a:moveTo>
                    <a:pt x="0" y="12611753"/>
                  </a:moveTo>
                  <a:lnTo>
                    <a:pt x="144780" y="12611753"/>
                  </a:lnTo>
                  <a:lnTo>
                    <a:pt x="144780" y="12756534"/>
                  </a:lnTo>
                  <a:lnTo>
                    <a:pt x="0" y="12756534"/>
                  </a:lnTo>
                  <a:lnTo>
                    <a:pt x="0" y="12611753"/>
                  </a:lnTo>
                  <a:close/>
                  <a:moveTo>
                    <a:pt x="52270118" y="144780"/>
                  </a:moveTo>
                  <a:lnTo>
                    <a:pt x="52414897" y="144780"/>
                  </a:lnTo>
                  <a:lnTo>
                    <a:pt x="52414897" y="12611753"/>
                  </a:lnTo>
                  <a:lnTo>
                    <a:pt x="52270118" y="12611753"/>
                  </a:lnTo>
                  <a:lnTo>
                    <a:pt x="52270118" y="144780"/>
                  </a:lnTo>
                  <a:close/>
                  <a:moveTo>
                    <a:pt x="144780" y="12611753"/>
                  </a:moveTo>
                  <a:lnTo>
                    <a:pt x="52270118" y="12611753"/>
                  </a:lnTo>
                  <a:lnTo>
                    <a:pt x="52270118" y="12756534"/>
                  </a:lnTo>
                  <a:lnTo>
                    <a:pt x="144780" y="12756534"/>
                  </a:lnTo>
                  <a:lnTo>
                    <a:pt x="144780" y="12611753"/>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9" name="TextBox 9"/>
          <p:cNvSpPr txBox="1"/>
          <p:nvPr/>
        </p:nvSpPr>
        <p:spPr>
          <a:xfrm>
            <a:off x="3733800" y="4533900"/>
            <a:ext cx="16002000" cy="1316451"/>
          </a:xfrm>
          <a:prstGeom prst="rect">
            <a:avLst/>
          </a:prstGeom>
        </p:spPr>
        <p:txBody>
          <a:bodyPr wrap="square" lIns="0" tIns="0" rIns="0" bIns="0" rtlCol="0" anchor="t">
            <a:spAutoFit/>
          </a:bodyPr>
          <a:lstStyle/>
          <a:p>
            <a:pPr algn="ctr">
              <a:lnSpc>
                <a:spcPts val="10199"/>
              </a:lnSpc>
            </a:pPr>
            <a:r>
              <a:rPr lang="en-US" sz="8800" b="1" dirty="0">
                <a:solidFill>
                  <a:srgbClr val="5D2E1D"/>
                </a:solidFill>
                <a:latin typeface="Cambria" panose="02040503050406030204" pitchFamily="18" charset="0"/>
                <a:ea typeface="Cambria" panose="02040503050406030204" pitchFamily="18" charset="0"/>
              </a:rPr>
              <a:t>1. </a:t>
            </a:r>
            <a:r>
              <a:rPr lang="en-US" sz="8800" b="1" dirty="0" err="1">
                <a:solidFill>
                  <a:srgbClr val="5D2E1D"/>
                </a:solidFill>
                <a:latin typeface="Cambria" panose="02040503050406030204" pitchFamily="18" charset="0"/>
                <a:ea typeface="Cambria" panose="02040503050406030204" pitchFamily="18" charset="0"/>
              </a:rPr>
              <a:t>Thực</a:t>
            </a:r>
            <a:r>
              <a:rPr lang="en-US" sz="8800" b="1" dirty="0">
                <a:solidFill>
                  <a:srgbClr val="5D2E1D"/>
                </a:solidFill>
                <a:latin typeface="Cambria" panose="02040503050406030204" pitchFamily="18" charset="0"/>
                <a:ea typeface="Cambria" panose="02040503050406030204" pitchFamily="18" charset="0"/>
              </a:rPr>
              <a:t> </a:t>
            </a:r>
            <a:r>
              <a:rPr lang="en-US" sz="8800" b="1" dirty="0" err="1">
                <a:solidFill>
                  <a:srgbClr val="5D2E1D"/>
                </a:solidFill>
                <a:latin typeface="Cambria" panose="02040503050406030204" pitchFamily="18" charset="0"/>
                <a:ea typeface="Cambria" panose="02040503050406030204" pitchFamily="18" charset="0"/>
              </a:rPr>
              <a:t>hiện</a:t>
            </a:r>
            <a:r>
              <a:rPr lang="en-US" sz="8800" b="1" dirty="0">
                <a:solidFill>
                  <a:srgbClr val="5D2E1D"/>
                </a:solidFill>
                <a:latin typeface="Cambria" panose="02040503050406030204" pitchFamily="18" charset="0"/>
                <a:ea typeface="Cambria" panose="02040503050406030204" pitchFamily="18" charset="0"/>
              </a:rPr>
              <a:t> </a:t>
            </a:r>
            <a:r>
              <a:rPr lang="en-US" sz="8800" b="1" dirty="0" err="1">
                <a:solidFill>
                  <a:srgbClr val="5D2E1D"/>
                </a:solidFill>
                <a:latin typeface="Cambria" panose="02040503050406030204" pitchFamily="18" charset="0"/>
                <a:ea typeface="Cambria" panose="02040503050406030204" pitchFamily="18" charset="0"/>
              </a:rPr>
              <a:t>thí</a:t>
            </a:r>
            <a:r>
              <a:rPr lang="en-US" sz="8800" b="1" dirty="0">
                <a:solidFill>
                  <a:srgbClr val="5D2E1D"/>
                </a:solidFill>
                <a:latin typeface="Cambria" panose="02040503050406030204" pitchFamily="18" charset="0"/>
                <a:ea typeface="Cambria" panose="02040503050406030204" pitchFamily="18" charset="0"/>
              </a:rPr>
              <a:t> </a:t>
            </a:r>
            <a:r>
              <a:rPr lang="en-US" sz="8800" b="1" dirty="0" err="1">
                <a:solidFill>
                  <a:srgbClr val="5D2E1D"/>
                </a:solidFill>
                <a:latin typeface="Cambria" panose="02040503050406030204" pitchFamily="18" charset="0"/>
                <a:ea typeface="Cambria" panose="02040503050406030204" pitchFamily="18" charset="0"/>
              </a:rPr>
              <a:t>nghiệm</a:t>
            </a:r>
            <a:endParaRPr lang="en-US" sz="8800" b="1" dirty="0">
              <a:solidFill>
                <a:srgbClr val="5D2E1D"/>
              </a:solidFill>
              <a:latin typeface="Cambria" panose="02040503050406030204" pitchFamily="18" charset="0"/>
              <a:ea typeface="Cambria" panose="02040503050406030204" pitchFamily="18" charset="0"/>
            </a:endParaRPr>
          </a:p>
        </p:txBody>
      </p:sp>
      <p:sp>
        <p:nvSpPr>
          <p:cNvPr id="10" name="Freeform 3">
            <a:extLst>
              <a:ext uri="{FF2B5EF4-FFF2-40B4-BE49-F238E27FC236}">
                <a16:creationId xmlns:a16="http://schemas.microsoft.com/office/drawing/2014/main" id="{5284698E-03F5-201E-23E5-FF4685890CD8}"/>
              </a:ext>
            </a:extLst>
          </p:cNvPr>
          <p:cNvSpPr/>
          <p:nvPr/>
        </p:nvSpPr>
        <p:spPr>
          <a:xfrm>
            <a:off x="762000" y="3009900"/>
            <a:ext cx="5025516" cy="4573219"/>
          </a:xfrm>
          <a:custGeom>
            <a:avLst/>
            <a:gdLst/>
            <a:ahLst/>
            <a:cxnLst/>
            <a:rect l="l" t="t" r="r" b="b"/>
            <a:pathLst>
              <a:path w="5025516" h="4573219">
                <a:moveTo>
                  <a:pt x="0" y="0"/>
                </a:moveTo>
                <a:lnTo>
                  <a:pt x="5025515" y="0"/>
                </a:lnTo>
                <a:lnTo>
                  <a:pt x="5025515" y="4573219"/>
                </a:lnTo>
                <a:lnTo>
                  <a:pt x="0" y="4573219"/>
                </a:lnTo>
                <a:lnTo>
                  <a:pt x="0" y="0"/>
                </a:lnTo>
                <a:close/>
              </a:path>
            </a:pathLst>
          </a:custGeom>
          <a:blipFill>
            <a:blip r:embed="rId4"/>
            <a:stretch>
              <a:fillRect/>
            </a:stretch>
          </a:blipFill>
        </p:spPr>
        <p:txBody>
          <a:bodyPr/>
          <a:lstStyle/>
          <a:p>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190500"/>
            <a:ext cx="19750225"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12" name="Freeform 3">
            <a:extLst>
              <a:ext uri="{FF2B5EF4-FFF2-40B4-BE49-F238E27FC236}">
                <a16:creationId xmlns:a16="http://schemas.microsoft.com/office/drawing/2014/main" id="{93C427D2-B936-7C13-CAA4-6651A6924F09}"/>
              </a:ext>
            </a:extLst>
          </p:cNvPr>
          <p:cNvSpPr/>
          <p:nvPr/>
        </p:nvSpPr>
        <p:spPr>
          <a:xfrm>
            <a:off x="533400" y="723900"/>
            <a:ext cx="1447800" cy="1525219"/>
          </a:xfrm>
          <a:custGeom>
            <a:avLst/>
            <a:gdLst/>
            <a:ahLst/>
            <a:cxnLst/>
            <a:rect l="l" t="t" r="r" b="b"/>
            <a:pathLst>
              <a:path w="5025516" h="4573219">
                <a:moveTo>
                  <a:pt x="0" y="0"/>
                </a:moveTo>
                <a:lnTo>
                  <a:pt x="5025515" y="0"/>
                </a:lnTo>
                <a:lnTo>
                  <a:pt x="5025515" y="4573219"/>
                </a:lnTo>
                <a:lnTo>
                  <a:pt x="0" y="4573219"/>
                </a:lnTo>
                <a:lnTo>
                  <a:pt x="0" y="0"/>
                </a:lnTo>
                <a:close/>
              </a:path>
            </a:pathLst>
          </a:custGeom>
          <a:blipFill>
            <a:blip r:embed="rId3"/>
            <a:stretch>
              <a:fillRect/>
            </a:stretch>
          </a:blipFill>
        </p:spPr>
        <p:txBody>
          <a:bodyPr/>
          <a:lstStyle/>
          <a:p>
            <a:endParaRPr lang="en-US"/>
          </a:p>
        </p:txBody>
      </p:sp>
      <p:sp>
        <p:nvSpPr>
          <p:cNvPr id="13" name="TextBox 12">
            <a:extLst>
              <a:ext uri="{FF2B5EF4-FFF2-40B4-BE49-F238E27FC236}">
                <a16:creationId xmlns:a16="http://schemas.microsoft.com/office/drawing/2014/main" id="{00B2A599-4773-052F-C225-57CA44F681A2}"/>
              </a:ext>
            </a:extLst>
          </p:cNvPr>
          <p:cNvSpPr txBox="1"/>
          <p:nvPr/>
        </p:nvSpPr>
        <p:spPr>
          <a:xfrm>
            <a:off x="2057400" y="647700"/>
            <a:ext cx="11658600" cy="6740307"/>
          </a:xfrm>
          <a:prstGeom prst="rect">
            <a:avLst/>
          </a:prstGeom>
          <a:noFill/>
        </p:spPr>
        <p:txBody>
          <a:bodyPr wrap="square" rtlCol="0">
            <a:spAutoFit/>
          </a:bodyPr>
          <a:lstStyle/>
          <a:p>
            <a:pPr algn="just"/>
            <a:r>
              <a:rPr lang="vi-VN" sz="4800" b="1" i="1" dirty="0">
                <a:solidFill>
                  <a:srgbClr val="000000"/>
                </a:solidFill>
                <a:effectLst/>
                <a:latin typeface="Cambria" panose="02040503050406030204" pitchFamily="18" charset="0"/>
                <a:ea typeface="Cambria" panose="02040503050406030204" pitchFamily="18" charset="0"/>
              </a:rPr>
              <a:t>Chuẩn bị</a:t>
            </a:r>
            <a:r>
              <a:rPr lang="vi-VN" sz="4800" b="1" i="0" dirty="0">
                <a:solidFill>
                  <a:srgbClr val="000000"/>
                </a:solidFill>
                <a:effectLst/>
                <a:latin typeface="Cambria" panose="02040503050406030204" pitchFamily="18" charset="0"/>
                <a:ea typeface="Cambria" panose="02040503050406030204" pitchFamily="18" charset="0"/>
              </a:rPr>
              <a:t>: </a:t>
            </a:r>
            <a:r>
              <a:rPr lang="vi-VN" sz="4800" b="0" i="0" dirty="0">
                <a:solidFill>
                  <a:srgbClr val="000000"/>
                </a:solidFill>
                <a:effectLst/>
                <a:latin typeface="Cambria" panose="02040503050406030204" pitchFamily="18" charset="0"/>
                <a:ea typeface="Cambria" panose="02040503050406030204" pitchFamily="18" charset="0"/>
              </a:rPr>
              <a:t>1 đĩa chứa ít đất, 1 cốc thuỷ tinh chứa nước, găng tay.</a:t>
            </a:r>
          </a:p>
          <a:p>
            <a:pPr algn="just"/>
            <a:r>
              <a:rPr lang="vi-VN" sz="4800" b="1" i="1" dirty="0">
                <a:solidFill>
                  <a:srgbClr val="000000"/>
                </a:solidFill>
                <a:effectLst/>
                <a:latin typeface="Cambria" panose="02040503050406030204" pitchFamily="18" charset="0"/>
                <a:ea typeface="Cambria" panose="02040503050406030204" pitchFamily="18" charset="0"/>
              </a:rPr>
              <a:t>Tiến hành:</a:t>
            </a:r>
            <a:endParaRPr lang="vi-VN" sz="4800" b="1" i="0" dirty="0">
              <a:solidFill>
                <a:srgbClr val="000000"/>
              </a:solidFill>
              <a:effectLst/>
              <a:latin typeface="Cambria" panose="02040503050406030204" pitchFamily="18" charset="0"/>
              <a:ea typeface="Cambria" panose="02040503050406030204" pitchFamily="18" charset="0"/>
            </a:endParaRPr>
          </a:p>
          <a:p>
            <a:pPr algn="just"/>
            <a:r>
              <a:rPr lang="vi-VN" sz="4800" b="0" i="0" dirty="0">
                <a:solidFill>
                  <a:srgbClr val="000000"/>
                </a:solidFill>
                <a:effectLst/>
                <a:latin typeface="Cambria" panose="02040503050406030204" pitchFamily="18" charset="0"/>
                <a:ea typeface="Cambria" panose="02040503050406030204" pitchFamily="18" charset="0"/>
              </a:rPr>
              <a:t>- Dự đoán hiện tượng xảy ra ngay sau khi thả đất vào cốc nước.</a:t>
            </a:r>
          </a:p>
          <a:p>
            <a:pPr algn="just"/>
            <a:r>
              <a:rPr lang="vi-VN" sz="4800" b="0" i="0" dirty="0">
                <a:solidFill>
                  <a:srgbClr val="000000"/>
                </a:solidFill>
                <a:effectLst/>
                <a:latin typeface="Cambria" panose="02040503050406030204" pitchFamily="18" charset="0"/>
                <a:ea typeface="Cambria" panose="02040503050406030204" pitchFamily="18" charset="0"/>
              </a:rPr>
              <a:t>- Thả đất vào cốc nước, quan sát hiện tượng xảy ra và so sánh với dự đoán.</a:t>
            </a:r>
          </a:p>
          <a:p>
            <a:pPr algn="just"/>
            <a:r>
              <a:rPr lang="vi-VN" sz="4800" b="0" i="0" dirty="0">
                <a:solidFill>
                  <a:srgbClr val="000000"/>
                </a:solidFill>
                <a:effectLst/>
                <a:latin typeface="Cambria" panose="02040503050406030204" pitchFamily="18" charset="0"/>
                <a:ea typeface="Cambria" panose="02040503050406030204" pitchFamily="18" charset="0"/>
              </a:rPr>
              <a:t>Từ đó, em phát hiện được trong đất có thành phần nào?</a:t>
            </a:r>
          </a:p>
        </p:txBody>
      </p:sp>
      <p:pic>
        <p:nvPicPr>
          <p:cNvPr id="16" name="Picture 15">
            <a:extLst>
              <a:ext uri="{FF2B5EF4-FFF2-40B4-BE49-F238E27FC236}">
                <a16:creationId xmlns:a16="http://schemas.microsoft.com/office/drawing/2014/main" id="{48D078FA-CFD1-7C72-322E-65B7DF7515AC}"/>
              </a:ext>
            </a:extLst>
          </p:cNvPr>
          <p:cNvPicPr>
            <a:picLocks noChangeAspect="1"/>
          </p:cNvPicPr>
          <p:nvPr/>
        </p:nvPicPr>
        <p:blipFill>
          <a:blip r:embed="rId4"/>
          <a:stretch>
            <a:fillRect/>
          </a:stretch>
        </p:blipFill>
        <p:spPr>
          <a:xfrm>
            <a:off x="13944600" y="1943100"/>
            <a:ext cx="4786265" cy="4802114"/>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1081913"/>
            <a:ext cx="19750225" cy="8123174"/>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grpSp>
        <p:nvGrpSpPr>
          <p:cNvPr id="14" name="Nhóm 24">
            <a:extLst>
              <a:ext uri="{FF2B5EF4-FFF2-40B4-BE49-F238E27FC236}">
                <a16:creationId xmlns:a16="http://schemas.microsoft.com/office/drawing/2014/main" id="{34AA72D4-776B-B635-E728-D41458AAEAB0}"/>
              </a:ext>
            </a:extLst>
          </p:cNvPr>
          <p:cNvGrpSpPr/>
          <p:nvPr/>
        </p:nvGrpSpPr>
        <p:grpSpPr>
          <a:xfrm>
            <a:off x="4572000" y="2095500"/>
            <a:ext cx="13716000" cy="6477000"/>
            <a:chOff x="9314446" y="626900"/>
            <a:chExt cx="8363953" cy="1137938"/>
          </a:xfrm>
        </p:grpSpPr>
        <p:pic>
          <p:nvPicPr>
            <p:cNvPr id="15" name="Picture 5">
              <a:extLst>
                <a:ext uri="{FF2B5EF4-FFF2-40B4-BE49-F238E27FC236}">
                  <a16:creationId xmlns:a16="http://schemas.microsoft.com/office/drawing/2014/main" id="{02141C97-2BCE-572C-2636-A140564B0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314446" y="626900"/>
              <a:ext cx="8363953" cy="1137938"/>
            </a:xfrm>
            <a:prstGeom prst="rect">
              <a:avLst/>
            </a:prstGeom>
          </p:spPr>
        </p:pic>
        <p:sp>
          <p:nvSpPr>
            <p:cNvPr id="16" name="Hình chữ nhật 20">
              <a:extLst>
                <a:ext uri="{FF2B5EF4-FFF2-40B4-BE49-F238E27FC236}">
                  <a16:creationId xmlns:a16="http://schemas.microsoft.com/office/drawing/2014/main" id="{FBF18228-77F8-52DE-2778-5B38931C98C2}"/>
                </a:ext>
              </a:extLst>
            </p:cNvPr>
            <p:cNvSpPr/>
            <p:nvPr/>
          </p:nvSpPr>
          <p:spPr>
            <a:xfrm>
              <a:off x="9546778" y="774163"/>
              <a:ext cx="7134084" cy="659690"/>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w="0"/>
                  <a:solidFill>
                    <a:prstClr val="white"/>
                  </a:solidFill>
                  <a:effectLst/>
                  <a:uLnTx/>
                  <a:uFillTx/>
                  <a:latin typeface="Calibri"/>
                  <a:ea typeface="+mn-ea"/>
                  <a:cs typeface="+mn-cs"/>
                </a:rPr>
                <a:t> Sau khi đun ống nghiệm chứa đất thấy xuất hiện những giọt nước nhỏ bám vào thành ống nghiệm. </a:t>
              </a:r>
              <a:r>
                <a:rPr kumimoji="0" lang="en-US" sz="6000" b="1" i="0" u="none" strike="noStrike" kern="1200" cap="none" spc="0" normalizeH="0" baseline="0" noProof="0" dirty="0" err="1">
                  <a:ln w="0"/>
                  <a:solidFill>
                    <a:prstClr val="white"/>
                  </a:solidFill>
                  <a:effectLst/>
                  <a:uLnTx/>
                  <a:uFillTx/>
                  <a:latin typeface="Calibri"/>
                  <a:ea typeface="+mn-ea"/>
                  <a:cs typeface="+mn-cs"/>
                </a:rPr>
                <a:t>Thí</a:t>
              </a:r>
              <a:r>
                <a:rPr kumimoji="0" lang="en-US" sz="6000" b="1" i="0" u="none" strike="noStrike" kern="1200" cap="none" spc="0" normalizeH="0" baseline="0" noProof="0" dirty="0">
                  <a:ln w="0"/>
                  <a:solidFill>
                    <a:prstClr val="white"/>
                  </a:solidFill>
                  <a:effectLst/>
                  <a:uLnTx/>
                  <a:uFillTx/>
                  <a:latin typeface="Calibri"/>
                  <a:ea typeface="+mn-ea"/>
                  <a:cs typeface="+mn-cs"/>
                </a:rPr>
                <a:t> </a:t>
              </a:r>
              <a:r>
                <a:rPr kumimoji="0" lang="en-US" sz="6000" b="1" i="0" u="none" strike="noStrike" kern="1200" cap="none" spc="0" normalizeH="0" baseline="0" noProof="0" dirty="0" err="1">
                  <a:ln w="0"/>
                  <a:solidFill>
                    <a:prstClr val="white"/>
                  </a:solidFill>
                  <a:effectLst/>
                  <a:uLnTx/>
                  <a:uFillTx/>
                  <a:latin typeface="Calibri"/>
                  <a:ea typeface="+mn-ea"/>
                  <a:cs typeface="+mn-cs"/>
                </a:rPr>
                <a:t>nghiệm</a:t>
              </a:r>
              <a:r>
                <a:rPr kumimoji="0" lang="vi-VN" sz="6000" b="1" i="0" u="none" strike="noStrike" kern="1200" cap="none" spc="0" normalizeH="0" baseline="0" noProof="0" dirty="0">
                  <a:ln w="0"/>
                  <a:solidFill>
                    <a:prstClr val="white"/>
                  </a:solidFill>
                  <a:effectLst/>
                  <a:uLnTx/>
                  <a:uFillTx/>
                  <a:latin typeface="Calibri"/>
                  <a:ea typeface="+mn-ea"/>
                  <a:cs typeface="+mn-cs"/>
                </a:rPr>
                <a:t> chứng tỏ trong đất có nước.</a:t>
              </a:r>
            </a:p>
          </p:txBody>
        </p:sp>
      </p:grpSp>
      <p:pic>
        <p:nvPicPr>
          <p:cNvPr id="13" name="Picture 12">
            <a:extLst>
              <a:ext uri="{FF2B5EF4-FFF2-40B4-BE49-F238E27FC236}">
                <a16:creationId xmlns:a16="http://schemas.microsoft.com/office/drawing/2014/main" id="{4ECB6632-2985-A8F0-2F94-FBDF33A179A5}"/>
              </a:ext>
            </a:extLst>
          </p:cNvPr>
          <p:cNvPicPr>
            <a:picLocks noChangeAspect="1"/>
          </p:cNvPicPr>
          <p:nvPr/>
        </p:nvPicPr>
        <p:blipFill>
          <a:blip r:embed="rId5"/>
          <a:stretch>
            <a:fillRect/>
          </a:stretch>
        </p:blipFill>
        <p:spPr>
          <a:xfrm>
            <a:off x="1295400" y="1714500"/>
            <a:ext cx="2987299" cy="6718374"/>
          </a:xfrm>
          <a:prstGeom prst="rect">
            <a:avLst/>
          </a:prstGeom>
        </p:spPr>
      </p:pic>
    </p:spTree>
    <p:extLst>
      <p:ext uri="{BB962C8B-B14F-4D97-AF65-F5344CB8AC3E}">
        <p14:creationId xmlns:p14="http://schemas.microsoft.com/office/powerpoint/2010/main" val="37920542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962" b="-5962"/>
            </a:stretch>
          </a:blipFill>
        </p:spPr>
        <p:txBody>
          <a:bodyPr/>
          <a:lstStyle/>
          <a:p>
            <a:endParaRPr lang="en-US"/>
          </a:p>
        </p:txBody>
      </p:sp>
      <p:grpSp>
        <p:nvGrpSpPr>
          <p:cNvPr id="3" name="Group 3"/>
          <p:cNvGrpSpPr/>
          <p:nvPr/>
        </p:nvGrpSpPr>
        <p:grpSpPr>
          <a:xfrm>
            <a:off x="-1091422" y="2265839"/>
            <a:ext cx="20470845" cy="5755322"/>
            <a:chOff x="0" y="0"/>
            <a:chExt cx="57624614" cy="16201003"/>
          </a:xfrm>
        </p:grpSpPr>
        <p:sp>
          <p:nvSpPr>
            <p:cNvPr id="4" name="Freeform 4"/>
            <p:cNvSpPr/>
            <p:nvPr/>
          </p:nvSpPr>
          <p:spPr>
            <a:xfrm>
              <a:off x="72390" y="72390"/>
              <a:ext cx="57479837" cy="16056222"/>
            </a:xfrm>
            <a:custGeom>
              <a:avLst/>
              <a:gdLst/>
              <a:ahLst/>
              <a:cxnLst/>
              <a:rect l="l" t="t" r="r" b="b"/>
              <a:pathLst>
                <a:path w="57479837" h="16056222">
                  <a:moveTo>
                    <a:pt x="0" y="0"/>
                  </a:moveTo>
                  <a:lnTo>
                    <a:pt x="57479837" y="0"/>
                  </a:lnTo>
                  <a:lnTo>
                    <a:pt x="57479837" y="16056222"/>
                  </a:lnTo>
                  <a:lnTo>
                    <a:pt x="0" y="16056222"/>
                  </a:lnTo>
                  <a:lnTo>
                    <a:pt x="0" y="0"/>
                  </a:lnTo>
                  <a:close/>
                </a:path>
              </a:pathLst>
            </a:custGeom>
            <a:solidFill>
              <a:srgbClr val="9B7C5C"/>
            </a:solidFill>
          </p:spPr>
          <p:txBody>
            <a:bodyPr/>
            <a:lstStyle/>
            <a:p>
              <a:endParaRPr lang="en-US"/>
            </a:p>
          </p:txBody>
        </p:sp>
        <p:sp>
          <p:nvSpPr>
            <p:cNvPr id="5" name="Freeform 5"/>
            <p:cNvSpPr/>
            <p:nvPr/>
          </p:nvSpPr>
          <p:spPr>
            <a:xfrm>
              <a:off x="0" y="0"/>
              <a:ext cx="57624613" cy="16201003"/>
            </a:xfrm>
            <a:custGeom>
              <a:avLst/>
              <a:gdLst/>
              <a:ahLst/>
              <a:cxnLst/>
              <a:rect l="l" t="t" r="r" b="b"/>
              <a:pathLst>
                <a:path w="57624613" h="16201003">
                  <a:moveTo>
                    <a:pt x="57479834" y="16056223"/>
                  </a:moveTo>
                  <a:lnTo>
                    <a:pt x="57624613" y="16056223"/>
                  </a:lnTo>
                  <a:lnTo>
                    <a:pt x="57624613" y="16201003"/>
                  </a:lnTo>
                  <a:lnTo>
                    <a:pt x="57479834" y="16201003"/>
                  </a:lnTo>
                  <a:lnTo>
                    <a:pt x="57479834" y="16056223"/>
                  </a:lnTo>
                  <a:close/>
                  <a:moveTo>
                    <a:pt x="0" y="144780"/>
                  </a:moveTo>
                  <a:lnTo>
                    <a:pt x="144780" y="144780"/>
                  </a:lnTo>
                  <a:lnTo>
                    <a:pt x="144780" y="16056223"/>
                  </a:lnTo>
                  <a:lnTo>
                    <a:pt x="0" y="16056223"/>
                  </a:lnTo>
                  <a:lnTo>
                    <a:pt x="0" y="144780"/>
                  </a:lnTo>
                  <a:close/>
                  <a:moveTo>
                    <a:pt x="0" y="16056223"/>
                  </a:moveTo>
                  <a:lnTo>
                    <a:pt x="144780" y="16056223"/>
                  </a:lnTo>
                  <a:lnTo>
                    <a:pt x="144780" y="16201003"/>
                  </a:lnTo>
                  <a:lnTo>
                    <a:pt x="0" y="16201003"/>
                  </a:lnTo>
                  <a:lnTo>
                    <a:pt x="0" y="16056223"/>
                  </a:lnTo>
                  <a:close/>
                  <a:moveTo>
                    <a:pt x="57479834" y="144780"/>
                  </a:moveTo>
                  <a:lnTo>
                    <a:pt x="57624613" y="144780"/>
                  </a:lnTo>
                  <a:lnTo>
                    <a:pt x="57624613" y="16056223"/>
                  </a:lnTo>
                  <a:lnTo>
                    <a:pt x="57479834" y="16056223"/>
                  </a:lnTo>
                  <a:lnTo>
                    <a:pt x="57479834" y="144780"/>
                  </a:lnTo>
                  <a:close/>
                  <a:moveTo>
                    <a:pt x="144780" y="16056223"/>
                  </a:moveTo>
                  <a:lnTo>
                    <a:pt x="57479834" y="16056223"/>
                  </a:lnTo>
                  <a:lnTo>
                    <a:pt x="57479834" y="16201003"/>
                  </a:lnTo>
                  <a:lnTo>
                    <a:pt x="144780" y="16201003"/>
                  </a:lnTo>
                  <a:lnTo>
                    <a:pt x="144780" y="16056223"/>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2740134"/>
            <a:ext cx="19750225" cy="4806733"/>
            <a:chOff x="0" y="0"/>
            <a:chExt cx="52414898" cy="12756533"/>
          </a:xfrm>
        </p:grpSpPr>
        <p:sp>
          <p:nvSpPr>
            <p:cNvPr id="7" name="Freeform 7"/>
            <p:cNvSpPr/>
            <p:nvPr/>
          </p:nvSpPr>
          <p:spPr>
            <a:xfrm>
              <a:off x="72390" y="72390"/>
              <a:ext cx="52270121" cy="12611754"/>
            </a:xfrm>
            <a:custGeom>
              <a:avLst/>
              <a:gdLst/>
              <a:ahLst/>
              <a:cxnLst/>
              <a:rect l="l" t="t" r="r" b="b"/>
              <a:pathLst>
                <a:path w="52270121" h="12611754">
                  <a:moveTo>
                    <a:pt x="0" y="0"/>
                  </a:moveTo>
                  <a:lnTo>
                    <a:pt x="52270120" y="0"/>
                  </a:lnTo>
                  <a:lnTo>
                    <a:pt x="52270120" y="12611754"/>
                  </a:lnTo>
                  <a:lnTo>
                    <a:pt x="0" y="12611754"/>
                  </a:lnTo>
                  <a:lnTo>
                    <a:pt x="0" y="0"/>
                  </a:lnTo>
                  <a:close/>
                </a:path>
              </a:pathLst>
            </a:custGeom>
            <a:solidFill>
              <a:srgbClr val="FFFFFF"/>
            </a:solidFill>
          </p:spPr>
          <p:txBody>
            <a:bodyPr/>
            <a:lstStyle/>
            <a:p>
              <a:endParaRPr lang="en-US"/>
            </a:p>
          </p:txBody>
        </p:sp>
        <p:sp>
          <p:nvSpPr>
            <p:cNvPr id="8" name="Freeform 8"/>
            <p:cNvSpPr/>
            <p:nvPr/>
          </p:nvSpPr>
          <p:spPr>
            <a:xfrm>
              <a:off x="0" y="0"/>
              <a:ext cx="52414897" cy="12756534"/>
            </a:xfrm>
            <a:custGeom>
              <a:avLst/>
              <a:gdLst/>
              <a:ahLst/>
              <a:cxnLst/>
              <a:rect l="l" t="t" r="r" b="b"/>
              <a:pathLst>
                <a:path w="52414897" h="12756534">
                  <a:moveTo>
                    <a:pt x="52270118" y="12611753"/>
                  </a:moveTo>
                  <a:lnTo>
                    <a:pt x="52414897" y="12611753"/>
                  </a:lnTo>
                  <a:lnTo>
                    <a:pt x="52414897" y="12756534"/>
                  </a:lnTo>
                  <a:lnTo>
                    <a:pt x="52270118" y="12756534"/>
                  </a:lnTo>
                  <a:lnTo>
                    <a:pt x="52270118" y="12611753"/>
                  </a:lnTo>
                  <a:close/>
                  <a:moveTo>
                    <a:pt x="0" y="144780"/>
                  </a:moveTo>
                  <a:lnTo>
                    <a:pt x="144780" y="144780"/>
                  </a:lnTo>
                  <a:lnTo>
                    <a:pt x="144780" y="12611753"/>
                  </a:lnTo>
                  <a:lnTo>
                    <a:pt x="0" y="12611753"/>
                  </a:lnTo>
                  <a:lnTo>
                    <a:pt x="0" y="144780"/>
                  </a:lnTo>
                  <a:close/>
                  <a:moveTo>
                    <a:pt x="0" y="12611753"/>
                  </a:moveTo>
                  <a:lnTo>
                    <a:pt x="144780" y="12611753"/>
                  </a:lnTo>
                  <a:lnTo>
                    <a:pt x="144780" y="12756534"/>
                  </a:lnTo>
                  <a:lnTo>
                    <a:pt x="0" y="12756534"/>
                  </a:lnTo>
                  <a:lnTo>
                    <a:pt x="0" y="12611753"/>
                  </a:lnTo>
                  <a:close/>
                  <a:moveTo>
                    <a:pt x="52270118" y="144780"/>
                  </a:moveTo>
                  <a:lnTo>
                    <a:pt x="52414897" y="144780"/>
                  </a:lnTo>
                  <a:lnTo>
                    <a:pt x="52414897" y="12611753"/>
                  </a:lnTo>
                  <a:lnTo>
                    <a:pt x="52270118" y="12611753"/>
                  </a:lnTo>
                  <a:lnTo>
                    <a:pt x="52270118" y="144780"/>
                  </a:lnTo>
                  <a:close/>
                  <a:moveTo>
                    <a:pt x="144780" y="12611753"/>
                  </a:moveTo>
                  <a:lnTo>
                    <a:pt x="52270118" y="12611753"/>
                  </a:lnTo>
                  <a:lnTo>
                    <a:pt x="52270118" y="12756534"/>
                  </a:lnTo>
                  <a:lnTo>
                    <a:pt x="144780" y="12756534"/>
                  </a:lnTo>
                  <a:lnTo>
                    <a:pt x="144780" y="12611753"/>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pic>
        <p:nvPicPr>
          <p:cNvPr id="13" name="Picture 12">
            <a:extLst>
              <a:ext uri="{FF2B5EF4-FFF2-40B4-BE49-F238E27FC236}">
                <a16:creationId xmlns:a16="http://schemas.microsoft.com/office/drawing/2014/main" id="{7C579E88-00D6-CA75-9AFD-339F9034FBCF}"/>
              </a:ext>
            </a:extLst>
          </p:cNvPr>
          <p:cNvPicPr>
            <a:picLocks noChangeAspect="1"/>
          </p:cNvPicPr>
          <p:nvPr/>
        </p:nvPicPr>
        <p:blipFill>
          <a:blip r:embed="rId4"/>
          <a:stretch>
            <a:fillRect/>
          </a:stretch>
        </p:blipFill>
        <p:spPr>
          <a:xfrm>
            <a:off x="5486400" y="495300"/>
            <a:ext cx="7693819" cy="2139881"/>
          </a:xfrm>
          <a:prstGeom prst="rect">
            <a:avLst/>
          </a:prstGeom>
        </p:spPr>
      </p:pic>
      <p:sp>
        <p:nvSpPr>
          <p:cNvPr id="14" name="TextBox 13">
            <a:extLst>
              <a:ext uri="{FF2B5EF4-FFF2-40B4-BE49-F238E27FC236}">
                <a16:creationId xmlns:a16="http://schemas.microsoft.com/office/drawing/2014/main" id="{942FE31F-8193-70A3-D347-E28738D33560}"/>
              </a:ext>
            </a:extLst>
          </p:cNvPr>
          <p:cNvSpPr txBox="1"/>
          <p:nvPr/>
        </p:nvSpPr>
        <p:spPr>
          <a:xfrm>
            <a:off x="990600" y="3467100"/>
            <a:ext cx="16383000" cy="2800767"/>
          </a:xfrm>
          <a:prstGeom prst="rect">
            <a:avLst/>
          </a:prstGeom>
          <a:noFill/>
        </p:spPr>
        <p:txBody>
          <a:bodyPr wrap="square" rtlCol="0">
            <a:spAutoFit/>
          </a:bodyPr>
          <a:lstStyle/>
          <a:p>
            <a:pPr algn="ctr"/>
            <a:r>
              <a:rPr lang="en-US" sz="8800" dirty="0"/>
              <a:t>Trong </a:t>
            </a:r>
            <a:r>
              <a:rPr lang="en-US" sz="8800" dirty="0" err="1"/>
              <a:t>đất</a:t>
            </a:r>
            <a:r>
              <a:rPr lang="en-US" sz="8800" dirty="0"/>
              <a:t> </a:t>
            </a:r>
            <a:r>
              <a:rPr lang="en-US" sz="8800" dirty="0" err="1"/>
              <a:t>có</a:t>
            </a:r>
            <a:r>
              <a:rPr lang="en-US" sz="8800" dirty="0"/>
              <a:t> </a:t>
            </a:r>
            <a:r>
              <a:rPr lang="en-US" sz="8800" dirty="0" err="1"/>
              <a:t>nước</a:t>
            </a:r>
            <a:r>
              <a:rPr lang="en-US" sz="8800" dirty="0"/>
              <a:t> </a:t>
            </a:r>
            <a:r>
              <a:rPr lang="en-US" sz="8800" dirty="0" err="1"/>
              <a:t>và</a:t>
            </a:r>
            <a:r>
              <a:rPr lang="en-US" sz="8800" dirty="0"/>
              <a:t> </a:t>
            </a:r>
            <a:r>
              <a:rPr lang="en-US" sz="8800" dirty="0" err="1"/>
              <a:t>không</a:t>
            </a:r>
            <a:r>
              <a:rPr lang="en-US" sz="8800" dirty="0"/>
              <a:t> </a:t>
            </a:r>
            <a:r>
              <a:rPr lang="en-US" sz="8800" dirty="0" err="1"/>
              <a:t>khí</a:t>
            </a:r>
            <a:r>
              <a:rPr lang="en-US" sz="8800" dirty="0"/>
              <a:t>, </a:t>
            </a:r>
            <a:r>
              <a:rPr lang="en-US" sz="8800" dirty="0" err="1"/>
              <a:t>chất</a:t>
            </a:r>
            <a:r>
              <a:rPr lang="en-US" sz="8800" dirty="0"/>
              <a:t> </a:t>
            </a:r>
            <a:r>
              <a:rPr lang="en-US" sz="8800" dirty="0" err="1"/>
              <a:t>khoáng</a:t>
            </a:r>
            <a:r>
              <a:rPr lang="en-US" sz="8800" dirty="0"/>
              <a:t>, </a:t>
            </a:r>
            <a:r>
              <a:rPr lang="en-US" sz="8800" dirty="0" err="1"/>
              <a:t>mùn</a:t>
            </a:r>
            <a:r>
              <a:rPr lang="en-US" sz="8800" dirty="0"/>
              <a:t>,…. </a:t>
            </a:r>
          </a:p>
        </p:txBody>
      </p:sp>
    </p:spTree>
    <p:extLst>
      <p:ext uri="{BB962C8B-B14F-4D97-AF65-F5344CB8AC3E}">
        <p14:creationId xmlns:p14="http://schemas.microsoft.com/office/powerpoint/2010/main" val="2336149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1" y="790737"/>
            <a:ext cx="19227022"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1" y="190500"/>
            <a:ext cx="19019112"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9" name="TextBox 8">
            <a:extLst>
              <a:ext uri="{FF2B5EF4-FFF2-40B4-BE49-F238E27FC236}">
                <a16:creationId xmlns:a16="http://schemas.microsoft.com/office/drawing/2014/main" id="{F964EA0F-6E31-012B-9494-216D740AD28C}"/>
              </a:ext>
            </a:extLst>
          </p:cNvPr>
          <p:cNvSpPr txBox="1"/>
          <p:nvPr/>
        </p:nvSpPr>
        <p:spPr>
          <a:xfrm>
            <a:off x="3581400" y="7810500"/>
            <a:ext cx="11049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Trồng</a:t>
            </a:r>
            <a:r>
              <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rau</a:t>
            </a:r>
            <a:r>
              <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đất</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thịt</a:t>
            </a:r>
            <a:endPar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074" name="Picture 2" descr="FUNO - Cây rau màu">
            <a:extLst>
              <a:ext uri="{FF2B5EF4-FFF2-40B4-BE49-F238E27FC236}">
                <a16:creationId xmlns:a16="http://schemas.microsoft.com/office/drawing/2014/main" id="{E9534C05-0C0C-2D52-2A15-FB56469E5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52500"/>
            <a:ext cx="13487400" cy="62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3630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28700"/>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9B7C5C"/>
            </a:solidFill>
          </p:spPr>
          <p:txBody>
            <a:bodyPr/>
            <a:lstStyle/>
            <a:p>
              <a:endParaRPr lang="en-US"/>
            </a:p>
          </p:txBody>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390128" y="1328621"/>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endParaRPr lang="en-US"/>
            </a:p>
          </p:txBody>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9" name="Freeform 9"/>
          <p:cNvSpPr/>
          <p:nvPr/>
        </p:nvSpPr>
        <p:spPr>
          <a:xfrm>
            <a:off x="5017986" y="4459051"/>
            <a:ext cx="8252028" cy="7382127"/>
          </a:xfrm>
          <a:custGeom>
            <a:avLst/>
            <a:gdLst/>
            <a:ahLst/>
            <a:cxnLst/>
            <a:rect l="l" t="t" r="r" b="b"/>
            <a:pathLst>
              <a:path w="8252028" h="7382127">
                <a:moveTo>
                  <a:pt x="0" y="0"/>
                </a:moveTo>
                <a:lnTo>
                  <a:pt x="8252028" y="0"/>
                </a:lnTo>
                <a:lnTo>
                  <a:pt x="8252028" y="7382127"/>
                </a:lnTo>
                <a:lnTo>
                  <a:pt x="0" y="7382127"/>
                </a:lnTo>
                <a:lnTo>
                  <a:pt x="0" y="0"/>
                </a:lnTo>
                <a:close/>
              </a:path>
            </a:pathLst>
          </a:custGeom>
          <a:blipFill>
            <a:blip r:embed="rId3"/>
            <a:stretch>
              <a:fillRect/>
            </a:stretch>
          </a:blipFill>
        </p:spPr>
        <p:txBody>
          <a:bodyPr/>
          <a:lstStyle/>
          <a:p>
            <a:endParaRPr lang="en-US"/>
          </a:p>
        </p:txBody>
      </p:sp>
      <p:pic>
        <p:nvPicPr>
          <p:cNvPr id="12" name="Picture 11">
            <a:extLst>
              <a:ext uri="{FF2B5EF4-FFF2-40B4-BE49-F238E27FC236}">
                <a16:creationId xmlns:a16="http://schemas.microsoft.com/office/drawing/2014/main" id="{62908B49-E662-E5FE-68D7-B0E26E04E18C}"/>
              </a:ext>
            </a:extLst>
          </p:cNvPr>
          <p:cNvPicPr>
            <a:picLocks noChangeAspect="1"/>
          </p:cNvPicPr>
          <p:nvPr/>
        </p:nvPicPr>
        <p:blipFill>
          <a:blip r:embed="rId4"/>
          <a:stretch>
            <a:fillRect/>
          </a:stretch>
        </p:blipFill>
        <p:spPr>
          <a:xfrm>
            <a:off x="2057400" y="1257300"/>
            <a:ext cx="13954953" cy="4615072"/>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264</TotalTime>
  <Words>251</Words>
  <Application>Microsoft Office PowerPoint</Application>
  <PresentationFormat>Custom</PresentationFormat>
  <Paragraphs>17</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SVN-Genica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Techsi.vn</cp:lastModifiedBy>
  <cp:revision>50</cp:revision>
  <dcterms:created xsi:type="dcterms:W3CDTF">2006-08-16T00:00:00Z</dcterms:created>
  <dcterms:modified xsi:type="dcterms:W3CDTF">2025-09-08T04:53:03Z</dcterms:modified>
  <cp:category>9Slide.vn</cp:category>
  <dc:identifier>DAGC02_-eZc</dc:identifier>
</cp:coreProperties>
</file>