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</p:sldMasterIdLst>
  <p:notesMasterIdLst>
    <p:notesMasterId r:id="rId23"/>
  </p:notesMasterIdLst>
  <p:sldIdLst>
    <p:sldId id="259" r:id="rId5"/>
    <p:sldId id="256" r:id="rId6"/>
    <p:sldId id="261" r:id="rId7"/>
    <p:sldId id="264" r:id="rId8"/>
    <p:sldId id="272" r:id="rId9"/>
    <p:sldId id="263" r:id="rId10"/>
    <p:sldId id="262" r:id="rId11"/>
    <p:sldId id="286" r:id="rId12"/>
    <p:sldId id="287" r:id="rId13"/>
    <p:sldId id="271" r:id="rId14"/>
    <p:sldId id="280" r:id="rId15"/>
    <p:sldId id="296" r:id="rId16"/>
    <p:sldId id="297" r:id="rId17"/>
    <p:sldId id="298" r:id="rId18"/>
    <p:sldId id="266" r:id="rId19"/>
    <p:sldId id="281" r:id="rId20"/>
    <p:sldId id="282" r:id="rId21"/>
    <p:sldId id="284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679D-16C4-4BBE-BFF7-9BA6B2B412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BBC3-4EF9-4144-95DC-AA010505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4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8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8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2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" action="ppaction://noaction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" action="ppaction://noaction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" action="ppaction://noaction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4" action="ppaction://hlinksldjump"/>
            <a:extLst>
              <a:ext uri="{FF2B5EF4-FFF2-40B4-BE49-F238E27FC236}">
                <a16:creationId xmlns:a16="http://schemas.microsoft.com/office/drawing/2014/main" id="{7B7561D4-BF6C-1A54-EAF3-88403A227ACF}"/>
              </a:ext>
            </a:extLst>
          </p:cNvPr>
          <p:cNvSpPr/>
          <p:nvPr/>
        </p:nvSpPr>
        <p:spPr>
          <a:xfrm>
            <a:off x="265814" y="159488"/>
            <a:ext cx="1222744" cy="467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té nước.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ban.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đăng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chùa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318978"/>
            <a:ext cx="10526728" cy="1961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âu ca dao sau đây đề cập đến lễ hội nào?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 ai đi ngược về xuôi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 ngày giỗ Tổ mùng mười tháng ba.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408</Words>
  <Application>Microsoft Office PowerPoint</Application>
  <PresentationFormat>Widescreen</PresentationFormat>
  <Paragraphs>36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Techsi.vn</cp:lastModifiedBy>
  <cp:revision>86</cp:revision>
  <dcterms:created xsi:type="dcterms:W3CDTF">2024-10-11T14:48:55Z</dcterms:created>
  <dcterms:modified xsi:type="dcterms:W3CDTF">2025-03-18T07:45:54Z</dcterms:modified>
</cp:coreProperties>
</file>