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80" r:id="rId24"/>
  </p:sldIdLst>
  <p:sldSz cx="18288000" cy="10287000"/>
  <p:notesSz cx="6858000" cy="9144000"/>
  <p:embeddedFontLst>
    <p:embeddedFont>
      <p:font typeface="SVN-Newton" panose="02040603050506020204" pitchFamily="18" charset="0"/>
      <p:regular r:id="rId25"/>
    </p:embeddedFont>
    <p:embeddedFont>
      <p:font typeface="#9Slide07 HoneyCream" pitchFamily="2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44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9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55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48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70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10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7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45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38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04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sv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.svg"/><Relationship Id="rId12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image" Target="../media/image36.png"/><Relationship Id="rId10" Type="http://schemas.openxmlformats.org/officeDocument/2006/relationships/image" Target="../media/image45.sv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endParaRPr lang="en-US" sz="5000" spc="5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endParaRPr lang="en-US" sz="5000" spc="5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</a:t>
            </a:r>
            <a:r>
              <a:rPr lang="en-US" sz="5000" spc="50" dirty="0" err="1" smtClean="0">
                <a:solidFill>
                  <a:srgbClr val="000000"/>
                </a:solidFill>
                <a:latin typeface="Cambria"/>
              </a:rPr>
              <a:t>ên</a:t>
            </a:r>
            <a:r>
              <a:rPr lang="en-US" sz="5000" spc="5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75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 smtClean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451</Words>
  <Application>Microsoft Office PowerPoint</Application>
  <PresentationFormat>Custom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SVN-Newton</vt:lpstr>
      <vt:lpstr>#9Slide07 HoneyCream</vt:lpstr>
      <vt:lpstr>Cambria</vt:lpstr>
      <vt:lpstr>Calibri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cp:lastModifiedBy>Laptop T&amp;T</cp:lastModifiedBy>
  <cp:revision>17</cp:revision>
  <dcterms:created xsi:type="dcterms:W3CDTF">2006-08-16T00:00:00Z</dcterms:created>
  <dcterms:modified xsi:type="dcterms:W3CDTF">2023-11-20T14:36:23Z</dcterms:modified>
  <dc:identifier>DAFyIwMcRpg</dc:identifier>
</cp:coreProperties>
</file>