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ctiveX/activeX1.xml" ContentType="application/vnd.ms-office.activeX+xml"/>
  <Override PartName="/ppt/notesSlides/notesSlide3.xml" ContentType="application/vnd.openxmlformats-officedocument.presentationml.notesSlide+xml"/>
  <Override PartName="/ppt/activeX/activeX2.xml" ContentType="application/vnd.ms-office.activeX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7"/>
  </p:notesMasterIdLst>
  <p:sldIdLst>
    <p:sldId id="268" r:id="rId2"/>
    <p:sldId id="287" r:id="rId3"/>
    <p:sldId id="270" r:id="rId4"/>
    <p:sldId id="275" r:id="rId5"/>
    <p:sldId id="278" r:id="rId6"/>
  </p:sldIdLst>
  <p:sldSz cx="12192000" cy="6858000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#9Slide07 HoneyCream" panose="020B0604020202020204" charset="0"/>
      <p:regular r:id="rId12"/>
    </p:embeddedFont>
    <p:embeddedFont>
      <p:font typeface="Calibri Light" panose="020F0302020204030204" pitchFamily="34" charset="0"/>
      <p:regular r:id="rId13"/>
      <p:italic r:id="rId14"/>
    </p:embeddedFont>
    <p:embeddedFont>
      <p:font typeface="Cambria" panose="02040503050406030204" pitchFamily="18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8" autoAdjust="0"/>
    <p:restoredTop sz="94660"/>
  </p:normalViewPr>
  <p:slideViewPr>
    <p:cSldViewPr snapToGrid="0">
      <p:cViewPr varScale="1">
        <p:scale>
          <a:sx n="61" d="100"/>
          <a:sy n="61" d="100"/>
        </p:scale>
        <p:origin x="168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tableStyles" Target="tableStyle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9B63DF-0958-4D55-8199-DAF317192D74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F1F98B-1607-4E9E-AC50-D95C57372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220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err="1"/>
              <a:t>Gv</a:t>
            </a:r>
            <a:r>
              <a:rPr lang="en-GB" dirty="0"/>
              <a:t> </a:t>
            </a:r>
            <a:r>
              <a:rPr lang="en-GB" dirty="0" err="1"/>
              <a:t>cài</a:t>
            </a:r>
            <a:r>
              <a:rPr lang="en-GB" baseline="0" dirty="0"/>
              <a:t> Developer </a:t>
            </a:r>
            <a:r>
              <a:rPr lang="en-GB" baseline="0" dirty="0" err="1"/>
              <a:t>để</a:t>
            </a:r>
            <a:r>
              <a:rPr lang="en-GB" baseline="0" dirty="0"/>
              <a:t> </a:t>
            </a:r>
            <a:r>
              <a:rPr lang="en-GB" baseline="0" dirty="0" err="1"/>
              <a:t>tiến</a:t>
            </a:r>
            <a:r>
              <a:rPr lang="en-GB" baseline="0" dirty="0"/>
              <a:t> </a:t>
            </a:r>
            <a:r>
              <a:rPr lang="en-GB" baseline="0" dirty="0" err="1"/>
              <a:t>hành</a:t>
            </a:r>
            <a:r>
              <a:rPr lang="en-GB" baseline="0" dirty="0"/>
              <a:t> </a:t>
            </a:r>
            <a:r>
              <a:rPr lang="en-GB" baseline="0" dirty="0" err="1"/>
              <a:t>điền</a:t>
            </a:r>
            <a:r>
              <a:rPr lang="en-GB" baseline="0" dirty="0"/>
              <a:t> </a:t>
            </a:r>
            <a:r>
              <a:rPr lang="en-GB" baseline="0" dirty="0" err="1"/>
              <a:t>kết</a:t>
            </a:r>
            <a:r>
              <a:rPr lang="en-GB" baseline="0" dirty="0"/>
              <a:t> </a:t>
            </a:r>
            <a:r>
              <a:rPr lang="en-GB" baseline="0" dirty="0" err="1"/>
              <a:t>quả</a:t>
            </a:r>
            <a:r>
              <a:rPr lang="en-GB" baseline="0" dirty="0"/>
              <a:t> </a:t>
            </a:r>
            <a:r>
              <a:rPr lang="en-GB" baseline="0" dirty="0" err="1"/>
              <a:t>của</a:t>
            </a:r>
            <a:r>
              <a:rPr lang="en-GB" baseline="0" dirty="0"/>
              <a:t> </a:t>
            </a:r>
            <a:r>
              <a:rPr lang="en-GB" baseline="0" dirty="0" err="1"/>
              <a:t>bài</a:t>
            </a:r>
            <a:r>
              <a:rPr lang="en-GB" baseline="0" dirty="0"/>
              <a:t> </a:t>
            </a:r>
            <a:r>
              <a:rPr lang="en-GB" baseline="0" dirty="0" err="1"/>
              <a:t>tập</a:t>
            </a:r>
            <a:r>
              <a:rPr lang="en-GB" baseline="0" dirty="0"/>
              <a:t>.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F29172-96DA-4A33-9269-9DC138DB7BE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14593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F29172-96DA-4A33-9269-9DC138DB7BE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16099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Gv</a:t>
            </a:r>
            <a:r>
              <a:rPr lang="en-GB" dirty="0"/>
              <a:t> </a:t>
            </a:r>
            <a:r>
              <a:rPr lang="en-GB" dirty="0" err="1"/>
              <a:t>cài</a:t>
            </a:r>
            <a:r>
              <a:rPr lang="en-GB" baseline="0" dirty="0"/>
              <a:t> Developer </a:t>
            </a:r>
            <a:r>
              <a:rPr lang="en-GB" baseline="0" dirty="0" err="1"/>
              <a:t>để</a:t>
            </a:r>
            <a:r>
              <a:rPr lang="en-GB" baseline="0" dirty="0"/>
              <a:t> </a:t>
            </a:r>
            <a:r>
              <a:rPr lang="en-GB" baseline="0" dirty="0" err="1"/>
              <a:t>điền</a:t>
            </a:r>
            <a:r>
              <a:rPr lang="en-GB" baseline="0" dirty="0"/>
              <a:t> </a:t>
            </a:r>
            <a:r>
              <a:rPr lang="en-GB" baseline="0" dirty="0" err="1"/>
              <a:t>từ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chỗ</a:t>
            </a:r>
            <a:r>
              <a:rPr lang="en-GB" baseline="0" dirty="0"/>
              <a:t> </a:t>
            </a:r>
            <a:r>
              <a:rPr lang="en-GB" baseline="0" dirty="0" err="1"/>
              <a:t>trống</a:t>
            </a:r>
            <a:r>
              <a:rPr lang="en-GB" baseline="0" dirty="0"/>
              <a:t>, </a:t>
            </a:r>
            <a:r>
              <a:rPr lang="en-GB" baseline="0" dirty="0" err="1"/>
              <a:t>kích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hình</a:t>
            </a:r>
            <a:r>
              <a:rPr lang="en-GB" baseline="0" dirty="0"/>
              <a:t> </a:t>
            </a:r>
            <a:r>
              <a:rPr lang="en-GB" baseline="0" dirty="0" err="1"/>
              <a:t>nhân</a:t>
            </a:r>
            <a:r>
              <a:rPr lang="en-GB" baseline="0" dirty="0"/>
              <a:t> </a:t>
            </a:r>
            <a:r>
              <a:rPr lang="en-GB" baseline="0" dirty="0" err="1"/>
              <a:t>vật</a:t>
            </a:r>
            <a:r>
              <a:rPr lang="en-GB" baseline="0" dirty="0"/>
              <a:t> </a:t>
            </a:r>
            <a:r>
              <a:rPr lang="en-GB" baseline="0" dirty="0" err="1"/>
              <a:t>để</a:t>
            </a:r>
            <a:r>
              <a:rPr lang="en-GB" baseline="0" dirty="0"/>
              <a:t> quay </a:t>
            </a:r>
            <a:r>
              <a:rPr lang="en-GB" baseline="0" dirty="0" err="1"/>
              <a:t>lại</a:t>
            </a:r>
            <a:r>
              <a:rPr lang="en-GB" baseline="0" dirty="0"/>
              <a:t> slide </a:t>
            </a:r>
            <a:r>
              <a:rPr lang="en-GB" baseline="0" dirty="0" err="1"/>
              <a:t>câu</a:t>
            </a:r>
            <a:r>
              <a:rPr lang="en-GB" baseline="0" dirty="0"/>
              <a:t> </a:t>
            </a:r>
            <a:r>
              <a:rPr lang="en-GB" baseline="0" dirty="0" err="1"/>
              <a:t>hỏi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F29172-96DA-4A33-9269-9DC138DB7BE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42814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Gv</a:t>
            </a:r>
            <a:r>
              <a:rPr lang="en-GB" dirty="0"/>
              <a:t> </a:t>
            </a:r>
            <a:r>
              <a:rPr lang="en-GB" dirty="0" err="1"/>
              <a:t>cài</a:t>
            </a:r>
            <a:r>
              <a:rPr lang="en-GB" baseline="0" dirty="0"/>
              <a:t> Developer </a:t>
            </a:r>
            <a:r>
              <a:rPr lang="en-GB" baseline="0" dirty="0" err="1"/>
              <a:t>để</a:t>
            </a:r>
            <a:r>
              <a:rPr lang="en-GB" baseline="0" dirty="0"/>
              <a:t> </a:t>
            </a:r>
            <a:r>
              <a:rPr lang="en-GB" baseline="0" dirty="0" err="1"/>
              <a:t>điền</a:t>
            </a:r>
            <a:r>
              <a:rPr lang="en-GB" baseline="0" dirty="0"/>
              <a:t> </a:t>
            </a:r>
            <a:r>
              <a:rPr lang="en-GB" baseline="0" dirty="0" err="1"/>
              <a:t>từ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chỗ</a:t>
            </a:r>
            <a:r>
              <a:rPr lang="en-GB" baseline="0" dirty="0"/>
              <a:t> </a:t>
            </a:r>
            <a:r>
              <a:rPr lang="en-GB" baseline="0" dirty="0" err="1"/>
              <a:t>trống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F29172-96DA-4A33-9269-9DC138DB7BE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8140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8B5FA-E4F1-48CE-AED3-0B623826BDC9}" type="datetimeFigureOut">
              <a:rPr lang="en-GB" smtClean="0"/>
              <a:t>15/12/2025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6D583-2F23-4F75-95FB-17BA6DDA6E65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12306843" y="0"/>
            <a:ext cx="2510963" cy="2590789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12580324" y="6211669"/>
            <a:ext cx="19639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HoneyCream" pitchFamily="2" charset="0"/>
                <a:ea typeface="+mn-ea"/>
                <a:cs typeface="+mn-cs"/>
              </a:rPr>
              <a:t>Măng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HoneyCream" pitchFamily="2" charset="0"/>
                <a:ea typeface="+mn-ea"/>
                <a:cs typeface="+mn-cs"/>
              </a:rPr>
              <a:t> Non 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136737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8B5FA-E4F1-48CE-AED3-0B623826BDC9}" type="datetimeFigureOut">
              <a:rPr lang="en-GB" smtClean="0"/>
              <a:t>15/12/2025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6D583-2F23-4F75-95FB-17BA6DDA6E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4631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8B5FA-E4F1-48CE-AED3-0B623826BDC9}" type="datetimeFigureOut">
              <a:rPr lang="en-GB" smtClean="0"/>
              <a:t>15/12/2025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6D583-2F23-4F75-95FB-17BA6DDA6E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6715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8B5FA-E4F1-48CE-AED3-0B623826BDC9}" type="datetimeFigureOut">
              <a:rPr lang="en-GB" smtClean="0"/>
              <a:t>15/12/2025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6D583-2F23-4F75-95FB-17BA6DDA6E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9371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8B5FA-E4F1-48CE-AED3-0B623826BDC9}" type="datetimeFigureOut">
              <a:rPr lang="en-GB" smtClean="0"/>
              <a:t>15/12/2025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6D583-2F23-4F75-95FB-17BA6DDA6E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2211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8B5FA-E4F1-48CE-AED3-0B623826BDC9}" type="datetimeFigureOut">
              <a:rPr lang="en-GB" smtClean="0"/>
              <a:t>15/12/2025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6D583-2F23-4F75-95FB-17BA6DDA6E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2824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8B5FA-E4F1-48CE-AED3-0B623826BDC9}" type="datetimeFigureOut">
              <a:rPr lang="en-GB" smtClean="0"/>
              <a:t>15/12/2025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6D583-2F23-4F75-95FB-17BA6DDA6E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1042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8B5FA-E4F1-48CE-AED3-0B623826BDC9}" type="datetimeFigureOut">
              <a:rPr lang="en-GB" smtClean="0"/>
              <a:t>15/12/2025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6D583-2F23-4F75-95FB-17BA6DDA6E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6227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8B5FA-E4F1-48CE-AED3-0B623826BDC9}" type="datetimeFigureOut">
              <a:rPr lang="en-GB" smtClean="0"/>
              <a:t>15/12/2025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6D583-2F23-4F75-95FB-17BA6DDA6E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6640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8B5FA-E4F1-48CE-AED3-0B623826BDC9}" type="datetimeFigureOut">
              <a:rPr lang="en-GB" smtClean="0"/>
              <a:t>15/12/2025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6D583-2F23-4F75-95FB-17BA6DDA6E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2118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8B5FA-E4F1-48CE-AED3-0B623826BDC9}" type="datetimeFigureOut">
              <a:rPr lang="en-GB" smtClean="0"/>
              <a:t>15/12/2025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6D583-2F23-4F75-95FB-17BA6DDA6E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4782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8B5FA-E4F1-48CE-AED3-0B623826BDC9}" type="datetimeFigureOut">
              <a:rPr lang="en-GB" smtClean="0"/>
              <a:t>15/12/2025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6D583-2F23-4F75-95FB-17BA6DDA6E65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12306843" y="0"/>
            <a:ext cx="2510963" cy="2590789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12580324" y="6211669"/>
            <a:ext cx="19639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HoneyCream" pitchFamily="2" charset="0"/>
                <a:ea typeface="+mn-ea"/>
                <a:cs typeface="+mn-cs"/>
              </a:rPr>
              <a:t>Măng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HoneyCream" pitchFamily="2" charset="0"/>
                <a:ea typeface="+mn-ea"/>
                <a:cs typeface="+mn-cs"/>
              </a:rPr>
              <a:t> Non </a:t>
            </a:r>
            <a:endParaRPr lang="en-GB" sz="3600" dirty="0"/>
          </a:p>
        </p:txBody>
      </p:sp>
      <p:sp>
        <p:nvSpPr>
          <p:cNvPr id="9" name="Rectangle 8"/>
          <p:cNvSpPr/>
          <p:nvPr userDrawn="1"/>
        </p:nvSpPr>
        <p:spPr>
          <a:xfrm>
            <a:off x="12580324" y="2777307"/>
            <a:ext cx="19992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HoneyCream" pitchFamily="2" charset="0"/>
                <a:ea typeface="+mn-ea"/>
                <a:cs typeface="+mn-cs"/>
              </a:rPr>
              <a:t>By Yen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HoneyCream" pitchFamily="2" charset="0"/>
                <a:ea typeface="+mn-ea"/>
                <a:cs typeface="+mn-cs"/>
              </a:rPr>
              <a:t>Nhi</a:t>
            </a:r>
            <a:endParaRPr lang="en-GB" sz="3600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-2819400" y="-342900"/>
            <a:ext cx="133350" cy="685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6231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8B5FA-E4F1-48CE-AED3-0B623826BDC9}" type="datetimeFigureOut">
              <a:rPr lang="en-GB" smtClean="0"/>
              <a:t>15/12/2025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6D583-2F23-4F75-95FB-17BA6DDA6E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252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8B5FA-E4F1-48CE-AED3-0B623826BDC9}" type="datetimeFigureOut">
              <a:rPr lang="en-GB" smtClean="0"/>
              <a:t>15/12/2025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6D583-2F23-4F75-95FB-17BA6DDA6E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351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8B5FA-E4F1-48CE-AED3-0B623826BDC9}" type="datetimeFigureOut">
              <a:rPr lang="en-GB" smtClean="0"/>
              <a:t>15/12/2025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6D583-2F23-4F75-95FB-17BA6DDA6E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5877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8B5FA-E4F1-48CE-AED3-0B623826BDC9}" type="datetimeFigureOut">
              <a:rPr lang="en-GB" smtClean="0"/>
              <a:t>15/12/2025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6D583-2F23-4F75-95FB-17BA6DDA6E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032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8B5FA-E4F1-48CE-AED3-0B623826BDC9}" type="datetimeFigureOut">
              <a:rPr lang="en-GB" smtClean="0"/>
              <a:t>15/12/2025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6D583-2F23-4F75-95FB-17BA6DDA6E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6558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8B5FA-E4F1-48CE-AED3-0B623826BDC9}" type="datetimeFigureOut">
              <a:rPr lang="en-GB" smtClean="0"/>
              <a:t>15/12/2025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6D583-2F23-4F75-95FB-17BA6DDA6E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3884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8B5FA-E4F1-48CE-AED3-0B623826BDC9}" type="datetimeFigureOut">
              <a:rPr lang="en-GB" smtClean="0"/>
              <a:t>15/12/2025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6D583-2F23-4F75-95FB-17BA6DDA6E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7455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8B5FA-E4F1-48CE-AED3-0B623826BDC9}" type="datetimeFigureOut">
              <a:rPr lang="en-GB" smtClean="0"/>
              <a:t>15/12/2025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6D583-2F23-4F75-95FB-17BA6DDA6E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7527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8B5FA-E4F1-48CE-AED3-0B623826BDC9}" type="datetimeFigureOut">
              <a:rPr lang="en-GB" smtClean="0"/>
              <a:t>15/12/2025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6D583-2F23-4F75-95FB-17BA6DDA6E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8686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8B5FA-E4F1-48CE-AED3-0B623826BDC9}" type="datetimeFigureOut">
              <a:rPr lang="en-GB" smtClean="0"/>
              <a:t>15/12/2025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6D583-2F23-4F75-95FB-17BA6DDA6E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280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8B5FA-E4F1-48CE-AED3-0B623826BDC9}" type="datetimeFigureOut">
              <a:rPr lang="en-GB" smtClean="0"/>
              <a:t>15/12/2025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6D583-2F23-4F75-95FB-17BA6DDA6E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831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8B5FA-E4F1-48CE-AED3-0B623826BDC9}" type="datetimeFigureOut">
              <a:rPr lang="en-GB" smtClean="0"/>
              <a:t>15/12/2025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6D583-2F23-4F75-95FB-17BA6DDA6E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941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8B5FA-E4F1-48CE-AED3-0B623826BDC9}" type="datetimeFigureOut">
              <a:rPr lang="en-GB" smtClean="0"/>
              <a:t>15/12/2025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6D583-2F23-4F75-95FB-17BA6DDA6E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6874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8B5FA-E4F1-48CE-AED3-0B623826BDC9}" type="datetimeFigureOut">
              <a:rPr lang="en-GB" smtClean="0"/>
              <a:t>15/12/2025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6D583-2F23-4F75-95FB-17BA6DDA6E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7694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8B5FA-E4F1-48CE-AED3-0B623826BDC9}" type="datetimeFigureOut">
              <a:rPr lang="en-GB" smtClean="0"/>
              <a:t>15/12/2025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6D583-2F23-4F75-95FB-17BA6DDA6E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2033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8B5FA-E4F1-48CE-AED3-0B623826BDC9}" type="datetimeFigureOut">
              <a:rPr lang="en-GB" smtClean="0"/>
              <a:t>15/12/2025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6D583-2F23-4F75-95FB-17BA6DDA6E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2451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8B5FA-E4F1-48CE-AED3-0B623826BDC9}" type="datetimeFigureOut">
              <a:rPr lang="en-GB" smtClean="0"/>
              <a:t>15/12/2025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6D583-2F23-4F75-95FB-17BA6DDA6E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3730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8B5FA-E4F1-48CE-AED3-0B623826BDC9}" type="datetimeFigureOut">
              <a:rPr lang="en-GB" smtClean="0"/>
              <a:t>15/12/2025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6D583-2F23-4F75-95FB-17BA6DDA6E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9701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8B5FA-E4F1-48CE-AED3-0B623826BDC9}" type="datetimeFigureOut">
              <a:rPr lang="en-GB" smtClean="0"/>
              <a:t>15/12/2025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6D583-2F23-4F75-95FB-17BA6DDA6E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8185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8B5FA-E4F1-48CE-AED3-0B623826BDC9}" type="datetimeFigureOut">
              <a:rPr lang="en-GB" smtClean="0"/>
              <a:t>15/12/2025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6D583-2F23-4F75-95FB-17BA6DDA6E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2765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8B5FA-E4F1-48CE-AED3-0B623826BDC9}" type="datetimeFigureOut">
              <a:rPr lang="en-GB" smtClean="0"/>
              <a:t>15/12/2025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6D583-2F23-4F75-95FB-17BA6DDA6E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8868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8B5FA-E4F1-48CE-AED3-0B623826BDC9}" type="datetimeFigureOut">
              <a:rPr lang="en-GB" smtClean="0"/>
              <a:t>15/12/2025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6D583-2F23-4F75-95FB-17BA6DDA6E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7859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78B5FA-E4F1-48CE-AED3-0B623826BDC9}" type="datetimeFigureOut">
              <a:rPr lang="en-GB" smtClean="0"/>
              <a:t>15/12/2025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C6D583-2F23-4F75-95FB-17BA6DDA6E65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12306843" y="0"/>
            <a:ext cx="2510963" cy="2590789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12580324" y="6211669"/>
            <a:ext cx="19639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HoneyCream" pitchFamily="2" charset="0"/>
                <a:ea typeface="+mn-ea"/>
                <a:cs typeface="+mn-cs"/>
              </a:rPr>
              <a:t>Măng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HoneyCream" pitchFamily="2" charset="0"/>
                <a:ea typeface="+mn-ea"/>
                <a:cs typeface="+mn-cs"/>
              </a:rPr>
              <a:t> Non 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800237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slide" Target="slide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slide" Target="slide5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07/relationships/hdphoto" Target="../media/hdphoto2.wdp"/><Relationship Id="rId3" Type="http://schemas.openxmlformats.org/officeDocument/2006/relationships/slideLayout" Target="../slideLayouts/slideLayout3.xml"/><Relationship Id="rId7" Type="http://schemas.microsoft.com/office/2007/relationships/hdphoto" Target="../media/hdphoto1.wdp"/><Relationship Id="rId12" Type="http://schemas.openxmlformats.org/officeDocument/2006/relationships/image" Target="../media/image14.png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png"/><Relationship Id="rId11" Type="http://schemas.openxmlformats.org/officeDocument/2006/relationships/image" Target="../media/image13.png"/><Relationship Id="rId5" Type="http://schemas.openxmlformats.org/officeDocument/2006/relationships/image" Target="../media/image5.png"/><Relationship Id="rId10" Type="http://schemas.openxmlformats.org/officeDocument/2006/relationships/image" Target="../media/image12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11.png"/><Relationship Id="rId14" Type="http://schemas.openxmlformats.org/officeDocument/2006/relationships/image" Target="../media/image9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6.png"/><Relationship Id="rId3" Type="http://schemas.openxmlformats.org/officeDocument/2006/relationships/slideLayout" Target="../slideLayouts/slideLayout3.xml"/><Relationship Id="rId7" Type="http://schemas.microsoft.com/office/2007/relationships/hdphoto" Target="../media/hdphoto1.wdp"/><Relationship Id="rId12" Type="http://schemas.microsoft.com/office/2007/relationships/hdphoto" Target="../media/hdphoto2.wdp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png"/><Relationship Id="rId11" Type="http://schemas.openxmlformats.org/officeDocument/2006/relationships/image" Target="../media/image14.png"/><Relationship Id="rId5" Type="http://schemas.openxmlformats.org/officeDocument/2006/relationships/image" Target="../media/image5.png"/><Relationship Id="rId15" Type="http://schemas.openxmlformats.org/officeDocument/2006/relationships/image" Target="../media/image15.wmf"/><Relationship Id="rId10" Type="http://schemas.openxmlformats.org/officeDocument/2006/relationships/image" Target="../media/image13.pn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12.png"/><Relationship Id="rId1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94359" y="660663"/>
            <a:ext cx="11433517" cy="6055668"/>
          </a:xfrm>
          <a:prstGeom prst="roundRect">
            <a:avLst/>
          </a:prstGeom>
          <a:solidFill>
            <a:schemeClr val="bg1"/>
          </a:solidFill>
          <a:ln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9" name="Content Placeholder 38"/>
          <p:cNvPicPr>
            <a:picLocks noGrp="1" noChangeAspect="1"/>
          </p:cNvPicPr>
          <p:nvPr>
            <p:ph idx="1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546" y="4314676"/>
            <a:ext cx="2564831" cy="2564831"/>
          </a:xfr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2F06D4E-9AD9-94BA-B6C9-EC3D23EBF9D2}"/>
              </a:ext>
            </a:extLst>
          </p:cNvPr>
          <p:cNvCxnSpPr>
            <a:cxnSpLocks/>
          </p:cNvCxnSpPr>
          <p:nvPr/>
        </p:nvCxnSpPr>
        <p:spPr>
          <a:xfrm flipV="1">
            <a:off x="1442118" y="2254319"/>
            <a:ext cx="1478280" cy="1569720"/>
          </a:xfrm>
          <a:prstGeom prst="line">
            <a:avLst/>
          </a:prstGeom>
          <a:ln w="57150">
            <a:solidFill>
              <a:schemeClr val="accent1"/>
            </a:solidFill>
            <a:headEnd type="oval" w="med" len="med"/>
            <a:tailEnd type="oval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A68AD2B-4B20-98E1-4DB8-EEDF95BB8226}"/>
              </a:ext>
            </a:extLst>
          </p:cNvPr>
          <p:cNvCxnSpPr>
            <a:cxnSpLocks/>
          </p:cNvCxnSpPr>
          <p:nvPr/>
        </p:nvCxnSpPr>
        <p:spPr>
          <a:xfrm>
            <a:off x="2920398" y="2254319"/>
            <a:ext cx="1482757" cy="784860"/>
          </a:xfrm>
          <a:prstGeom prst="line">
            <a:avLst/>
          </a:prstGeom>
          <a:ln w="57150">
            <a:solidFill>
              <a:schemeClr val="accent1"/>
            </a:solidFill>
            <a:headEnd type="oval" w="med" len="med"/>
            <a:tailEnd type="oval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D174ED1-079E-2E38-4BA6-6BBDDED8C8C2}"/>
              </a:ext>
            </a:extLst>
          </p:cNvPr>
          <p:cNvCxnSpPr>
            <a:cxnSpLocks/>
          </p:cNvCxnSpPr>
          <p:nvPr/>
        </p:nvCxnSpPr>
        <p:spPr>
          <a:xfrm flipV="1">
            <a:off x="10262263" y="2209508"/>
            <a:ext cx="0" cy="1436370"/>
          </a:xfrm>
          <a:prstGeom prst="line">
            <a:avLst/>
          </a:prstGeom>
          <a:ln w="57150">
            <a:solidFill>
              <a:schemeClr val="accent1"/>
            </a:solidFill>
            <a:headEnd type="oval" w="med" len="med"/>
            <a:tailEnd type="oval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63AD01C-6731-91B6-9D86-CD104AEB655B}"/>
              </a:ext>
            </a:extLst>
          </p:cNvPr>
          <p:cNvCxnSpPr>
            <a:cxnSpLocks/>
          </p:cNvCxnSpPr>
          <p:nvPr/>
        </p:nvCxnSpPr>
        <p:spPr>
          <a:xfrm>
            <a:off x="8449609" y="2209508"/>
            <a:ext cx="1812654" cy="0"/>
          </a:xfrm>
          <a:prstGeom prst="line">
            <a:avLst/>
          </a:prstGeom>
          <a:ln w="57150">
            <a:solidFill>
              <a:schemeClr val="accent1"/>
            </a:solidFill>
            <a:headEnd type="oval" w="med" len="med"/>
            <a:tailEnd type="oval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6F4E9C2-95C7-D0F5-FCC9-4606339CC165}"/>
              </a:ext>
            </a:extLst>
          </p:cNvPr>
          <p:cNvCxnSpPr>
            <a:cxnSpLocks/>
          </p:cNvCxnSpPr>
          <p:nvPr/>
        </p:nvCxnSpPr>
        <p:spPr>
          <a:xfrm>
            <a:off x="7427172" y="3645878"/>
            <a:ext cx="2835091" cy="0"/>
          </a:xfrm>
          <a:prstGeom prst="line">
            <a:avLst/>
          </a:prstGeom>
          <a:ln w="57150">
            <a:solidFill>
              <a:schemeClr val="accent1"/>
            </a:solidFill>
            <a:headEnd type="oval" w="med" len="med"/>
            <a:tailEnd type="oval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0F5BA93E-8628-3BF9-1B6B-461C99E5CEE7}"/>
              </a:ext>
            </a:extLst>
          </p:cNvPr>
          <p:cNvSpPr/>
          <p:nvPr/>
        </p:nvSpPr>
        <p:spPr>
          <a:xfrm>
            <a:off x="929957" y="3039179"/>
            <a:ext cx="51216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A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4B8AF48-B87B-E69E-5BF8-4138A71F5EC4}"/>
              </a:ext>
            </a:extLst>
          </p:cNvPr>
          <p:cNvSpPr/>
          <p:nvPr/>
        </p:nvSpPr>
        <p:spPr>
          <a:xfrm>
            <a:off x="8073386" y="1473761"/>
            <a:ext cx="57259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D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51A0C2E-4033-A703-7A49-92A2492DBC4B}"/>
              </a:ext>
            </a:extLst>
          </p:cNvPr>
          <p:cNvSpPr/>
          <p:nvPr/>
        </p:nvSpPr>
        <p:spPr>
          <a:xfrm>
            <a:off x="4337886" y="3039179"/>
            <a:ext cx="51007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C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D9F5305-84C2-FADB-ABA4-01880DDBC42B}"/>
              </a:ext>
            </a:extLst>
          </p:cNvPr>
          <p:cNvSpPr/>
          <p:nvPr/>
        </p:nvSpPr>
        <p:spPr>
          <a:xfrm>
            <a:off x="2655741" y="1423322"/>
            <a:ext cx="52931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B</a:t>
            </a:r>
            <a:endParaRPr lang="en-US" sz="4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927CC82-2B0B-656F-2190-B5D5C2DC85E5}"/>
              </a:ext>
            </a:extLst>
          </p:cNvPr>
          <p:cNvSpPr/>
          <p:nvPr/>
        </p:nvSpPr>
        <p:spPr>
          <a:xfrm>
            <a:off x="9996748" y="1438562"/>
            <a:ext cx="48442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E</a:t>
            </a:r>
            <a:endParaRPr lang="en-US" sz="4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AFD53B7-728B-A8CE-9442-6958BA2BFFDB}"/>
              </a:ext>
            </a:extLst>
          </p:cNvPr>
          <p:cNvSpPr/>
          <p:nvPr/>
        </p:nvSpPr>
        <p:spPr>
          <a:xfrm>
            <a:off x="9996748" y="3661118"/>
            <a:ext cx="57740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G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BE38F56-39AE-EEED-3B33-70EE44FB9935}"/>
              </a:ext>
            </a:extLst>
          </p:cNvPr>
          <p:cNvSpPr/>
          <p:nvPr/>
        </p:nvSpPr>
        <p:spPr>
          <a:xfrm>
            <a:off x="7157011" y="3627785"/>
            <a:ext cx="57259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H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86C7986-B1A4-F962-28F0-5814C41BED1F}"/>
              </a:ext>
            </a:extLst>
          </p:cNvPr>
          <p:cNvSpPr txBox="1"/>
          <p:nvPr/>
        </p:nvSpPr>
        <p:spPr>
          <a:xfrm>
            <a:off x="2449285" y="751310"/>
            <a:ext cx="93721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b="1" noProof="0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Kê</a:t>
            </a:r>
            <a:r>
              <a:rPr lang="en-GB" sz="3600" b="1" noProof="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̉ </a:t>
            </a:r>
            <a:r>
              <a:rPr lang="en-GB" sz="3600" b="1" noProof="0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tên</a:t>
            </a:r>
            <a:r>
              <a:rPr lang="en-GB" sz="3600" b="1" noProof="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b="1" noProof="0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các</a:t>
            </a:r>
            <a:r>
              <a:rPr lang="en-GB" sz="3600" b="1" noProof="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b="1" noProof="0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đường</a:t>
            </a:r>
            <a:r>
              <a:rPr lang="en-GB" sz="3600" b="1" noProof="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b="1" noProof="0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gấp</a:t>
            </a:r>
            <a:r>
              <a:rPr lang="en-GB" sz="3600" b="1" noProof="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b="1" noProof="0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khúc</a:t>
            </a:r>
            <a:r>
              <a:rPr lang="en-GB" sz="3600" b="1" noProof="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b="1" noProof="0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GB" sz="3600" b="1" noProof="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b="1" noProof="0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mỗi</a:t>
            </a:r>
            <a:r>
              <a:rPr lang="en-GB" sz="3600" b="1" noProof="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b="1" noProof="0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hình</a:t>
            </a:r>
            <a:r>
              <a:rPr lang="en-GB" sz="3600" b="1" noProof="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b="1" noProof="0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ve</a:t>
            </a:r>
            <a:r>
              <a:rPr lang="en-GB" sz="3600" b="1" noProof="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̃ </a:t>
            </a:r>
            <a:r>
              <a:rPr lang="en-GB" sz="3600" b="1" noProof="0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GB" sz="3600" b="1" noProof="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3DF659B-86DD-7B8B-5885-A99531763827}"/>
              </a:ext>
            </a:extLst>
          </p:cNvPr>
          <p:cNvSpPr txBox="1"/>
          <p:nvPr/>
        </p:nvSpPr>
        <p:spPr>
          <a:xfrm>
            <a:off x="-2331217" y="4251239"/>
            <a:ext cx="110985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Đường</a:t>
            </a:r>
            <a:r>
              <a:rPr lang="en-GB" sz="36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gấp</a:t>
            </a:r>
            <a:r>
              <a:rPr lang="en-GB" sz="36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khúc</a:t>
            </a:r>
            <a:r>
              <a:rPr lang="en-GB" sz="36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ABC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2D3A1F9-11BE-23A9-1ECD-89002C8D33A9}"/>
              </a:ext>
            </a:extLst>
          </p:cNvPr>
          <p:cNvSpPr txBox="1"/>
          <p:nvPr/>
        </p:nvSpPr>
        <p:spPr>
          <a:xfrm>
            <a:off x="3519938" y="4325908"/>
            <a:ext cx="110985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Đường</a:t>
            </a:r>
            <a:r>
              <a:rPr lang="en-GB" sz="36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gấp</a:t>
            </a:r>
            <a:r>
              <a:rPr lang="en-GB" sz="36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khúc</a:t>
            </a:r>
            <a:r>
              <a:rPr lang="en-GB" sz="36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DEGH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0" name="Picture 39">
            <a:hlinkClick r:id="rId4" action="ppaction://hlinksldjump"/>
            <a:extLst>
              <a:ext uri="{FF2B5EF4-FFF2-40B4-BE49-F238E27FC236}">
                <a16:creationId xmlns:a16="http://schemas.microsoft.com/office/drawing/2014/main" id="{C3FFF5D2-149E-3EF3-339C-A360965CD05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0820" r="32156"/>
          <a:stretch/>
        </p:blipFill>
        <p:spPr>
          <a:xfrm>
            <a:off x="-184680" y="325159"/>
            <a:ext cx="3188676" cy="1457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036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5" descr="D:\acer\配图\0e6c7aa66eb413773ffe55293db78bc5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9081" cy="1400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图片 3" descr="cf6a03843171e56c4b8f06e4c8cde87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10710742" y="52685"/>
            <a:ext cx="1514716" cy="1423417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34164" y="596963"/>
            <a:ext cx="11098530" cy="6055668"/>
          </a:xfrm>
          <a:prstGeom prst="roundRect">
            <a:avLst/>
          </a:prstGeom>
          <a:solidFill>
            <a:schemeClr val="bg1"/>
          </a:solidFill>
          <a:ln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65B319F0-0528-0D87-FA06-71D67C7F97C2}"/>
              </a:ext>
            </a:extLst>
          </p:cNvPr>
          <p:cNvSpPr/>
          <p:nvPr/>
        </p:nvSpPr>
        <p:spPr>
          <a:xfrm>
            <a:off x="1064540" y="1673125"/>
            <a:ext cx="2388361" cy="2624882"/>
          </a:xfrm>
          <a:prstGeom prst="triangl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iamond 7">
            <a:extLst>
              <a:ext uri="{FF2B5EF4-FFF2-40B4-BE49-F238E27FC236}">
                <a16:creationId xmlns:a16="http://schemas.microsoft.com/office/drawing/2014/main" id="{F8BF1F2D-7F58-1693-1D10-169661EC602C}"/>
              </a:ext>
            </a:extLst>
          </p:cNvPr>
          <p:cNvSpPr/>
          <p:nvPr/>
        </p:nvSpPr>
        <p:spPr>
          <a:xfrm>
            <a:off x="4676898" y="1451804"/>
            <a:ext cx="1828800" cy="3054713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arallelogram 10">
            <a:extLst>
              <a:ext uri="{FF2B5EF4-FFF2-40B4-BE49-F238E27FC236}">
                <a16:creationId xmlns:a16="http://schemas.microsoft.com/office/drawing/2014/main" id="{3A9643DF-273C-87EC-E717-99FFD2B60F64}"/>
              </a:ext>
            </a:extLst>
          </p:cNvPr>
          <p:cNvSpPr/>
          <p:nvPr/>
        </p:nvSpPr>
        <p:spPr>
          <a:xfrm>
            <a:off x="7945345" y="1956365"/>
            <a:ext cx="2765397" cy="2308792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Manual Input 11">
            <a:extLst>
              <a:ext uri="{FF2B5EF4-FFF2-40B4-BE49-F238E27FC236}">
                <a16:creationId xmlns:a16="http://schemas.microsoft.com/office/drawing/2014/main" id="{32729A6B-5966-419F-C045-9CBB038BCE8B}"/>
              </a:ext>
            </a:extLst>
          </p:cNvPr>
          <p:cNvSpPr/>
          <p:nvPr/>
        </p:nvSpPr>
        <p:spPr>
          <a:xfrm rot="5400000">
            <a:off x="1555259" y="3907250"/>
            <a:ext cx="1938972" cy="3199064"/>
          </a:xfrm>
          <a:prstGeom prst="flowChartManualInpu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EED60A6-EDA3-D774-79B6-A38E5560C942}"/>
              </a:ext>
            </a:extLst>
          </p:cNvPr>
          <p:cNvSpPr/>
          <p:nvPr/>
        </p:nvSpPr>
        <p:spPr>
          <a:xfrm>
            <a:off x="4867953" y="4537296"/>
            <a:ext cx="1974874" cy="197487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rapezoid 13">
            <a:extLst>
              <a:ext uri="{FF2B5EF4-FFF2-40B4-BE49-F238E27FC236}">
                <a16:creationId xmlns:a16="http://schemas.microsoft.com/office/drawing/2014/main" id="{BECBBBFB-090C-5AE5-4FD5-FACF6BABD54D}"/>
              </a:ext>
            </a:extLst>
          </p:cNvPr>
          <p:cNvSpPr/>
          <p:nvPr/>
        </p:nvSpPr>
        <p:spPr>
          <a:xfrm>
            <a:off x="7739513" y="4537296"/>
            <a:ext cx="2833404" cy="1891635"/>
          </a:xfrm>
          <a:prstGeom prst="trapezoi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03318C4-AAAD-8BF1-7ED4-5E3C27CE2F06}"/>
              </a:ext>
            </a:extLst>
          </p:cNvPr>
          <p:cNvSpPr txBox="1"/>
          <p:nvPr/>
        </p:nvSpPr>
        <p:spPr>
          <a:xfrm>
            <a:off x="2725380" y="737824"/>
            <a:ext cx="59160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800" b="1" dirty="0">
                <a:solidFill>
                  <a:srgbClr val="4472C4">
                    <a:lumMod val="50000"/>
                  </a:srgbClr>
                </a:solidFill>
                <a:latin typeface="UTM Avo" panose="02040603050506020204" pitchFamily="18" charset="0"/>
              </a:rPr>
              <a:t>Có </a:t>
            </a:r>
            <a:r>
              <a:rPr lang="en-GB" sz="4800" b="1" dirty="0" err="1">
                <a:solidFill>
                  <a:srgbClr val="4472C4">
                    <a:lumMod val="50000"/>
                  </a:srgbClr>
                </a:solidFill>
                <a:latin typeface="UTM Avo" panose="02040603050506020204" pitchFamily="18" charset="0"/>
              </a:rPr>
              <a:t>mấy</a:t>
            </a:r>
            <a:r>
              <a:rPr lang="en-GB" sz="4800" b="1" dirty="0">
                <a:solidFill>
                  <a:srgbClr val="4472C4">
                    <a:lumMod val="50000"/>
                  </a:srgbClr>
                </a:solidFill>
                <a:latin typeface="UTM Avo" panose="02040603050506020204" pitchFamily="18" charset="0"/>
              </a:rPr>
              <a:t> </a:t>
            </a:r>
            <a:r>
              <a:rPr lang="en-GB" sz="4800" b="1" dirty="0" err="1">
                <a:solidFill>
                  <a:srgbClr val="4472C4">
                    <a:lumMod val="50000"/>
                  </a:srgbClr>
                </a:solidFill>
                <a:latin typeface="UTM Avo" panose="02040603050506020204" pitchFamily="18" charset="0"/>
              </a:rPr>
              <a:t>hình</a:t>
            </a:r>
            <a:r>
              <a:rPr lang="en-GB" sz="4800" b="1" dirty="0">
                <a:solidFill>
                  <a:srgbClr val="4472C4">
                    <a:lumMod val="50000"/>
                  </a:srgbClr>
                </a:solidFill>
                <a:latin typeface="UTM Avo" panose="02040603050506020204" pitchFamily="18" charset="0"/>
              </a:rPr>
              <a:t> </a:t>
            </a:r>
            <a:r>
              <a:rPr lang="en-GB" sz="4800" b="1" dirty="0" err="1">
                <a:solidFill>
                  <a:srgbClr val="4472C4">
                    <a:lumMod val="50000"/>
                  </a:srgbClr>
                </a:solidFill>
                <a:latin typeface="UTM Avo" panose="02040603050506020204" pitchFamily="18" charset="0"/>
              </a:rPr>
              <a:t>tư</a:t>
            </a:r>
            <a:r>
              <a:rPr lang="en-GB" sz="4800" b="1" dirty="0">
                <a:solidFill>
                  <a:srgbClr val="4472C4">
                    <a:lumMod val="50000"/>
                  </a:srgbClr>
                </a:solidFill>
                <a:latin typeface="UTM Avo" panose="02040603050506020204" pitchFamily="18" charset="0"/>
              </a:rPr>
              <a:t>́ </a:t>
            </a:r>
            <a:r>
              <a:rPr lang="en-GB" sz="4800" b="1" dirty="0" err="1">
                <a:solidFill>
                  <a:srgbClr val="4472C4">
                    <a:lumMod val="50000"/>
                  </a:srgbClr>
                </a:solidFill>
                <a:latin typeface="UTM Avo" panose="02040603050506020204" pitchFamily="18" charset="0"/>
              </a:rPr>
              <a:t>giác</a:t>
            </a:r>
            <a:r>
              <a:rPr lang="en-GB" sz="4800" b="1" dirty="0">
                <a:solidFill>
                  <a:srgbClr val="4472C4">
                    <a:lumMod val="50000"/>
                  </a:srgbClr>
                </a:solidFill>
                <a:latin typeface="UTM Avo" panose="02040603050506020204" pitchFamily="18" charset="0"/>
              </a:rPr>
              <a:t>?</a:t>
            </a: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0F6CD98-7B79-A03E-D7F1-149A95663721}"/>
              </a:ext>
            </a:extLst>
          </p:cNvPr>
          <p:cNvSpPr txBox="1"/>
          <p:nvPr/>
        </p:nvSpPr>
        <p:spPr>
          <a:xfrm>
            <a:off x="8668535" y="2551202"/>
            <a:ext cx="13190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kumimoji="0" lang="en-GB" sz="60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0D160C0-0BEF-49B0-133C-19027DB9C7BA}"/>
              </a:ext>
            </a:extLst>
          </p:cNvPr>
          <p:cNvSpPr txBox="1"/>
          <p:nvPr/>
        </p:nvSpPr>
        <p:spPr>
          <a:xfrm>
            <a:off x="4931790" y="2471328"/>
            <a:ext cx="13190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0" b="1" noProof="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endParaRPr kumimoji="0" lang="en-GB" sz="60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C01D2B7-A6F4-08EF-4F18-EFD57A352BEB}"/>
              </a:ext>
            </a:extLst>
          </p:cNvPr>
          <p:cNvSpPr txBox="1"/>
          <p:nvPr/>
        </p:nvSpPr>
        <p:spPr>
          <a:xfrm>
            <a:off x="8414055" y="5017287"/>
            <a:ext cx="13248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kumimoji="0" lang="en-GB" sz="60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9" name="Picture 18">
            <a:hlinkClick r:id="rId5" action="ppaction://hlinksldjump"/>
            <a:extLst>
              <a:ext uri="{FF2B5EF4-FFF2-40B4-BE49-F238E27FC236}">
                <a16:creationId xmlns:a16="http://schemas.microsoft.com/office/drawing/2014/main" id="{E92BAF49-A0B5-0033-0153-8E180C16869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0882" r="32195"/>
          <a:stretch/>
        </p:blipFill>
        <p:spPr>
          <a:xfrm>
            <a:off x="202419" y="497153"/>
            <a:ext cx="2646486" cy="1213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860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  <p:bldP spid="12" grpId="0" animBg="1"/>
      <p:bldP spid="13" grpId="0" animBg="1"/>
      <p:bldP spid="14" grpId="0" animBg="1"/>
      <p:bldP spid="16" grpId="0"/>
      <p:bldP spid="17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546734" y="383490"/>
            <a:ext cx="11098530" cy="6055668"/>
          </a:xfrm>
          <a:prstGeom prst="roundRect">
            <a:avLst/>
          </a:prstGeom>
          <a:solidFill>
            <a:schemeClr val="bg1"/>
          </a:solidFill>
          <a:ln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B776775-C4A9-DF9D-A599-9A35E42C508D}"/>
              </a:ext>
            </a:extLst>
          </p:cNvPr>
          <p:cNvSpPr txBox="1"/>
          <p:nvPr/>
        </p:nvSpPr>
        <p:spPr>
          <a:xfrm>
            <a:off x="1241538" y="475541"/>
            <a:ext cx="110985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b="1" noProof="0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Tính</a:t>
            </a:r>
            <a:r>
              <a:rPr lang="en-GB" sz="3600" b="1" noProof="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b="1" noProof="0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đô</a:t>
            </a:r>
            <a:r>
              <a:rPr lang="en-GB" sz="3600" b="1" noProof="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̣ </a:t>
            </a:r>
            <a:r>
              <a:rPr lang="en-GB" sz="3600" b="1" noProof="0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dài</a:t>
            </a:r>
            <a:r>
              <a:rPr lang="en-GB" sz="3600" b="1" noProof="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b="1" noProof="0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đường</a:t>
            </a:r>
            <a:r>
              <a:rPr lang="en-GB" sz="3600" b="1" noProof="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b="1" noProof="0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gấp</a:t>
            </a:r>
            <a:r>
              <a:rPr lang="en-GB" sz="3600" b="1" noProof="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b="1" noProof="0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khúc</a:t>
            </a:r>
            <a:r>
              <a:rPr lang="en-GB" sz="3600" b="1" noProof="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ABCD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BC6FA7B-FFBE-E13F-8B94-00C4C687DE68}"/>
              </a:ext>
            </a:extLst>
          </p:cNvPr>
          <p:cNvCxnSpPr>
            <a:cxnSpLocks/>
          </p:cNvCxnSpPr>
          <p:nvPr/>
        </p:nvCxnSpPr>
        <p:spPr>
          <a:xfrm>
            <a:off x="1685939" y="3303881"/>
            <a:ext cx="4144197" cy="0"/>
          </a:xfrm>
          <a:prstGeom prst="line">
            <a:avLst/>
          </a:prstGeom>
          <a:ln w="57150">
            <a:solidFill>
              <a:schemeClr val="accent1"/>
            </a:solidFill>
            <a:headEnd type="oval" w="med" len="med"/>
            <a:tailEnd type="oval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31C7F03-0281-5A96-E6F5-8C72E713879B}"/>
              </a:ext>
            </a:extLst>
          </p:cNvPr>
          <p:cNvCxnSpPr>
            <a:cxnSpLocks/>
          </p:cNvCxnSpPr>
          <p:nvPr/>
        </p:nvCxnSpPr>
        <p:spPr>
          <a:xfrm flipV="1">
            <a:off x="5912845" y="1409864"/>
            <a:ext cx="1493956" cy="1894017"/>
          </a:xfrm>
          <a:prstGeom prst="line">
            <a:avLst/>
          </a:prstGeom>
          <a:ln w="57150">
            <a:solidFill>
              <a:schemeClr val="accent1"/>
            </a:solidFill>
            <a:headEnd type="oval" w="med" len="med"/>
            <a:tailEnd type="oval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5E7F023-E8A4-DF30-BA77-E234366C4222}"/>
              </a:ext>
            </a:extLst>
          </p:cNvPr>
          <p:cNvCxnSpPr>
            <a:cxnSpLocks/>
          </p:cNvCxnSpPr>
          <p:nvPr/>
        </p:nvCxnSpPr>
        <p:spPr>
          <a:xfrm flipH="1" flipV="1">
            <a:off x="7406801" y="1418953"/>
            <a:ext cx="1759677" cy="1884928"/>
          </a:xfrm>
          <a:prstGeom prst="line">
            <a:avLst/>
          </a:prstGeom>
          <a:ln w="57150">
            <a:solidFill>
              <a:schemeClr val="accent1"/>
            </a:solidFill>
            <a:headEnd type="oval" w="med" len="med"/>
            <a:tailEnd type="oval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A7E68E9E-A72C-A8E5-0B9A-B41364236C00}"/>
              </a:ext>
            </a:extLst>
          </p:cNvPr>
          <p:cNvSpPr/>
          <p:nvPr/>
        </p:nvSpPr>
        <p:spPr>
          <a:xfrm>
            <a:off x="3203716" y="2595995"/>
            <a:ext cx="119135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5 cm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36613B1-AAA3-23F4-26F4-86F5DFA2A987}"/>
              </a:ext>
            </a:extLst>
          </p:cNvPr>
          <p:cNvSpPr/>
          <p:nvPr/>
        </p:nvSpPr>
        <p:spPr>
          <a:xfrm rot="18591813">
            <a:off x="5740087" y="1840128"/>
            <a:ext cx="119135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4 cm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F85895F-5742-433F-7B0D-C4319F0B6F24}"/>
              </a:ext>
            </a:extLst>
          </p:cNvPr>
          <p:cNvSpPr/>
          <p:nvPr/>
        </p:nvSpPr>
        <p:spPr>
          <a:xfrm rot="2845833">
            <a:off x="7907172" y="1787209"/>
            <a:ext cx="119135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4 cm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B6D0A74-E4A3-5117-8A50-067F8403F065}"/>
              </a:ext>
            </a:extLst>
          </p:cNvPr>
          <p:cNvSpPr txBox="1"/>
          <p:nvPr/>
        </p:nvSpPr>
        <p:spPr>
          <a:xfrm>
            <a:off x="546735" y="3433770"/>
            <a:ext cx="110985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b="1" noProof="0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Bài</a:t>
            </a:r>
            <a:r>
              <a:rPr lang="en-GB" sz="3600" b="1" noProof="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b="1" noProof="0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giải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17741FD-A8B5-67C7-344B-C0174A3B808F}"/>
              </a:ext>
            </a:extLst>
          </p:cNvPr>
          <p:cNvSpPr txBox="1"/>
          <p:nvPr/>
        </p:nvSpPr>
        <p:spPr>
          <a:xfrm>
            <a:off x="570548" y="4061735"/>
            <a:ext cx="110985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Đô</a:t>
            </a:r>
            <a:r>
              <a:rPr lang="en-GB" sz="36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̣ </a:t>
            </a:r>
            <a:r>
              <a:rPr lang="en-GB" sz="3600" b="1" dirty="0" err="1" smtClean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GB" sz="3600" b="1" dirty="0" smtClean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đường</a:t>
            </a:r>
            <a:r>
              <a:rPr lang="en-GB" sz="36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gấp</a:t>
            </a:r>
            <a:r>
              <a:rPr lang="en-GB" sz="36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khúc</a:t>
            </a:r>
            <a:r>
              <a:rPr lang="en-GB" sz="36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ABCD là: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67DE862-C0B7-ED14-4F3E-A1126B613853}"/>
              </a:ext>
            </a:extLst>
          </p:cNvPr>
          <p:cNvSpPr txBox="1"/>
          <p:nvPr/>
        </p:nvSpPr>
        <p:spPr>
          <a:xfrm>
            <a:off x="3984925" y="4604339"/>
            <a:ext cx="8236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BEAECCE-087D-27E9-C38B-FE5A00B1562C}"/>
              </a:ext>
            </a:extLst>
          </p:cNvPr>
          <p:cNvSpPr txBox="1"/>
          <p:nvPr/>
        </p:nvSpPr>
        <p:spPr>
          <a:xfrm>
            <a:off x="5615459" y="4621868"/>
            <a:ext cx="8236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D901FF0-7DCD-8DE4-7D49-2E83AEFC02BA}"/>
              </a:ext>
            </a:extLst>
          </p:cNvPr>
          <p:cNvSpPr txBox="1"/>
          <p:nvPr/>
        </p:nvSpPr>
        <p:spPr>
          <a:xfrm>
            <a:off x="7279172" y="4647665"/>
            <a:ext cx="8236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2E078A29-15A3-1710-59EC-21B2FD6D4E03}"/>
              </a:ext>
            </a:extLst>
          </p:cNvPr>
          <p:cNvSpPr/>
          <p:nvPr/>
        </p:nvSpPr>
        <p:spPr>
          <a:xfrm>
            <a:off x="3098599" y="4730194"/>
            <a:ext cx="976737" cy="797907"/>
          </a:xfrm>
          <a:custGeom>
            <a:avLst/>
            <a:gdLst>
              <a:gd name="connsiteX0" fmla="*/ 0 w 976737"/>
              <a:gd name="connsiteY0" fmla="*/ 132987 h 797907"/>
              <a:gd name="connsiteX1" fmla="*/ 132987 w 976737"/>
              <a:gd name="connsiteY1" fmla="*/ 0 h 797907"/>
              <a:gd name="connsiteX2" fmla="*/ 495476 w 976737"/>
              <a:gd name="connsiteY2" fmla="*/ 0 h 797907"/>
              <a:gd name="connsiteX3" fmla="*/ 843750 w 976737"/>
              <a:gd name="connsiteY3" fmla="*/ 0 h 797907"/>
              <a:gd name="connsiteX4" fmla="*/ 976737 w 976737"/>
              <a:gd name="connsiteY4" fmla="*/ 132987 h 797907"/>
              <a:gd name="connsiteX5" fmla="*/ 976737 w 976737"/>
              <a:gd name="connsiteY5" fmla="*/ 664920 h 797907"/>
              <a:gd name="connsiteX6" fmla="*/ 843750 w 976737"/>
              <a:gd name="connsiteY6" fmla="*/ 797907 h 797907"/>
              <a:gd name="connsiteX7" fmla="*/ 488369 w 976737"/>
              <a:gd name="connsiteY7" fmla="*/ 797907 h 797907"/>
              <a:gd name="connsiteX8" fmla="*/ 132987 w 976737"/>
              <a:gd name="connsiteY8" fmla="*/ 797907 h 797907"/>
              <a:gd name="connsiteX9" fmla="*/ 0 w 976737"/>
              <a:gd name="connsiteY9" fmla="*/ 664920 h 797907"/>
              <a:gd name="connsiteX10" fmla="*/ 0 w 976737"/>
              <a:gd name="connsiteY10" fmla="*/ 132987 h 797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76737" h="797907" fill="none" extrusionOk="0">
                <a:moveTo>
                  <a:pt x="0" y="132987"/>
                </a:moveTo>
                <a:cubicBezTo>
                  <a:pt x="-4235" y="52703"/>
                  <a:pt x="79908" y="-1040"/>
                  <a:pt x="132987" y="0"/>
                </a:cubicBezTo>
                <a:cubicBezTo>
                  <a:pt x="232421" y="-13200"/>
                  <a:pt x="370694" y="31261"/>
                  <a:pt x="495476" y="0"/>
                </a:cubicBezTo>
                <a:cubicBezTo>
                  <a:pt x="620258" y="-31261"/>
                  <a:pt x="773071" y="35241"/>
                  <a:pt x="843750" y="0"/>
                </a:cubicBezTo>
                <a:cubicBezTo>
                  <a:pt x="919953" y="-12499"/>
                  <a:pt x="980363" y="68479"/>
                  <a:pt x="976737" y="132987"/>
                </a:cubicBezTo>
                <a:cubicBezTo>
                  <a:pt x="1000390" y="308373"/>
                  <a:pt x="934894" y="554711"/>
                  <a:pt x="976737" y="664920"/>
                </a:cubicBezTo>
                <a:cubicBezTo>
                  <a:pt x="970217" y="721254"/>
                  <a:pt x="911703" y="785042"/>
                  <a:pt x="843750" y="797907"/>
                </a:cubicBezTo>
                <a:cubicBezTo>
                  <a:pt x="673858" y="802796"/>
                  <a:pt x="641426" y="764181"/>
                  <a:pt x="488369" y="797907"/>
                </a:cubicBezTo>
                <a:cubicBezTo>
                  <a:pt x="335312" y="831633"/>
                  <a:pt x="237104" y="794378"/>
                  <a:pt x="132987" y="797907"/>
                </a:cubicBezTo>
                <a:cubicBezTo>
                  <a:pt x="59457" y="812167"/>
                  <a:pt x="-9390" y="731525"/>
                  <a:pt x="0" y="664920"/>
                </a:cubicBezTo>
                <a:cubicBezTo>
                  <a:pt x="-33306" y="500058"/>
                  <a:pt x="26728" y="307287"/>
                  <a:pt x="0" y="132987"/>
                </a:cubicBezTo>
                <a:close/>
              </a:path>
              <a:path w="976737" h="797907" stroke="0" extrusionOk="0">
                <a:moveTo>
                  <a:pt x="0" y="132987"/>
                </a:moveTo>
                <a:cubicBezTo>
                  <a:pt x="527" y="66627"/>
                  <a:pt x="71382" y="-16733"/>
                  <a:pt x="132987" y="0"/>
                </a:cubicBezTo>
                <a:cubicBezTo>
                  <a:pt x="286887" y="-36605"/>
                  <a:pt x="393420" y="39359"/>
                  <a:pt x="502584" y="0"/>
                </a:cubicBezTo>
                <a:cubicBezTo>
                  <a:pt x="611748" y="-39359"/>
                  <a:pt x="720347" y="16559"/>
                  <a:pt x="843750" y="0"/>
                </a:cubicBezTo>
                <a:cubicBezTo>
                  <a:pt x="915583" y="-21"/>
                  <a:pt x="961289" y="57767"/>
                  <a:pt x="976737" y="132987"/>
                </a:cubicBezTo>
                <a:cubicBezTo>
                  <a:pt x="981266" y="324700"/>
                  <a:pt x="927681" y="505756"/>
                  <a:pt x="976737" y="664920"/>
                </a:cubicBezTo>
                <a:cubicBezTo>
                  <a:pt x="980548" y="732902"/>
                  <a:pt x="896120" y="801202"/>
                  <a:pt x="843750" y="797907"/>
                </a:cubicBezTo>
                <a:cubicBezTo>
                  <a:pt x="759008" y="803327"/>
                  <a:pt x="615616" y="789907"/>
                  <a:pt x="481261" y="797907"/>
                </a:cubicBezTo>
                <a:cubicBezTo>
                  <a:pt x="346906" y="805907"/>
                  <a:pt x="202715" y="760779"/>
                  <a:pt x="132987" y="797907"/>
                </a:cubicBezTo>
                <a:cubicBezTo>
                  <a:pt x="67289" y="799817"/>
                  <a:pt x="-305" y="727640"/>
                  <a:pt x="0" y="664920"/>
                </a:cubicBezTo>
                <a:cubicBezTo>
                  <a:pt x="-51892" y="434410"/>
                  <a:pt x="55729" y="311341"/>
                  <a:pt x="0" y="132987"/>
                </a:cubicBezTo>
                <a:close/>
              </a:path>
            </a:pathLst>
          </a:custGeom>
          <a:ln w="57150">
            <a:solidFill>
              <a:schemeClr val="accent4">
                <a:lumMod val="60000"/>
                <a:lumOff val="40000"/>
              </a:schemeClr>
            </a:solidFill>
            <a:extLst>
              <a:ext uri="{C807C97D-BFC1-408E-A445-0C87EB9F89A2}">
                <ask:lineSketchStyleProps xmlns="" xmlns:ask="http://schemas.microsoft.com/office/drawing/2018/sketchyshapes" sd="3974326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40A96269-8F19-13BE-C7AD-95472E15F4D3}"/>
              </a:ext>
            </a:extLst>
          </p:cNvPr>
          <p:cNvSpPr/>
          <p:nvPr/>
        </p:nvSpPr>
        <p:spPr>
          <a:xfrm>
            <a:off x="4772490" y="4730195"/>
            <a:ext cx="976737" cy="797907"/>
          </a:xfrm>
          <a:custGeom>
            <a:avLst/>
            <a:gdLst>
              <a:gd name="connsiteX0" fmla="*/ 0 w 976737"/>
              <a:gd name="connsiteY0" fmla="*/ 132987 h 797907"/>
              <a:gd name="connsiteX1" fmla="*/ 132987 w 976737"/>
              <a:gd name="connsiteY1" fmla="*/ 0 h 797907"/>
              <a:gd name="connsiteX2" fmla="*/ 495476 w 976737"/>
              <a:gd name="connsiteY2" fmla="*/ 0 h 797907"/>
              <a:gd name="connsiteX3" fmla="*/ 843750 w 976737"/>
              <a:gd name="connsiteY3" fmla="*/ 0 h 797907"/>
              <a:gd name="connsiteX4" fmla="*/ 976737 w 976737"/>
              <a:gd name="connsiteY4" fmla="*/ 132987 h 797907"/>
              <a:gd name="connsiteX5" fmla="*/ 976737 w 976737"/>
              <a:gd name="connsiteY5" fmla="*/ 664920 h 797907"/>
              <a:gd name="connsiteX6" fmla="*/ 843750 w 976737"/>
              <a:gd name="connsiteY6" fmla="*/ 797907 h 797907"/>
              <a:gd name="connsiteX7" fmla="*/ 488369 w 976737"/>
              <a:gd name="connsiteY7" fmla="*/ 797907 h 797907"/>
              <a:gd name="connsiteX8" fmla="*/ 132987 w 976737"/>
              <a:gd name="connsiteY8" fmla="*/ 797907 h 797907"/>
              <a:gd name="connsiteX9" fmla="*/ 0 w 976737"/>
              <a:gd name="connsiteY9" fmla="*/ 664920 h 797907"/>
              <a:gd name="connsiteX10" fmla="*/ 0 w 976737"/>
              <a:gd name="connsiteY10" fmla="*/ 132987 h 797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76737" h="797907" fill="none" extrusionOk="0">
                <a:moveTo>
                  <a:pt x="0" y="132987"/>
                </a:moveTo>
                <a:cubicBezTo>
                  <a:pt x="-4235" y="52703"/>
                  <a:pt x="79908" y="-1040"/>
                  <a:pt x="132987" y="0"/>
                </a:cubicBezTo>
                <a:cubicBezTo>
                  <a:pt x="232421" y="-13200"/>
                  <a:pt x="370694" y="31261"/>
                  <a:pt x="495476" y="0"/>
                </a:cubicBezTo>
                <a:cubicBezTo>
                  <a:pt x="620258" y="-31261"/>
                  <a:pt x="773071" y="35241"/>
                  <a:pt x="843750" y="0"/>
                </a:cubicBezTo>
                <a:cubicBezTo>
                  <a:pt x="919953" y="-12499"/>
                  <a:pt x="980363" y="68479"/>
                  <a:pt x="976737" y="132987"/>
                </a:cubicBezTo>
                <a:cubicBezTo>
                  <a:pt x="1000390" y="308373"/>
                  <a:pt x="934894" y="554711"/>
                  <a:pt x="976737" y="664920"/>
                </a:cubicBezTo>
                <a:cubicBezTo>
                  <a:pt x="970217" y="721254"/>
                  <a:pt x="911703" y="785042"/>
                  <a:pt x="843750" y="797907"/>
                </a:cubicBezTo>
                <a:cubicBezTo>
                  <a:pt x="673858" y="802796"/>
                  <a:pt x="641426" y="764181"/>
                  <a:pt x="488369" y="797907"/>
                </a:cubicBezTo>
                <a:cubicBezTo>
                  <a:pt x="335312" y="831633"/>
                  <a:pt x="237104" y="794378"/>
                  <a:pt x="132987" y="797907"/>
                </a:cubicBezTo>
                <a:cubicBezTo>
                  <a:pt x="59457" y="812167"/>
                  <a:pt x="-9390" y="731525"/>
                  <a:pt x="0" y="664920"/>
                </a:cubicBezTo>
                <a:cubicBezTo>
                  <a:pt x="-33306" y="500058"/>
                  <a:pt x="26728" y="307287"/>
                  <a:pt x="0" y="132987"/>
                </a:cubicBezTo>
                <a:close/>
              </a:path>
              <a:path w="976737" h="797907" stroke="0" extrusionOk="0">
                <a:moveTo>
                  <a:pt x="0" y="132987"/>
                </a:moveTo>
                <a:cubicBezTo>
                  <a:pt x="527" y="66627"/>
                  <a:pt x="71382" y="-16733"/>
                  <a:pt x="132987" y="0"/>
                </a:cubicBezTo>
                <a:cubicBezTo>
                  <a:pt x="286887" y="-36605"/>
                  <a:pt x="393420" y="39359"/>
                  <a:pt x="502584" y="0"/>
                </a:cubicBezTo>
                <a:cubicBezTo>
                  <a:pt x="611748" y="-39359"/>
                  <a:pt x="720347" y="16559"/>
                  <a:pt x="843750" y="0"/>
                </a:cubicBezTo>
                <a:cubicBezTo>
                  <a:pt x="915583" y="-21"/>
                  <a:pt x="961289" y="57767"/>
                  <a:pt x="976737" y="132987"/>
                </a:cubicBezTo>
                <a:cubicBezTo>
                  <a:pt x="981266" y="324700"/>
                  <a:pt x="927681" y="505756"/>
                  <a:pt x="976737" y="664920"/>
                </a:cubicBezTo>
                <a:cubicBezTo>
                  <a:pt x="980548" y="732902"/>
                  <a:pt x="896120" y="801202"/>
                  <a:pt x="843750" y="797907"/>
                </a:cubicBezTo>
                <a:cubicBezTo>
                  <a:pt x="759008" y="803327"/>
                  <a:pt x="615616" y="789907"/>
                  <a:pt x="481261" y="797907"/>
                </a:cubicBezTo>
                <a:cubicBezTo>
                  <a:pt x="346906" y="805907"/>
                  <a:pt x="202715" y="760779"/>
                  <a:pt x="132987" y="797907"/>
                </a:cubicBezTo>
                <a:cubicBezTo>
                  <a:pt x="67289" y="799817"/>
                  <a:pt x="-305" y="727640"/>
                  <a:pt x="0" y="664920"/>
                </a:cubicBezTo>
                <a:cubicBezTo>
                  <a:pt x="-51892" y="434410"/>
                  <a:pt x="55729" y="311341"/>
                  <a:pt x="0" y="132987"/>
                </a:cubicBezTo>
                <a:close/>
              </a:path>
            </a:pathLst>
          </a:custGeom>
          <a:ln w="57150">
            <a:solidFill>
              <a:schemeClr val="accent4">
                <a:lumMod val="60000"/>
                <a:lumOff val="40000"/>
              </a:schemeClr>
            </a:solidFill>
            <a:extLst>
              <a:ext uri="{C807C97D-BFC1-408E-A445-0C87EB9F89A2}">
                <ask:lineSketchStyleProps xmlns="" xmlns:ask="http://schemas.microsoft.com/office/drawing/2018/sketchyshapes" sd="3974326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37DD3D39-2C16-0FD8-E458-8A28548D3658}"/>
              </a:ext>
            </a:extLst>
          </p:cNvPr>
          <p:cNvSpPr/>
          <p:nvPr/>
        </p:nvSpPr>
        <p:spPr>
          <a:xfrm>
            <a:off x="6302435" y="4739849"/>
            <a:ext cx="976737" cy="797907"/>
          </a:xfrm>
          <a:custGeom>
            <a:avLst/>
            <a:gdLst>
              <a:gd name="connsiteX0" fmla="*/ 0 w 976737"/>
              <a:gd name="connsiteY0" fmla="*/ 132987 h 797907"/>
              <a:gd name="connsiteX1" fmla="*/ 132987 w 976737"/>
              <a:gd name="connsiteY1" fmla="*/ 0 h 797907"/>
              <a:gd name="connsiteX2" fmla="*/ 495476 w 976737"/>
              <a:gd name="connsiteY2" fmla="*/ 0 h 797907"/>
              <a:gd name="connsiteX3" fmla="*/ 843750 w 976737"/>
              <a:gd name="connsiteY3" fmla="*/ 0 h 797907"/>
              <a:gd name="connsiteX4" fmla="*/ 976737 w 976737"/>
              <a:gd name="connsiteY4" fmla="*/ 132987 h 797907"/>
              <a:gd name="connsiteX5" fmla="*/ 976737 w 976737"/>
              <a:gd name="connsiteY5" fmla="*/ 664920 h 797907"/>
              <a:gd name="connsiteX6" fmla="*/ 843750 w 976737"/>
              <a:gd name="connsiteY6" fmla="*/ 797907 h 797907"/>
              <a:gd name="connsiteX7" fmla="*/ 488369 w 976737"/>
              <a:gd name="connsiteY7" fmla="*/ 797907 h 797907"/>
              <a:gd name="connsiteX8" fmla="*/ 132987 w 976737"/>
              <a:gd name="connsiteY8" fmla="*/ 797907 h 797907"/>
              <a:gd name="connsiteX9" fmla="*/ 0 w 976737"/>
              <a:gd name="connsiteY9" fmla="*/ 664920 h 797907"/>
              <a:gd name="connsiteX10" fmla="*/ 0 w 976737"/>
              <a:gd name="connsiteY10" fmla="*/ 132987 h 797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76737" h="797907" fill="none" extrusionOk="0">
                <a:moveTo>
                  <a:pt x="0" y="132987"/>
                </a:moveTo>
                <a:cubicBezTo>
                  <a:pt x="-4235" y="52703"/>
                  <a:pt x="79908" y="-1040"/>
                  <a:pt x="132987" y="0"/>
                </a:cubicBezTo>
                <a:cubicBezTo>
                  <a:pt x="232421" y="-13200"/>
                  <a:pt x="370694" y="31261"/>
                  <a:pt x="495476" y="0"/>
                </a:cubicBezTo>
                <a:cubicBezTo>
                  <a:pt x="620258" y="-31261"/>
                  <a:pt x="773071" y="35241"/>
                  <a:pt x="843750" y="0"/>
                </a:cubicBezTo>
                <a:cubicBezTo>
                  <a:pt x="919953" y="-12499"/>
                  <a:pt x="980363" y="68479"/>
                  <a:pt x="976737" y="132987"/>
                </a:cubicBezTo>
                <a:cubicBezTo>
                  <a:pt x="1000390" y="308373"/>
                  <a:pt x="934894" y="554711"/>
                  <a:pt x="976737" y="664920"/>
                </a:cubicBezTo>
                <a:cubicBezTo>
                  <a:pt x="970217" y="721254"/>
                  <a:pt x="911703" y="785042"/>
                  <a:pt x="843750" y="797907"/>
                </a:cubicBezTo>
                <a:cubicBezTo>
                  <a:pt x="673858" y="802796"/>
                  <a:pt x="641426" y="764181"/>
                  <a:pt x="488369" y="797907"/>
                </a:cubicBezTo>
                <a:cubicBezTo>
                  <a:pt x="335312" y="831633"/>
                  <a:pt x="237104" y="794378"/>
                  <a:pt x="132987" y="797907"/>
                </a:cubicBezTo>
                <a:cubicBezTo>
                  <a:pt x="59457" y="812167"/>
                  <a:pt x="-9390" y="731525"/>
                  <a:pt x="0" y="664920"/>
                </a:cubicBezTo>
                <a:cubicBezTo>
                  <a:pt x="-33306" y="500058"/>
                  <a:pt x="26728" y="307287"/>
                  <a:pt x="0" y="132987"/>
                </a:cubicBezTo>
                <a:close/>
              </a:path>
              <a:path w="976737" h="797907" stroke="0" extrusionOk="0">
                <a:moveTo>
                  <a:pt x="0" y="132987"/>
                </a:moveTo>
                <a:cubicBezTo>
                  <a:pt x="527" y="66627"/>
                  <a:pt x="71382" y="-16733"/>
                  <a:pt x="132987" y="0"/>
                </a:cubicBezTo>
                <a:cubicBezTo>
                  <a:pt x="286887" y="-36605"/>
                  <a:pt x="393420" y="39359"/>
                  <a:pt x="502584" y="0"/>
                </a:cubicBezTo>
                <a:cubicBezTo>
                  <a:pt x="611748" y="-39359"/>
                  <a:pt x="720347" y="16559"/>
                  <a:pt x="843750" y="0"/>
                </a:cubicBezTo>
                <a:cubicBezTo>
                  <a:pt x="915583" y="-21"/>
                  <a:pt x="961289" y="57767"/>
                  <a:pt x="976737" y="132987"/>
                </a:cubicBezTo>
                <a:cubicBezTo>
                  <a:pt x="981266" y="324700"/>
                  <a:pt x="927681" y="505756"/>
                  <a:pt x="976737" y="664920"/>
                </a:cubicBezTo>
                <a:cubicBezTo>
                  <a:pt x="980548" y="732902"/>
                  <a:pt x="896120" y="801202"/>
                  <a:pt x="843750" y="797907"/>
                </a:cubicBezTo>
                <a:cubicBezTo>
                  <a:pt x="759008" y="803327"/>
                  <a:pt x="615616" y="789907"/>
                  <a:pt x="481261" y="797907"/>
                </a:cubicBezTo>
                <a:cubicBezTo>
                  <a:pt x="346906" y="805907"/>
                  <a:pt x="202715" y="760779"/>
                  <a:pt x="132987" y="797907"/>
                </a:cubicBezTo>
                <a:cubicBezTo>
                  <a:pt x="67289" y="799817"/>
                  <a:pt x="-305" y="727640"/>
                  <a:pt x="0" y="664920"/>
                </a:cubicBezTo>
                <a:cubicBezTo>
                  <a:pt x="-51892" y="434410"/>
                  <a:pt x="55729" y="311341"/>
                  <a:pt x="0" y="132987"/>
                </a:cubicBezTo>
                <a:close/>
              </a:path>
            </a:pathLst>
          </a:custGeom>
          <a:ln w="57150">
            <a:solidFill>
              <a:schemeClr val="accent4">
                <a:lumMod val="60000"/>
                <a:lumOff val="40000"/>
              </a:schemeClr>
            </a:solidFill>
            <a:extLst>
              <a:ext uri="{C807C97D-BFC1-408E-A445-0C87EB9F89A2}">
                <ask:lineSketchStyleProps xmlns="" xmlns:ask="http://schemas.microsoft.com/office/drawing/2018/sketchyshapes" sd="3974326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3DC3A1F7-0EF7-E462-6883-B23E77DF6C55}"/>
              </a:ext>
            </a:extLst>
          </p:cNvPr>
          <p:cNvSpPr/>
          <p:nvPr/>
        </p:nvSpPr>
        <p:spPr>
          <a:xfrm>
            <a:off x="8091573" y="4730194"/>
            <a:ext cx="976737" cy="797907"/>
          </a:xfrm>
          <a:custGeom>
            <a:avLst/>
            <a:gdLst>
              <a:gd name="connsiteX0" fmla="*/ 0 w 976737"/>
              <a:gd name="connsiteY0" fmla="*/ 132987 h 797907"/>
              <a:gd name="connsiteX1" fmla="*/ 132987 w 976737"/>
              <a:gd name="connsiteY1" fmla="*/ 0 h 797907"/>
              <a:gd name="connsiteX2" fmla="*/ 495476 w 976737"/>
              <a:gd name="connsiteY2" fmla="*/ 0 h 797907"/>
              <a:gd name="connsiteX3" fmla="*/ 843750 w 976737"/>
              <a:gd name="connsiteY3" fmla="*/ 0 h 797907"/>
              <a:gd name="connsiteX4" fmla="*/ 976737 w 976737"/>
              <a:gd name="connsiteY4" fmla="*/ 132987 h 797907"/>
              <a:gd name="connsiteX5" fmla="*/ 976737 w 976737"/>
              <a:gd name="connsiteY5" fmla="*/ 664920 h 797907"/>
              <a:gd name="connsiteX6" fmla="*/ 843750 w 976737"/>
              <a:gd name="connsiteY6" fmla="*/ 797907 h 797907"/>
              <a:gd name="connsiteX7" fmla="*/ 488369 w 976737"/>
              <a:gd name="connsiteY7" fmla="*/ 797907 h 797907"/>
              <a:gd name="connsiteX8" fmla="*/ 132987 w 976737"/>
              <a:gd name="connsiteY8" fmla="*/ 797907 h 797907"/>
              <a:gd name="connsiteX9" fmla="*/ 0 w 976737"/>
              <a:gd name="connsiteY9" fmla="*/ 664920 h 797907"/>
              <a:gd name="connsiteX10" fmla="*/ 0 w 976737"/>
              <a:gd name="connsiteY10" fmla="*/ 132987 h 797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76737" h="797907" fill="none" extrusionOk="0">
                <a:moveTo>
                  <a:pt x="0" y="132987"/>
                </a:moveTo>
                <a:cubicBezTo>
                  <a:pt x="-4235" y="52703"/>
                  <a:pt x="79908" y="-1040"/>
                  <a:pt x="132987" y="0"/>
                </a:cubicBezTo>
                <a:cubicBezTo>
                  <a:pt x="232421" y="-13200"/>
                  <a:pt x="370694" y="31261"/>
                  <a:pt x="495476" y="0"/>
                </a:cubicBezTo>
                <a:cubicBezTo>
                  <a:pt x="620258" y="-31261"/>
                  <a:pt x="773071" y="35241"/>
                  <a:pt x="843750" y="0"/>
                </a:cubicBezTo>
                <a:cubicBezTo>
                  <a:pt x="919953" y="-12499"/>
                  <a:pt x="980363" y="68479"/>
                  <a:pt x="976737" y="132987"/>
                </a:cubicBezTo>
                <a:cubicBezTo>
                  <a:pt x="1000390" y="308373"/>
                  <a:pt x="934894" y="554711"/>
                  <a:pt x="976737" y="664920"/>
                </a:cubicBezTo>
                <a:cubicBezTo>
                  <a:pt x="970217" y="721254"/>
                  <a:pt x="911703" y="785042"/>
                  <a:pt x="843750" y="797907"/>
                </a:cubicBezTo>
                <a:cubicBezTo>
                  <a:pt x="673858" y="802796"/>
                  <a:pt x="641426" y="764181"/>
                  <a:pt x="488369" y="797907"/>
                </a:cubicBezTo>
                <a:cubicBezTo>
                  <a:pt x="335312" y="831633"/>
                  <a:pt x="237104" y="794378"/>
                  <a:pt x="132987" y="797907"/>
                </a:cubicBezTo>
                <a:cubicBezTo>
                  <a:pt x="59457" y="812167"/>
                  <a:pt x="-9390" y="731525"/>
                  <a:pt x="0" y="664920"/>
                </a:cubicBezTo>
                <a:cubicBezTo>
                  <a:pt x="-33306" y="500058"/>
                  <a:pt x="26728" y="307287"/>
                  <a:pt x="0" y="132987"/>
                </a:cubicBezTo>
                <a:close/>
              </a:path>
              <a:path w="976737" h="797907" stroke="0" extrusionOk="0">
                <a:moveTo>
                  <a:pt x="0" y="132987"/>
                </a:moveTo>
                <a:cubicBezTo>
                  <a:pt x="527" y="66627"/>
                  <a:pt x="71382" y="-16733"/>
                  <a:pt x="132987" y="0"/>
                </a:cubicBezTo>
                <a:cubicBezTo>
                  <a:pt x="286887" y="-36605"/>
                  <a:pt x="393420" y="39359"/>
                  <a:pt x="502584" y="0"/>
                </a:cubicBezTo>
                <a:cubicBezTo>
                  <a:pt x="611748" y="-39359"/>
                  <a:pt x="720347" y="16559"/>
                  <a:pt x="843750" y="0"/>
                </a:cubicBezTo>
                <a:cubicBezTo>
                  <a:pt x="915583" y="-21"/>
                  <a:pt x="961289" y="57767"/>
                  <a:pt x="976737" y="132987"/>
                </a:cubicBezTo>
                <a:cubicBezTo>
                  <a:pt x="981266" y="324700"/>
                  <a:pt x="927681" y="505756"/>
                  <a:pt x="976737" y="664920"/>
                </a:cubicBezTo>
                <a:cubicBezTo>
                  <a:pt x="980548" y="732902"/>
                  <a:pt x="896120" y="801202"/>
                  <a:pt x="843750" y="797907"/>
                </a:cubicBezTo>
                <a:cubicBezTo>
                  <a:pt x="759008" y="803327"/>
                  <a:pt x="615616" y="789907"/>
                  <a:pt x="481261" y="797907"/>
                </a:cubicBezTo>
                <a:cubicBezTo>
                  <a:pt x="346906" y="805907"/>
                  <a:pt x="202715" y="760779"/>
                  <a:pt x="132987" y="797907"/>
                </a:cubicBezTo>
                <a:cubicBezTo>
                  <a:pt x="67289" y="799817"/>
                  <a:pt x="-305" y="727640"/>
                  <a:pt x="0" y="664920"/>
                </a:cubicBezTo>
                <a:cubicBezTo>
                  <a:pt x="-51892" y="434410"/>
                  <a:pt x="55729" y="311341"/>
                  <a:pt x="0" y="132987"/>
                </a:cubicBezTo>
                <a:close/>
              </a:path>
            </a:pathLst>
          </a:custGeom>
          <a:ln w="57150">
            <a:solidFill>
              <a:schemeClr val="accent4">
                <a:lumMod val="60000"/>
                <a:lumOff val="40000"/>
              </a:schemeClr>
            </a:solidFill>
            <a:extLst>
              <a:ext uri="{C807C97D-BFC1-408E-A445-0C87EB9F89A2}">
                <ask:lineSketchStyleProps xmlns="" xmlns:ask="http://schemas.microsoft.com/office/drawing/2018/sketchyshapes" sd="3974326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34F5D0AA-C88A-6D1A-6F2E-0D7A7FDA1A50}"/>
              </a:ext>
            </a:extLst>
          </p:cNvPr>
          <p:cNvSpPr txBox="1"/>
          <p:nvPr/>
        </p:nvSpPr>
        <p:spPr>
          <a:xfrm>
            <a:off x="4197799" y="5668212"/>
            <a:ext cx="2444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Đáp</a:t>
            </a:r>
            <a:r>
              <a:rPr lang="en-GB" sz="36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sô</a:t>
            </a:r>
            <a:r>
              <a:rPr lang="en-GB" sz="36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́: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58461C63-7E9E-546A-DD5E-18915535107C}"/>
              </a:ext>
            </a:extLst>
          </p:cNvPr>
          <p:cNvSpPr txBox="1"/>
          <p:nvPr/>
        </p:nvSpPr>
        <p:spPr>
          <a:xfrm>
            <a:off x="6699407" y="5646082"/>
            <a:ext cx="2444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949FECC5-093E-D2E8-3468-3282F6C871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285" r="30193"/>
          <a:stretch/>
        </p:blipFill>
        <p:spPr>
          <a:xfrm>
            <a:off x="317597" y="219077"/>
            <a:ext cx="2886119" cy="1205572"/>
          </a:xfrm>
          <a:prstGeom prst="rect">
            <a:avLst/>
          </a:prstGeom>
        </p:spPr>
      </p:pic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0F6B1680-D5F4-3F5D-68ED-C97BC9801B9D}"/>
              </a:ext>
            </a:extLst>
          </p:cNvPr>
          <p:cNvSpPr/>
          <p:nvPr/>
        </p:nvSpPr>
        <p:spPr>
          <a:xfrm>
            <a:off x="6414025" y="5632907"/>
            <a:ext cx="976737" cy="797907"/>
          </a:xfrm>
          <a:custGeom>
            <a:avLst/>
            <a:gdLst>
              <a:gd name="connsiteX0" fmla="*/ 0 w 976737"/>
              <a:gd name="connsiteY0" fmla="*/ 132987 h 797907"/>
              <a:gd name="connsiteX1" fmla="*/ 132987 w 976737"/>
              <a:gd name="connsiteY1" fmla="*/ 0 h 797907"/>
              <a:gd name="connsiteX2" fmla="*/ 495476 w 976737"/>
              <a:gd name="connsiteY2" fmla="*/ 0 h 797907"/>
              <a:gd name="connsiteX3" fmla="*/ 843750 w 976737"/>
              <a:gd name="connsiteY3" fmla="*/ 0 h 797907"/>
              <a:gd name="connsiteX4" fmla="*/ 976737 w 976737"/>
              <a:gd name="connsiteY4" fmla="*/ 132987 h 797907"/>
              <a:gd name="connsiteX5" fmla="*/ 976737 w 976737"/>
              <a:gd name="connsiteY5" fmla="*/ 664920 h 797907"/>
              <a:gd name="connsiteX6" fmla="*/ 843750 w 976737"/>
              <a:gd name="connsiteY6" fmla="*/ 797907 h 797907"/>
              <a:gd name="connsiteX7" fmla="*/ 488369 w 976737"/>
              <a:gd name="connsiteY7" fmla="*/ 797907 h 797907"/>
              <a:gd name="connsiteX8" fmla="*/ 132987 w 976737"/>
              <a:gd name="connsiteY8" fmla="*/ 797907 h 797907"/>
              <a:gd name="connsiteX9" fmla="*/ 0 w 976737"/>
              <a:gd name="connsiteY9" fmla="*/ 664920 h 797907"/>
              <a:gd name="connsiteX10" fmla="*/ 0 w 976737"/>
              <a:gd name="connsiteY10" fmla="*/ 132987 h 797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76737" h="797907" fill="none" extrusionOk="0">
                <a:moveTo>
                  <a:pt x="0" y="132987"/>
                </a:moveTo>
                <a:cubicBezTo>
                  <a:pt x="-4235" y="52703"/>
                  <a:pt x="79908" y="-1040"/>
                  <a:pt x="132987" y="0"/>
                </a:cubicBezTo>
                <a:cubicBezTo>
                  <a:pt x="232421" y="-13200"/>
                  <a:pt x="370694" y="31261"/>
                  <a:pt x="495476" y="0"/>
                </a:cubicBezTo>
                <a:cubicBezTo>
                  <a:pt x="620258" y="-31261"/>
                  <a:pt x="773071" y="35241"/>
                  <a:pt x="843750" y="0"/>
                </a:cubicBezTo>
                <a:cubicBezTo>
                  <a:pt x="919953" y="-12499"/>
                  <a:pt x="980363" y="68479"/>
                  <a:pt x="976737" y="132987"/>
                </a:cubicBezTo>
                <a:cubicBezTo>
                  <a:pt x="1000390" y="308373"/>
                  <a:pt x="934894" y="554711"/>
                  <a:pt x="976737" y="664920"/>
                </a:cubicBezTo>
                <a:cubicBezTo>
                  <a:pt x="970217" y="721254"/>
                  <a:pt x="911703" y="785042"/>
                  <a:pt x="843750" y="797907"/>
                </a:cubicBezTo>
                <a:cubicBezTo>
                  <a:pt x="673858" y="802796"/>
                  <a:pt x="641426" y="764181"/>
                  <a:pt x="488369" y="797907"/>
                </a:cubicBezTo>
                <a:cubicBezTo>
                  <a:pt x="335312" y="831633"/>
                  <a:pt x="237104" y="794378"/>
                  <a:pt x="132987" y="797907"/>
                </a:cubicBezTo>
                <a:cubicBezTo>
                  <a:pt x="59457" y="812167"/>
                  <a:pt x="-9390" y="731525"/>
                  <a:pt x="0" y="664920"/>
                </a:cubicBezTo>
                <a:cubicBezTo>
                  <a:pt x="-33306" y="500058"/>
                  <a:pt x="26728" y="307287"/>
                  <a:pt x="0" y="132987"/>
                </a:cubicBezTo>
                <a:close/>
              </a:path>
              <a:path w="976737" h="797907" stroke="0" extrusionOk="0">
                <a:moveTo>
                  <a:pt x="0" y="132987"/>
                </a:moveTo>
                <a:cubicBezTo>
                  <a:pt x="527" y="66627"/>
                  <a:pt x="71382" y="-16733"/>
                  <a:pt x="132987" y="0"/>
                </a:cubicBezTo>
                <a:cubicBezTo>
                  <a:pt x="286887" y="-36605"/>
                  <a:pt x="393420" y="39359"/>
                  <a:pt x="502584" y="0"/>
                </a:cubicBezTo>
                <a:cubicBezTo>
                  <a:pt x="611748" y="-39359"/>
                  <a:pt x="720347" y="16559"/>
                  <a:pt x="843750" y="0"/>
                </a:cubicBezTo>
                <a:cubicBezTo>
                  <a:pt x="915583" y="-21"/>
                  <a:pt x="961289" y="57767"/>
                  <a:pt x="976737" y="132987"/>
                </a:cubicBezTo>
                <a:cubicBezTo>
                  <a:pt x="981266" y="324700"/>
                  <a:pt x="927681" y="505756"/>
                  <a:pt x="976737" y="664920"/>
                </a:cubicBezTo>
                <a:cubicBezTo>
                  <a:pt x="980548" y="732902"/>
                  <a:pt x="896120" y="801202"/>
                  <a:pt x="843750" y="797907"/>
                </a:cubicBezTo>
                <a:cubicBezTo>
                  <a:pt x="759008" y="803327"/>
                  <a:pt x="615616" y="789907"/>
                  <a:pt x="481261" y="797907"/>
                </a:cubicBezTo>
                <a:cubicBezTo>
                  <a:pt x="346906" y="805907"/>
                  <a:pt x="202715" y="760779"/>
                  <a:pt x="132987" y="797907"/>
                </a:cubicBezTo>
                <a:cubicBezTo>
                  <a:pt x="67289" y="799817"/>
                  <a:pt x="-305" y="727640"/>
                  <a:pt x="0" y="664920"/>
                </a:cubicBezTo>
                <a:cubicBezTo>
                  <a:pt x="-51892" y="434410"/>
                  <a:pt x="55729" y="311341"/>
                  <a:pt x="0" y="132987"/>
                </a:cubicBezTo>
                <a:close/>
              </a:path>
            </a:pathLst>
          </a:custGeom>
          <a:ln w="57150">
            <a:solidFill>
              <a:schemeClr val="accent4">
                <a:lumMod val="60000"/>
                <a:lumOff val="40000"/>
              </a:schemeClr>
            </a:solidFill>
            <a:extLst>
              <a:ext uri="{C807C97D-BFC1-408E-A445-0C87EB9F89A2}">
                <ask:lineSketchStyleProps xmlns="" xmlns:ask="http://schemas.microsoft.com/office/drawing/2018/sketchyshapes" sd="3974326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01A6C197-ADE6-37D2-AEE2-F0D989730830}"/>
              </a:ext>
            </a:extLst>
          </p:cNvPr>
          <p:cNvSpPr/>
          <p:nvPr/>
        </p:nvSpPr>
        <p:spPr>
          <a:xfrm>
            <a:off x="3091085" y="4709870"/>
            <a:ext cx="976737" cy="797907"/>
          </a:xfrm>
          <a:custGeom>
            <a:avLst/>
            <a:gdLst>
              <a:gd name="connsiteX0" fmla="*/ 0 w 976737"/>
              <a:gd name="connsiteY0" fmla="*/ 132987 h 797907"/>
              <a:gd name="connsiteX1" fmla="*/ 132987 w 976737"/>
              <a:gd name="connsiteY1" fmla="*/ 0 h 797907"/>
              <a:gd name="connsiteX2" fmla="*/ 495476 w 976737"/>
              <a:gd name="connsiteY2" fmla="*/ 0 h 797907"/>
              <a:gd name="connsiteX3" fmla="*/ 843750 w 976737"/>
              <a:gd name="connsiteY3" fmla="*/ 0 h 797907"/>
              <a:gd name="connsiteX4" fmla="*/ 976737 w 976737"/>
              <a:gd name="connsiteY4" fmla="*/ 132987 h 797907"/>
              <a:gd name="connsiteX5" fmla="*/ 976737 w 976737"/>
              <a:gd name="connsiteY5" fmla="*/ 664920 h 797907"/>
              <a:gd name="connsiteX6" fmla="*/ 843750 w 976737"/>
              <a:gd name="connsiteY6" fmla="*/ 797907 h 797907"/>
              <a:gd name="connsiteX7" fmla="*/ 488369 w 976737"/>
              <a:gd name="connsiteY7" fmla="*/ 797907 h 797907"/>
              <a:gd name="connsiteX8" fmla="*/ 132987 w 976737"/>
              <a:gd name="connsiteY8" fmla="*/ 797907 h 797907"/>
              <a:gd name="connsiteX9" fmla="*/ 0 w 976737"/>
              <a:gd name="connsiteY9" fmla="*/ 664920 h 797907"/>
              <a:gd name="connsiteX10" fmla="*/ 0 w 976737"/>
              <a:gd name="connsiteY10" fmla="*/ 132987 h 797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76737" h="797907" fill="none" extrusionOk="0">
                <a:moveTo>
                  <a:pt x="0" y="132987"/>
                </a:moveTo>
                <a:cubicBezTo>
                  <a:pt x="-4235" y="52703"/>
                  <a:pt x="79908" y="-1040"/>
                  <a:pt x="132987" y="0"/>
                </a:cubicBezTo>
                <a:cubicBezTo>
                  <a:pt x="232421" y="-13200"/>
                  <a:pt x="370694" y="31261"/>
                  <a:pt x="495476" y="0"/>
                </a:cubicBezTo>
                <a:cubicBezTo>
                  <a:pt x="620258" y="-31261"/>
                  <a:pt x="773071" y="35241"/>
                  <a:pt x="843750" y="0"/>
                </a:cubicBezTo>
                <a:cubicBezTo>
                  <a:pt x="919953" y="-12499"/>
                  <a:pt x="980363" y="68479"/>
                  <a:pt x="976737" y="132987"/>
                </a:cubicBezTo>
                <a:cubicBezTo>
                  <a:pt x="1000390" y="308373"/>
                  <a:pt x="934894" y="554711"/>
                  <a:pt x="976737" y="664920"/>
                </a:cubicBezTo>
                <a:cubicBezTo>
                  <a:pt x="970217" y="721254"/>
                  <a:pt x="911703" y="785042"/>
                  <a:pt x="843750" y="797907"/>
                </a:cubicBezTo>
                <a:cubicBezTo>
                  <a:pt x="673858" y="802796"/>
                  <a:pt x="641426" y="764181"/>
                  <a:pt x="488369" y="797907"/>
                </a:cubicBezTo>
                <a:cubicBezTo>
                  <a:pt x="335312" y="831633"/>
                  <a:pt x="237104" y="794378"/>
                  <a:pt x="132987" y="797907"/>
                </a:cubicBezTo>
                <a:cubicBezTo>
                  <a:pt x="59457" y="812167"/>
                  <a:pt x="-9390" y="731525"/>
                  <a:pt x="0" y="664920"/>
                </a:cubicBezTo>
                <a:cubicBezTo>
                  <a:pt x="-33306" y="500058"/>
                  <a:pt x="26728" y="307287"/>
                  <a:pt x="0" y="132987"/>
                </a:cubicBezTo>
                <a:close/>
              </a:path>
              <a:path w="976737" h="797907" stroke="0" extrusionOk="0">
                <a:moveTo>
                  <a:pt x="0" y="132987"/>
                </a:moveTo>
                <a:cubicBezTo>
                  <a:pt x="527" y="66627"/>
                  <a:pt x="71382" y="-16733"/>
                  <a:pt x="132987" y="0"/>
                </a:cubicBezTo>
                <a:cubicBezTo>
                  <a:pt x="286887" y="-36605"/>
                  <a:pt x="393420" y="39359"/>
                  <a:pt x="502584" y="0"/>
                </a:cubicBezTo>
                <a:cubicBezTo>
                  <a:pt x="611748" y="-39359"/>
                  <a:pt x="720347" y="16559"/>
                  <a:pt x="843750" y="0"/>
                </a:cubicBezTo>
                <a:cubicBezTo>
                  <a:pt x="915583" y="-21"/>
                  <a:pt x="961289" y="57767"/>
                  <a:pt x="976737" y="132987"/>
                </a:cubicBezTo>
                <a:cubicBezTo>
                  <a:pt x="981266" y="324700"/>
                  <a:pt x="927681" y="505756"/>
                  <a:pt x="976737" y="664920"/>
                </a:cubicBezTo>
                <a:cubicBezTo>
                  <a:pt x="980548" y="732902"/>
                  <a:pt x="896120" y="801202"/>
                  <a:pt x="843750" y="797907"/>
                </a:cubicBezTo>
                <a:cubicBezTo>
                  <a:pt x="759008" y="803327"/>
                  <a:pt x="615616" y="789907"/>
                  <a:pt x="481261" y="797907"/>
                </a:cubicBezTo>
                <a:cubicBezTo>
                  <a:pt x="346906" y="805907"/>
                  <a:pt x="202715" y="760779"/>
                  <a:pt x="132987" y="797907"/>
                </a:cubicBezTo>
                <a:cubicBezTo>
                  <a:pt x="67289" y="799817"/>
                  <a:pt x="-305" y="727640"/>
                  <a:pt x="0" y="664920"/>
                </a:cubicBezTo>
                <a:cubicBezTo>
                  <a:pt x="-51892" y="434410"/>
                  <a:pt x="55729" y="311341"/>
                  <a:pt x="0" y="132987"/>
                </a:cubicBezTo>
                <a:close/>
              </a:path>
            </a:pathLst>
          </a:custGeom>
          <a:ln w="57150">
            <a:solidFill>
              <a:schemeClr val="accent4">
                <a:lumMod val="60000"/>
                <a:lumOff val="40000"/>
              </a:schemeClr>
            </a:solidFill>
            <a:extLst>
              <a:ext uri="{C807C97D-BFC1-408E-A445-0C87EB9F89A2}">
                <ask:lineSketchStyleProps xmlns="" xmlns:ask="http://schemas.microsoft.com/office/drawing/2018/sketchyshapes" sd="3974326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18F748C2-6CFA-9221-CFA2-DB83BE9D59DB}"/>
              </a:ext>
            </a:extLst>
          </p:cNvPr>
          <p:cNvSpPr/>
          <p:nvPr/>
        </p:nvSpPr>
        <p:spPr>
          <a:xfrm>
            <a:off x="4764976" y="4709871"/>
            <a:ext cx="976737" cy="797907"/>
          </a:xfrm>
          <a:custGeom>
            <a:avLst/>
            <a:gdLst>
              <a:gd name="connsiteX0" fmla="*/ 0 w 976737"/>
              <a:gd name="connsiteY0" fmla="*/ 132987 h 797907"/>
              <a:gd name="connsiteX1" fmla="*/ 132987 w 976737"/>
              <a:gd name="connsiteY1" fmla="*/ 0 h 797907"/>
              <a:gd name="connsiteX2" fmla="*/ 495476 w 976737"/>
              <a:gd name="connsiteY2" fmla="*/ 0 h 797907"/>
              <a:gd name="connsiteX3" fmla="*/ 843750 w 976737"/>
              <a:gd name="connsiteY3" fmla="*/ 0 h 797907"/>
              <a:gd name="connsiteX4" fmla="*/ 976737 w 976737"/>
              <a:gd name="connsiteY4" fmla="*/ 132987 h 797907"/>
              <a:gd name="connsiteX5" fmla="*/ 976737 w 976737"/>
              <a:gd name="connsiteY5" fmla="*/ 664920 h 797907"/>
              <a:gd name="connsiteX6" fmla="*/ 843750 w 976737"/>
              <a:gd name="connsiteY6" fmla="*/ 797907 h 797907"/>
              <a:gd name="connsiteX7" fmla="*/ 488369 w 976737"/>
              <a:gd name="connsiteY7" fmla="*/ 797907 h 797907"/>
              <a:gd name="connsiteX8" fmla="*/ 132987 w 976737"/>
              <a:gd name="connsiteY8" fmla="*/ 797907 h 797907"/>
              <a:gd name="connsiteX9" fmla="*/ 0 w 976737"/>
              <a:gd name="connsiteY9" fmla="*/ 664920 h 797907"/>
              <a:gd name="connsiteX10" fmla="*/ 0 w 976737"/>
              <a:gd name="connsiteY10" fmla="*/ 132987 h 797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76737" h="797907" fill="none" extrusionOk="0">
                <a:moveTo>
                  <a:pt x="0" y="132987"/>
                </a:moveTo>
                <a:cubicBezTo>
                  <a:pt x="-4235" y="52703"/>
                  <a:pt x="79908" y="-1040"/>
                  <a:pt x="132987" y="0"/>
                </a:cubicBezTo>
                <a:cubicBezTo>
                  <a:pt x="232421" y="-13200"/>
                  <a:pt x="370694" y="31261"/>
                  <a:pt x="495476" y="0"/>
                </a:cubicBezTo>
                <a:cubicBezTo>
                  <a:pt x="620258" y="-31261"/>
                  <a:pt x="773071" y="35241"/>
                  <a:pt x="843750" y="0"/>
                </a:cubicBezTo>
                <a:cubicBezTo>
                  <a:pt x="919953" y="-12499"/>
                  <a:pt x="980363" y="68479"/>
                  <a:pt x="976737" y="132987"/>
                </a:cubicBezTo>
                <a:cubicBezTo>
                  <a:pt x="1000390" y="308373"/>
                  <a:pt x="934894" y="554711"/>
                  <a:pt x="976737" y="664920"/>
                </a:cubicBezTo>
                <a:cubicBezTo>
                  <a:pt x="970217" y="721254"/>
                  <a:pt x="911703" y="785042"/>
                  <a:pt x="843750" y="797907"/>
                </a:cubicBezTo>
                <a:cubicBezTo>
                  <a:pt x="673858" y="802796"/>
                  <a:pt x="641426" y="764181"/>
                  <a:pt x="488369" y="797907"/>
                </a:cubicBezTo>
                <a:cubicBezTo>
                  <a:pt x="335312" y="831633"/>
                  <a:pt x="237104" y="794378"/>
                  <a:pt x="132987" y="797907"/>
                </a:cubicBezTo>
                <a:cubicBezTo>
                  <a:pt x="59457" y="812167"/>
                  <a:pt x="-9390" y="731525"/>
                  <a:pt x="0" y="664920"/>
                </a:cubicBezTo>
                <a:cubicBezTo>
                  <a:pt x="-33306" y="500058"/>
                  <a:pt x="26728" y="307287"/>
                  <a:pt x="0" y="132987"/>
                </a:cubicBezTo>
                <a:close/>
              </a:path>
              <a:path w="976737" h="797907" stroke="0" extrusionOk="0">
                <a:moveTo>
                  <a:pt x="0" y="132987"/>
                </a:moveTo>
                <a:cubicBezTo>
                  <a:pt x="527" y="66627"/>
                  <a:pt x="71382" y="-16733"/>
                  <a:pt x="132987" y="0"/>
                </a:cubicBezTo>
                <a:cubicBezTo>
                  <a:pt x="286887" y="-36605"/>
                  <a:pt x="393420" y="39359"/>
                  <a:pt x="502584" y="0"/>
                </a:cubicBezTo>
                <a:cubicBezTo>
                  <a:pt x="611748" y="-39359"/>
                  <a:pt x="720347" y="16559"/>
                  <a:pt x="843750" y="0"/>
                </a:cubicBezTo>
                <a:cubicBezTo>
                  <a:pt x="915583" y="-21"/>
                  <a:pt x="961289" y="57767"/>
                  <a:pt x="976737" y="132987"/>
                </a:cubicBezTo>
                <a:cubicBezTo>
                  <a:pt x="981266" y="324700"/>
                  <a:pt x="927681" y="505756"/>
                  <a:pt x="976737" y="664920"/>
                </a:cubicBezTo>
                <a:cubicBezTo>
                  <a:pt x="980548" y="732902"/>
                  <a:pt x="896120" y="801202"/>
                  <a:pt x="843750" y="797907"/>
                </a:cubicBezTo>
                <a:cubicBezTo>
                  <a:pt x="759008" y="803327"/>
                  <a:pt x="615616" y="789907"/>
                  <a:pt x="481261" y="797907"/>
                </a:cubicBezTo>
                <a:cubicBezTo>
                  <a:pt x="346906" y="805907"/>
                  <a:pt x="202715" y="760779"/>
                  <a:pt x="132987" y="797907"/>
                </a:cubicBezTo>
                <a:cubicBezTo>
                  <a:pt x="67289" y="799817"/>
                  <a:pt x="-305" y="727640"/>
                  <a:pt x="0" y="664920"/>
                </a:cubicBezTo>
                <a:cubicBezTo>
                  <a:pt x="-51892" y="434410"/>
                  <a:pt x="55729" y="311341"/>
                  <a:pt x="0" y="132987"/>
                </a:cubicBezTo>
                <a:close/>
              </a:path>
            </a:pathLst>
          </a:custGeom>
          <a:ln w="57150">
            <a:solidFill>
              <a:schemeClr val="accent4">
                <a:lumMod val="60000"/>
                <a:lumOff val="40000"/>
              </a:schemeClr>
            </a:solidFill>
            <a:extLst>
              <a:ext uri="{C807C97D-BFC1-408E-A445-0C87EB9F89A2}">
                <ask:lineSketchStyleProps xmlns="" xmlns:ask="http://schemas.microsoft.com/office/drawing/2018/sketchyshapes" sd="3974326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068DDED5-1CAC-0CDA-D350-6F0327F952DA}"/>
              </a:ext>
            </a:extLst>
          </p:cNvPr>
          <p:cNvSpPr/>
          <p:nvPr/>
        </p:nvSpPr>
        <p:spPr>
          <a:xfrm>
            <a:off x="6294921" y="4719525"/>
            <a:ext cx="976737" cy="797907"/>
          </a:xfrm>
          <a:custGeom>
            <a:avLst/>
            <a:gdLst>
              <a:gd name="connsiteX0" fmla="*/ 0 w 976737"/>
              <a:gd name="connsiteY0" fmla="*/ 132987 h 797907"/>
              <a:gd name="connsiteX1" fmla="*/ 132987 w 976737"/>
              <a:gd name="connsiteY1" fmla="*/ 0 h 797907"/>
              <a:gd name="connsiteX2" fmla="*/ 495476 w 976737"/>
              <a:gd name="connsiteY2" fmla="*/ 0 h 797907"/>
              <a:gd name="connsiteX3" fmla="*/ 843750 w 976737"/>
              <a:gd name="connsiteY3" fmla="*/ 0 h 797907"/>
              <a:gd name="connsiteX4" fmla="*/ 976737 w 976737"/>
              <a:gd name="connsiteY4" fmla="*/ 132987 h 797907"/>
              <a:gd name="connsiteX5" fmla="*/ 976737 w 976737"/>
              <a:gd name="connsiteY5" fmla="*/ 664920 h 797907"/>
              <a:gd name="connsiteX6" fmla="*/ 843750 w 976737"/>
              <a:gd name="connsiteY6" fmla="*/ 797907 h 797907"/>
              <a:gd name="connsiteX7" fmla="*/ 488369 w 976737"/>
              <a:gd name="connsiteY7" fmla="*/ 797907 h 797907"/>
              <a:gd name="connsiteX8" fmla="*/ 132987 w 976737"/>
              <a:gd name="connsiteY8" fmla="*/ 797907 h 797907"/>
              <a:gd name="connsiteX9" fmla="*/ 0 w 976737"/>
              <a:gd name="connsiteY9" fmla="*/ 664920 h 797907"/>
              <a:gd name="connsiteX10" fmla="*/ 0 w 976737"/>
              <a:gd name="connsiteY10" fmla="*/ 132987 h 797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76737" h="797907" fill="none" extrusionOk="0">
                <a:moveTo>
                  <a:pt x="0" y="132987"/>
                </a:moveTo>
                <a:cubicBezTo>
                  <a:pt x="-4235" y="52703"/>
                  <a:pt x="79908" y="-1040"/>
                  <a:pt x="132987" y="0"/>
                </a:cubicBezTo>
                <a:cubicBezTo>
                  <a:pt x="232421" y="-13200"/>
                  <a:pt x="370694" y="31261"/>
                  <a:pt x="495476" y="0"/>
                </a:cubicBezTo>
                <a:cubicBezTo>
                  <a:pt x="620258" y="-31261"/>
                  <a:pt x="773071" y="35241"/>
                  <a:pt x="843750" y="0"/>
                </a:cubicBezTo>
                <a:cubicBezTo>
                  <a:pt x="919953" y="-12499"/>
                  <a:pt x="980363" y="68479"/>
                  <a:pt x="976737" y="132987"/>
                </a:cubicBezTo>
                <a:cubicBezTo>
                  <a:pt x="1000390" y="308373"/>
                  <a:pt x="934894" y="554711"/>
                  <a:pt x="976737" y="664920"/>
                </a:cubicBezTo>
                <a:cubicBezTo>
                  <a:pt x="970217" y="721254"/>
                  <a:pt x="911703" y="785042"/>
                  <a:pt x="843750" y="797907"/>
                </a:cubicBezTo>
                <a:cubicBezTo>
                  <a:pt x="673858" y="802796"/>
                  <a:pt x="641426" y="764181"/>
                  <a:pt x="488369" y="797907"/>
                </a:cubicBezTo>
                <a:cubicBezTo>
                  <a:pt x="335312" y="831633"/>
                  <a:pt x="237104" y="794378"/>
                  <a:pt x="132987" y="797907"/>
                </a:cubicBezTo>
                <a:cubicBezTo>
                  <a:pt x="59457" y="812167"/>
                  <a:pt x="-9390" y="731525"/>
                  <a:pt x="0" y="664920"/>
                </a:cubicBezTo>
                <a:cubicBezTo>
                  <a:pt x="-33306" y="500058"/>
                  <a:pt x="26728" y="307287"/>
                  <a:pt x="0" y="132987"/>
                </a:cubicBezTo>
                <a:close/>
              </a:path>
              <a:path w="976737" h="797907" stroke="0" extrusionOk="0">
                <a:moveTo>
                  <a:pt x="0" y="132987"/>
                </a:moveTo>
                <a:cubicBezTo>
                  <a:pt x="527" y="66627"/>
                  <a:pt x="71382" y="-16733"/>
                  <a:pt x="132987" y="0"/>
                </a:cubicBezTo>
                <a:cubicBezTo>
                  <a:pt x="286887" y="-36605"/>
                  <a:pt x="393420" y="39359"/>
                  <a:pt x="502584" y="0"/>
                </a:cubicBezTo>
                <a:cubicBezTo>
                  <a:pt x="611748" y="-39359"/>
                  <a:pt x="720347" y="16559"/>
                  <a:pt x="843750" y="0"/>
                </a:cubicBezTo>
                <a:cubicBezTo>
                  <a:pt x="915583" y="-21"/>
                  <a:pt x="961289" y="57767"/>
                  <a:pt x="976737" y="132987"/>
                </a:cubicBezTo>
                <a:cubicBezTo>
                  <a:pt x="981266" y="324700"/>
                  <a:pt x="927681" y="505756"/>
                  <a:pt x="976737" y="664920"/>
                </a:cubicBezTo>
                <a:cubicBezTo>
                  <a:pt x="980548" y="732902"/>
                  <a:pt x="896120" y="801202"/>
                  <a:pt x="843750" y="797907"/>
                </a:cubicBezTo>
                <a:cubicBezTo>
                  <a:pt x="759008" y="803327"/>
                  <a:pt x="615616" y="789907"/>
                  <a:pt x="481261" y="797907"/>
                </a:cubicBezTo>
                <a:cubicBezTo>
                  <a:pt x="346906" y="805907"/>
                  <a:pt x="202715" y="760779"/>
                  <a:pt x="132987" y="797907"/>
                </a:cubicBezTo>
                <a:cubicBezTo>
                  <a:pt x="67289" y="799817"/>
                  <a:pt x="-305" y="727640"/>
                  <a:pt x="0" y="664920"/>
                </a:cubicBezTo>
                <a:cubicBezTo>
                  <a:pt x="-51892" y="434410"/>
                  <a:pt x="55729" y="311341"/>
                  <a:pt x="0" y="132987"/>
                </a:cubicBezTo>
                <a:close/>
              </a:path>
            </a:pathLst>
          </a:custGeom>
          <a:ln w="57150">
            <a:solidFill>
              <a:schemeClr val="accent4">
                <a:lumMod val="60000"/>
                <a:lumOff val="40000"/>
              </a:schemeClr>
            </a:solidFill>
            <a:extLst>
              <a:ext uri="{C807C97D-BFC1-408E-A445-0C87EB9F89A2}">
                <ask:lineSketchStyleProps xmlns="" xmlns:ask="http://schemas.microsoft.com/office/drawing/2018/sketchyshapes" sd="3974326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556D7D0E-0CB8-F002-64CD-D806910D41E6}"/>
              </a:ext>
            </a:extLst>
          </p:cNvPr>
          <p:cNvSpPr/>
          <p:nvPr/>
        </p:nvSpPr>
        <p:spPr>
          <a:xfrm>
            <a:off x="8084059" y="4709870"/>
            <a:ext cx="976737" cy="797907"/>
          </a:xfrm>
          <a:custGeom>
            <a:avLst/>
            <a:gdLst>
              <a:gd name="connsiteX0" fmla="*/ 0 w 976737"/>
              <a:gd name="connsiteY0" fmla="*/ 132987 h 797907"/>
              <a:gd name="connsiteX1" fmla="*/ 132987 w 976737"/>
              <a:gd name="connsiteY1" fmla="*/ 0 h 797907"/>
              <a:gd name="connsiteX2" fmla="*/ 495476 w 976737"/>
              <a:gd name="connsiteY2" fmla="*/ 0 h 797907"/>
              <a:gd name="connsiteX3" fmla="*/ 843750 w 976737"/>
              <a:gd name="connsiteY3" fmla="*/ 0 h 797907"/>
              <a:gd name="connsiteX4" fmla="*/ 976737 w 976737"/>
              <a:gd name="connsiteY4" fmla="*/ 132987 h 797907"/>
              <a:gd name="connsiteX5" fmla="*/ 976737 w 976737"/>
              <a:gd name="connsiteY5" fmla="*/ 664920 h 797907"/>
              <a:gd name="connsiteX6" fmla="*/ 843750 w 976737"/>
              <a:gd name="connsiteY6" fmla="*/ 797907 h 797907"/>
              <a:gd name="connsiteX7" fmla="*/ 488369 w 976737"/>
              <a:gd name="connsiteY7" fmla="*/ 797907 h 797907"/>
              <a:gd name="connsiteX8" fmla="*/ 132987 w 976737"/>
              <a:gd name="connsiteY8" fmla="*/ 797907 h 797907"/>
              <a:gd name="connsiteX9" fmla="*/ 0 w 976737"/>
              <a:gd name="connsiteY9" fmla="*/ 664920 h 797907"/>
              <a:gd name="connsiteX10" fmla="*/ 0 w 976737"/>
              <a:gd name="connsiteY10" fmla="*/ 132987 h 797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76737" h="797907" fill="none" extrusionOk="0">
                <a:moveTo>
                  <a:pt x="0" y="132987"/>
                </a:moveTo>
                <a:cubicBezTo>
                  <a:pt x="-4235" y="52703"/>
                  <a:pt x="79908" y="-1040"/>
                  <a:pt x="132987" y="0"/>
                </a:cubicBezTo>
                <a:cubicBezTo>
                  <a:pt x="232421" y="-13200"/>
                  <a:pt x="370694" y="31261"/>
                  <a:pt x="495476" y="0"/>
                </a:cubicBezTo>
                <a:cubicBezTo>
                  <a:pt x="620258" y="-31261"/>
                  <a:pt x="773071" y="35241"/>
                  <a:pt x="843750" y="0"/>
                </a:cubicBezTo>
                <a:cubicBezTo>
                  <a:pt x="919953" y="-12499"/>
                  <a:pt x="980363" y="68479"/>
                  <a:pt x="976737" y="132987"/>
                </a:cubicBezTo>
                <a:cubicBezTo>
                  <a:pt x="1000390" y="308373"/>
                  <a:pt x="934894" y="554711"/>
                  <a:pt x="976737" y="664920"/>
                </a:cubicBezTo>
                <a:cubicBezTo>
                  <a:pt x="970217" y="721254"/>
                  <a:pt x="911703" y="785042"/>
                  <a:pt x="843750" y="797907"/>
                </a:cubicBezTo>
                <a:cubicBezTo>
                  <a:pt x="673858" y="802796"/>
                  <a:pt x="641426" y="764181"/>
                  <a:pt x="488369" y="797907"/>
                </a:cubicBezTo>
                <a:cubicBezTo>
                  <a:pt x="335312" y="831633"/>
                  <a:pt x="237104" y="794378"/>
                  <a:pt x="132987" y="797907"/>
                </a:cubicBezTo>
                <a:cubicBezTo>
                  <a:pt x="59457" y="812167"/>
                  <a:pt x="-9390" y="731525"/>
                  <a:pt x="0" y="664920"/>
                </a:cubicBezTo>
                <a:cubicBezTo>
                  <a:pt x="-33306" y="500058"/>
                  <a:pt x="26728" y="307287"/>
                  <a:pt x="0" y="132987"/>
                </a:cubicBezTo>
                <a:close/>
              </a:path>
              <a:path w="976737" h="797907" stroke="0" extrusionOk="0">
                <a:moveTo>
                  <a:pt x="0" y="132987"/>
                </a:moveTo>
                <a:cubicBezTo>
                  <a:pt x="527" y="66627"/>
                  <a:pt x="71382" y="-16733"/>
                  <a:pt x="132987" y="0"/>
                </a:cubicBezTo>
                <a:cubicBezTo>
                  <a:pt x="286887" y="-36605"/>
                  <a:pt x="393420" y="39359"/>
                  <a:pt x="502584" y="0"/>
                </a:cubicBezTo>
                <a:cubicBezTo>
                  <a:pt x="611748" y="-39359"/>
                  <a:pt x="720347" y="16559"/>
                  <a:pt x="843750" y="0"/>
                </a:cubicBezTo>
                <a:cubicBezTo>
                  <a:pt x="915583" y="-21"/>
                  <a:pt x="961289" y="57767"/>
                  <a:pt x="976737" y="132987"/>
                </a:cubicBezTo>
                <a:cubicBezTo>
                  <a:pt x="981266" y="324700"/>
                  <a:pt x="927681" y="505756"/>
                  <a:pt x="976737" y="664920"/>
                </a:cubicBezTo>
                <a:cubicBezTo>
                  <a:pt x="980548" y="732902"/>
                  <a:pt x="896120" y="801202"/>
                  <a:pt x="843750" y="797907"/>
                </a:cubicBezTo>
                <a:cubicBezTo>
                  <a:pt x="759008" y="803327"/>
                  <a:pt x="615616" y="789907"/>
                  <a:pt x="481261" y="797907"/>
                </a:cubicBezTo>
                <a:cubicBezTo>
                  <a:pt x="346906" y="805907"/>
                  <a:pt x="202715" y="760779"/>
                  <a:pt x="132987" y="797907"/>
                </a:cubicBezTo>
                <a:cubicBezTo>
                  <a:pt x="67289" y="799817"/>
                  <a:pt x="-305" y="727640"/>
                  <a:pt x="0" y="664920"/>
                </a:cubicBezTo>
                <a:cubicBezTo>
                  <a:pt x="-51892" y="434410"/>
                  <a:pt x="55729" y="311341"/>
                  <a:pt x="0" y="132987"/>
                </a:cubicBezTo>
                <a:close/>
              </a:path>
            </a:pathLst>
          </a:custGeom>
          <a:ln w="57150">
            <a:solidFill>
              <a:schemeClr val="accent4">
                <a:lumMod val="60000"/>
                <a:lumOff val="40000"/>
              </a:schemeClr>
            </a:solidFill>
            <a:extLst>
              <a:ext uri="{C807C97D-BFC1-408E-A445-0C87EB9F89A2}">
                <ask:lineSketchStyleProps xmlns="" xmlns:ask="http://schemas.microsoft.com/office/drawing/2018/sketchyshapes" sd="3974326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13</a:t>
            </a: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1DBC50C8-712E-529A-5240-27B6E953CC6F}"/>
              </a:ext>
            </a:extLst>
          </p:cNvPr>
          <p:cNvSpPr/>
          <p:nvPr/>
        </p:nvSpPr>
        <p:spPr>
          <a:xfrm>
            <a:off x="6443965" y="5621274"/>
            <a:ext cx="976737" cy="797907"/>
          </a:xfrm>
          <a:custGeom>
            <a:avLst/>
            <a:gdLst>
              <a:gd name="connsiteX0" fmla="*/ 0 w 976737"/>
              <a:gd name="connsiteY0" fmla="*/ 132987 h 797907"/>
              <a:gd name="connsiteX1" fmla="*/ 132987 w 976737"/>
              <a:gd name="connsiteY1" fmla="*/ 0 h 797907"/>
              <a:gd name="connsiteX2" fmla="*/ 495476 w 976737"/>
              <a:gd name="connsiteY2" fmla="*/ 0 h 797907"/>
              <a:gd name="connsiteX3" fmla="*/ 843750 w 976737"/>
              <a:gd name="connsiteY3" fmla="*/ 0 h 797907"/>
              <a:gd name="connsiteX4" fmla="*/ 976737 w 976737"/>
              <a:gd name="connsiteY4" fmla="*/ 132987 h 797907"/>
              <a:gd name="connsiteX5" fmla="*/ 976737 w 976737"/>
              <a:gd name="connsiteY5" fmla="*/ 664920 h 797907"/>
              <a:gd name="connsiteX6" fmla="*/ 843750 w 976737"/>
              <a:gd name="connsiteY6" fmla="*/ 797907 h 797907"/>
              <a:gd name="connsiteX7" fmla="*/ 488369 w 976737"/>
              <a:gd name="connsiteY7" fmla="*/ 797907 h 797907"/>
              <a:gd name="connsiteX8" fmla="*/ 132987 w 976737"/>
              <a:gd name="connsiteY8" fmla="*/ 797907 h 797907"/>
              <a:gd name="connsiteX9" fmla="*/ 0 w 976737"/>
              <a:gd name="connsiteY9" fmla="*/ 664920 h 797907"/>
              <a:gd name="connsiteX10" fmla="*/ 0 w 976737"/>
              <a:gd name="connsiteY10" fmla="*/ 132987 h 797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76737" h="797907" fill="none" extrusionOk="0">
                <a:moveTo>
                  <a:pt x="0" y="132987"/>
                </a:moveTo>
                <a:cubicBezTo>
                  <a:pt x="-4235" y="52703"/>
                  <a:pt x="79908" y="-1040"/>
                  <a:pt x="132987" y="0"/>
                </a:cubicBezTo>
                <a:cubicBezTo>
                  <a:pt x="232421" y="-13200"/>
                  <a:pt x="370694" y="31261"/>
                  <a:pt x="495476" y="0"/>
                </a:cubicBezTo>
                <a:cubicBezTo>
                  <a:pt x="620258" y="-31261"/>
                  <a:pt x="773071" y="35241"/>
                  <a:pt x="843750" y="0"/>
                </a:cubicBezTo>
                <a:cubicBezTo>
                  <a:pt x="919953" y="-12499"/>
                  <a:pt x="980363" y="68479"/>
                  <a:pt x="976737" y="132987"/>
                </a:cubicBezTo>
                <a:cubicBezTo>
                  <a:pt x="1000390" y="308373"/>
                  <a:pt x="934894" y="554711"/>
                  <a:pt x="976737" y="664920"/>
                </a:cubicBezTo>
                <a:cubicBezTo>
                  <a:pt x="970217" y="721254"/>
                  <a:pt x="911703" y="785042"/>
                  <a:pt x="843750" y="797907"/>
                </a:cubicBezTo>
                <a:cubicBezTo>
                  <a:pt x="673858" y="802796"/>
                  <a:pt x="641426" y="764181"/>
                  <a:pt x="488369" y="797907"/>
                </a:cubicBezTo>
                <a:cubicBezTo>
                  <a:pt x="335312" y="831633"/>
                  <a:pt x="237104" y="794378"/>
                  <a:pt x="132987" y="797907"/>
                </a:cubicBezTo>
                <a:cubicBezTo>
                  <a:pt x="59457" y="812167"/>
                  <a:pt x="-9390" y="731525"/>
                  <a:pt x="0" y="664920"/>
                </a:cubicBezTo>
                <a:cubicBezTo>
                  <a:pt x="-33306" y="500058"/>
                  <a:pt x="26728" y="307287"/>
                  <a:pt x="0" y="132987"/>
                </a:cubicBezTo>
                <a:close/>
              </a:path>
              <a:path w="976737" h="797907" stroke="0" extrusionOk="0">
                <a:moveTo>
                  <a:pt x="0" y="132987"/>
                </a:moveTo>
                <a:cubicBezTo>
                  <a:pt x="527" y="66627"/>
                  <a:pt x="71382" y="-16733"/>
                  <a:pt x="132987" y="0"/>
                </a:cubicBezTo>
                <a:cubicBezTo>
                  <a:pt x="286887" y="-36605"/>
                  <a:pt x="393420" y="39359"/>
                  <a:pt x="502584" y="0"/>
                </a:cubicBezTo>
                <a:cubicBezTo>
                  <a:pt x="611748" y="-39359"/>
                  <a:pt x="720347" y="16559"/>
                  <a:pt x="843750" y="0"/>
                </a:cubicBezTo>
                <a:cubicBezTo>
                  <a:pt x="915583" y="-21"/>
                  <a:pt x="961289" y="57767"/>
                  <a:pt x="976737" y="132987"/>
                </a:cubicBezTo>
                <a:cubicBezTo>
                  <a:pt x="981266" y="324700"/>
                  <a:pt x="927681" y="505756"/>
                  <a:pt x="976737" y="664920"/>
                </a:cubicBezTo>
                <a:cubicBezTo>
                  <a:pt x="980548" y="732902"/>
                  <a:pt x="896120" y="801202"/>
                  <a:pt x="843750" y="797907"/>
                </a:cubicBezTo>
                <a:cubicBezTo>
                  <a:pt x="759008" y="803327"/>
                  <a:pt x="615616" y="789907"/>
                  <a:pt x="481261" y="797907"/>
                </a:cubicBezTo>
                <a:cubicBezTo>
                  <a:pt x="346906" y="805907"/>
                  <a:pt x="202715" y="760779"/>
                  <a:pt x="132987" y="797907"/>
                </a:cubicBezTo>
                <a:cubicBezTo>
                  <a:pt x="67289" y="799817"/>
                  <a:pt x="-305" y="727640"/>
                  <a:pt x="0" y="664920"/>
                </a:cubicBezTo>
                <a:cubicBezTo>
                  <a:pt x="-51892" y="434410"/>
                  <a:pt x="55729" y="311341"/>
                  <a:pt x="0" y="132987"/>
                </a:cubicBezTo>
                <a:close/>
              </a:path>
            </a:pathLst>
          </a:custGeom>
          <a:ln w="57150">
            <a:solidFill>
              <a:schemeClr val="accent4">
                <a:lumMod val="60000"/>
                <a:lumOff val="40000"/>
              </a:schemeClr>
            </a:solidFill>
            <a:extLst>
              <a:ext uri="{C807C97D-BFC1-408E-A445-0C87EB9F89A2}">
                <ask:lineSketchStyleProps xmlns="" xmlns:ask="http://schemas.microsoft.com/office/drawing/2018/sketchyshapes" sd="3974326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1750520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3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3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3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42" grpId="0"/>
      <p:bldP spid="43" grpId="0"/>
      <p:bldP spid="49" grpId="0"/>
      <p:bldP spid="50" grpId="0"/>
      <p:bldP spid="51" grpId="0"/>
      <p:bldP spid="52" grpId="0" animBg="1"/>
      <p:bldP spid="53" grpId="0" animBg="1"/>
      <p:bldP spid="54" grpId="0" animBg="1"/>
      <p:bldP spid="55" grpId="0" animBg="1"/>
      <p:bldP spid="56" grpId="0"/>
      <p:bldP spid="57" grpId="0"/>
      <p:bldP spid="59" grpId="0" animBg="1"/>
      <p:bldP spid="44" grpId="0" animBg="1"/>
      <p:bldP spid="45" grpId="0" animBg="1"/>
      <p:bldP spid="46" grpId="0" animBg="1"/>
      <p:bldP spid="47" grpId="0" animBg="1"/>
      <p:bldP spid="6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5" descr="D:\acer\配图\0e6c7aa66eb413773ffe55293db78bc5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4338" y="924034"/>
            <a:ext cx="1589139" cy="1044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D:\acer\配图\0e6c7aa66eb413773ffe55293db78bc5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21316" y="140468"/>
            <a:ext cx="1589139" cy="1044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222" b="92000" l="9778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648" y="3771713"/>
            <a:ext cx="2143125" cy="21431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222" b="92000" l="9778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58796">
            <a:off x="9122480" y="4263889"/>
            <a:ext cx="2143125" cy="2143125"/>
          </a:xfrm>
          <a:prstGeom prst="rect">
            <a:avLst/>
          </a:prstGeom>
        </p:spPr>
      </p:pic>
      <p:pic>
        <p:nvPicPr>
          <p:cNvPr id="6" name="图片 3" descr="cf6a03843171e56c4b8f06e4c8cde87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10386049" y="0"/>
            <a:ext cx="1832499" cy="1722046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211069" y="802590"/>
            <a:ext cx="9944612" cy="322077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Điền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từ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thích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hợp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vào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chỗ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trống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Hình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tư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́ </a:t>
            </a: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giác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có              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đoạn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thẳng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khép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kín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 </a:t>
            </a:r>
          </a:p>
        </p:txBody>
      </p:sp>
      <p:pic>
        <p:nvPicPr>
          <p:cNvPr id="4" name="图片 7">
            <a:hlinkClick r:id="" action="ppaction://noaction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02" y="3314465"/>
            <a:ext cx="2489663" cy="3570541"/>
          </a:xfrm>
          <a:prstGeom prst="rect">
            <a:avLst/>
          </a:prstGeom>
        </p:spPr>
      </p:pic>
      <p:pic>
        <p:nvPicPr>
          <p:cNvPr id="5" name="图片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746" y="5177407"/>
            <a:ext cx="1000050" cy="14329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6789" y="5802939"/>
            <a:ext cx="369636" cy="6323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711" y="5995647"/>
            <a:ext cx="369636" cy="6323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648" y="5742757"/>
            <a:ext cx="369636" cy="63235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365" y="5555802"/>
            <a:ext cx="369636" cy="63235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469" y="5826858"/>
            <a:ext cx="369636" cy="63235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3728" y="3145893"/>
            <a:ext cx="369636" cy="63235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5108" y="4072711"/>
            <a:ext cx="369636" cy="63235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0003" y="2646899"/>
            <a:ext cx="369636" cy="63235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159" y="3314466"/>
            <a:ext cx="5256716" cy="525671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222" b="92000" l="9778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396" y="4822299"/>
            <a:ext cx="2143125" cy="2143125"/>
          </a:xfrm>
          <a:prstGeom prst="rect">
            <a:avLst/>
          </a:prstGeom>
        </p:spPr>
      </p:pic>
      <p:pic>
        <p:nvPicPr>
          <p:cNvPr id="19" name="Picture 5" descr="D:\acer\配图\0e6c7aa66eb413773ffe55293db78bc5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77" y="140469"/>
            <a:ext cx="1589139" cy="1044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ontrols>
      <mc:AlternateContent xmlns:mc="http://schemas.openxmlformats.org/markup-compatibility/2006">
        <mc:Choice xmlns:v="urn:schemas-microsoft-com:vml" Requires="v">
          <p:control spid="1029" name="TextBox1" r:id="rId2" imgW="1695600" imgH="876240"/>
        </mc:Choice>
        <mc:Fallback>
          <p:control name="TextBox1" r:id="rId2" imgW="1695600" imgH="876240">
            <p:pic>
              <p:nvPicPr>
                <p:cNvPr id="3" name="TextBox1"/>
                <p:cNvPicPr>
                  <a:picLocks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053145" y="2318978"/>
                  <a:ext cx="1691006" cy="878865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787010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5" descr="D:\acer\配图\0e6c7aa66eb413773ffe55293db78bc5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4338" y="924034"/>
            <a:ext cx="1589139" cy="1044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D:\acer\配图\0e6c7aa66eb413773ffe55293db78bc5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21316" y="140468"/>
            <a:ext cx="1589139" cy="1044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222" b="92000" l="9778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648" y="3771713"/>
            <a:ext cx="2143125" cy="21431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222" b="92000" l="9778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58796">
            <a:off x="9122480" y="4263889"/>
            <a:ext cx="2143125" cy="2143125"/>
          </a:xfrm>
          <a:prstGeom prst="rect">
            <a:avLst/>
          </a:prstGeom>
        </p:spPr>
      </p:pic>
      <p:pic>
        <p:nvPicPr>
          <p:cNvPr id="6" name="图片 3" descr="cf6a03843171e56c4b8f06e4c8cde87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10386049" y="0"/>
            <a:ext cx="1832499" cy="1722046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166977" y="331615"/>
            <a:ext cx="9944612" cy="322077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Điền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từ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thích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hợp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vào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chỗ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trống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Có bao </a:t>
            </a: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nhiêu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hình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tư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́ </a:t>
            </a: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giác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trong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hình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sau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 </a:t>
            </a:r>
          </a:p>
        </p:txBody>
      </p:sp>
      <p:pic>
        <p:nvPicPr>
          <p:cNvPr id="5" name="图片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746" y="5177407"/>
            <a:ext cx="1000050" cy="14329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6789" y="5802939"/>
            <a:ext cx="369636" cy="6323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711" y="5995647"/>
            <a:ext cx="369636" cy="6323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648" y="5742757"/>
            <a:ext cx="369636" cy="63235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365" y="5555802"/>
            <a:ext cx="369636" cy="63235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469" y="5826858"/>
            <a:ext cx="369636" cy="63235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3728" y="3145893"/>
            <a:ext cx="369636" cy="63235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5108" y="4072711"/>
            <a:ext cx="369636" cy="63235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0003" y="2646899"/>
            <a:ext cx="369636" cy="63235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159" y="3314466"/>
            <a:ext cx="5256716" cy="525671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222" b="92000" l="9778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396" y="4822299"/>
            <a:ext cx="2143125" cy="2143125"/>
          </a:xfrm>
          <a:prstGeom prst="rect">
            <a:avLst/>
          </a:prstGeom>
        </p:spPr>
      </p:pic>
      <p:pic>
        <p:nvPicPr>
          <p:cNvPr id="19" name="Picture 5" descr="D:\acer\配图\0e6c7aa66eb413773ffe55293db78bc5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77" y="140469"/>
            <a:ext cx="1589139" cy="1044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图片 9">
            <a:hlinkClick r:id="" action="ppaction://noaction"/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471" y="2963075"/>
            <a:ext cx="2999853" cy="4058446"/>
          </a:xfrm>
          <a:prstGeom prst="rect">
            <a:avLst/>
          </a:prstGeom>
        </p:spPr>
      </p:pic>
      <p:pic>
        <p:nvPicPr>
          <p:cNvPr id="3076" name="Picture 4" descr="Bài 15 trang 54 SGK Hình học 12 - Phòng GDĐT Thoại Sơn - An Giang">
            <a:extLst>
              <a:ext uri="{FF2B5EF4-FFF2-40B4-BE49-F238E27FC236}">
                <a16:creationId xmlns:a16="http://schemas.microsoft.com/office/drawing/2014/main" id="{125EFC90-0159-1617-96E5-D0A567BCF0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" t="13474" r="2952" b="15413"/>
          <a:stretch/>
        </p:blipFill>
        <p:spPr bwMode="auto">
          <a:xfrm>
            <a:off x="3573695" y="3611051"/>
            <a:ext cx="5502351" cy="3132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ontrols>
      <mc:AlternateContent xmlns:mc="http://schemas.openxmlformats.org/markup-compatibility/2006">
        <mc:Choice xmlns:v="urn:schemas-microsoft-com:vml" Requires="v">
          <p:control spid="2053" name="TextBox1" r:id="rId2" imgW="1685880" imgH="876240"/>
        </mc:Choice>
        <mc:Fallback>
          <p:control name="TextBox1" r:id="rId2" imgW="1685880" imgH="876240">
            <p:pic>
              <p:nvPicPr>
                <p:cNvPr id="3" name="TextBox1"/>
                <p:cNvPicPr>
                  <a:picLocks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250293" y="2344197"/>
                  <a:ext cx="1691006" cy="878865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4278081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160</Words>
  <Application>Microsoft Office PowerPoint</Application>
  <PresentationFormat>Widescreen</PresentationFormat>
  <Paragraphs>49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Calibri</vt:lpstr>
      <vt:lpstr>#9Slide07 HoneyCream</vt:lpstr>
      <vt:lpstr>Calibri Light</vt:lpstr>
      <vt:lpstr>Arial</vt:lpstr>
      <vt:lpstr>Cambria</vt:lpstr>
      <vt:lpstr>UTM Avo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MANG NON</dc:creator>
  <cp:lastModifiedBy>Techsi.vn</cp:lastModifiedBy>
  <cp:revision>6</cp:revision>
  <dcterms:created xsi:type="dcterms:W3CDTF">2022-11-16T14:06:43Z</dcterms:created>
  <dcterms:modified xsi:type="dcterms:W3CDTF">2025-12-15T04:50:11Z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2022-11-16T14:14:15Z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cd62c021-a23c-4851-ac71-bde1e817ed29</vt:lpwstr>
  </property>
  <property fmtid="{D5CDD505-2E9C-101B-9397-08002B2CF9AE}" pid="7" name="MSIP_Label_defa4170-0d19-0005-0004-bc88714345d2_ActionId">
    <vt:lpwstr>dc642493-d472-4ee4-810f-b737d28192b9</vt:lpwstr>
  </property>
  <property fmtid="{D5CDD505-2E9C-101B-9397-08002B2CF9AE}" pid="8" name="MSIP_Label_defa4170-0d19-0005-0004-bc88714345d2_ContentBits">
    <vt:lpwstr>0</vt:lpwstr>
  </property>
</Properties>
</file>