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embeddedFontLst>
    <p:embeddedFont>
      <p:font typeface="微软雅黑" panose="020B0503020204020204" pitchFamily="34" charset="-122"/>
      <p:regular r:id="rId8"/>
      <p:bold r:id="rId9"/>
    </p:embeddedFont>
    <p:embeddedFont>
      <p:font typeface="等线 Light" panose="020B0604020202020204" charset="-122"/>
      <p:regular r:id="rId10"/>
    </p:embeddedFont>
    <p:embeddedFont>
      <p:font typeface="#9Slide07 IcielKoni" panose="020B0604020202020204" charset="0"/>
      <p:bold r:id="rId11"/>
    </p:embeddedFont>
    <p:embeddedFont>
      <p:font typeface="等线" panose="020B0604020202020204" charset="-122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#9Slide07 HoneyCream" panose="020B0604020202020204" charset="0"/>
      <p:regular r:id="rId17"/>
    </p:embeddedFont>
    <p:embeddedFont>
      <p:font typeface="#9Slide03 Bebas Neue Bold" panose="020B060402020202020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9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7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6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7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5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2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7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8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5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07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4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6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0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5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8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51D869-83A6-4AD4-9E6C-DF2CF14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A14BB1-83F1-4696-A110-3F5DB7C5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791984-FBD0-4391-8836-7D92B33BA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FA7B1-47DD-4757-917E-809B1D7F0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763A75-1BE6-49CA-B5E2-87E6BD63E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1C2627-D998-7652-BDCA-33CA5237DBB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941428" y="1210860"/>
            <a:ext cx="1067955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các điểm trong hình vẽ.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các đoạn thẳng trong hình vẽ.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EE542D-754A-4105-B688-AD55C7905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8" y="33497"/>
            <a:ext cx="2835797" cy="2835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4" y="352030"/>
            <a:ext cx="1981372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416" t="35185" r="24861" b="32963"/>
          <a:stretch/>
        </p:blipFill>
        <p:spPr>
          <a:xfrm>
            <a:off x="512174" y="2616200"/>
            <a:ext cx="11406776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1112247" y="4985360"/>
            <a:ext cx="10679553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 điểm trong hình vẽ: 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 A, điểm B, điểm C, điểm D, điểm H, điểm G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4" y="352030"/>
            <a:ext cx="1981372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16" t="35185" r="24861" b="32963"/>
          <a:stretch/>
        </p:blipFill>
        <p:spPr>
          <a:xfrm>
            <a:off x="1348711" y="1197203"/>
            <a:ext cx="10206627" cy="3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1112247" y="4985360"/>
            <a:ext cx="10679553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 đoạn thẳng trong hình vẽ: </a:t>
            </a:r>
            <a:endParaRPr lang="en-US" sz="4400" i="1" dirty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đọa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thẳng AB, đoạn thẳng CD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4" y="352030"/>
            <a:ext cx="1981372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16" t="35185" r="24861" b="32963"/>
          <a:stretch/>
        </p:blipFill>
        <p:spPr>
          <a:xfrm>
            <a:off x="1348711" y="1197203"/>
            <a:ext cx="10206627" cy="3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451414" y="1210860"/>
            <a:ext cx="1155508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các đoạn thẳng có trong hình vẽ sau: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EE542D-754A-4105-B688-AD55C7905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202"/>
            <a:ext cx="2835797" cy="283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348" t="26879" r="56418" b="30189"/>
          <a:stretch/>
        </p:blipFill>
        <p:spPr>
          <a:xfrm>
            <a:off x="2500647" y="1980301"/>
            <a:ext cx="4980562" cy="441635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306114" y="2135943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MN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258504" y="3360081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NP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306114" y="4656606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PM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矩形 16">
            <a:extLst>
              <a:ext uri="{FF2B5EF4-FFF2-40B4-BE49-F238E27FC236}">
                <a16:creationId xmlns:a16="http://schemas.microsoft.com/office/drawing/2014/main" id="{302610DF-432E-40CB-B403-C863332B9F94}"/>
              </a:ext>
            </a:extLst>
          </p:cNvPr>
          <p:cNvSpPr/>
          <p:nvPr/>
        </p:nvSpPr>
        <p:spPr>
          <a:xfrm>
            <a:off x="1038625" y="468419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38100"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 w="38100"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2:</a:t>
            </a:r>
            <a:endParaRPr kumimoji="0" lang="zh-CN" altLang="en-US" sz="3600" b="1" i="0" u="none" strike="noStrike" kern="1200" cap="none" spc="0" normalizeH="0" baseline="0" noProof="0" dirty="0">
              <a:ln w="38100">
                <a:noFill/>
              </a:ln>
              <a:solidFill>
                <a:srgbClr val="FF3399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DECE4C39-4F47-4F91-B576-9CCD72208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1" y="396875"/>
            <a:ext cx="760116" cy="7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451414" y="1210860"/>
            <a:ext cx="1155508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các đoạn thẳng có trong hình vẽ sau: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306114" y="2135943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AB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258504" y="3360081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BC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8D6063DC-6EDB-435A-9818-ED562754C1C3}"/>
              </a:ext>
            </a:extLst>
          </p:cNvPr>
          <p:cNvSpPr txBox="1"/>
          <p:nvPr/>
        </p:nvSpPr>
        <p:spPr>
          <a:xfrm>
            <a:off x="7306114" y="4656606"/>
            <a:ext cx="497726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Đoạn thẳng CD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88" t="26690" r="13121" b="34539"/>
          <a:stretch/>
        </p:blipFill>
        <p:spPr>
          <a:xfrm>
            <a:off x="354138" y="2135352"/>
            <a:ext cx="6664363" cy="3988340"/>
          </a:xfrm>
          <a:prstGeom prst="rect">
            <a:avLst/>
          </a:prstGeom>
        </p:spPr>
      </p:pic>
      <p:sp>
        <p:nvSpPr>
          <p:cNvPr id="12" name="矩形 16">
            <a:extLst>
              <a:ext uri="{FF2B5EF4-FFF2-40B4-BE49-F238E27FC236}">
                <a16:creationId xmlns:a16="http://schemas.microsoft.com/office/drawing/2014/main" id="{302610DF-432E-40CB-B403-C863332B9F94}"/>
              </a:ext>
            </a:extLst>
          </p:cNvPr>
          <p:cNvSpPr/>
          <p:nvPr/>
        </p:nvSpPr>
        <p:spPr>
          <a:xfrm>
            <a:off x="1038625" y="468419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38100"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 w="38100"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2:</a:t>
            </a:r>
            <a:endParaRPr kumimoji="0" lang="zh-CN" altLang="en-US" sz="3600" b="1" i="0" u="none" strike="noStrike" kern="1200" cap="none" spc="0" normalizeH="0" baseline="0" noProof="0" dirty="0">
              <a:ln w="38100">
                <a:noFill/>
              </a:ln>
              <a:solidFill>
                <a:srgbClr val="FF3399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DECE4C39-4F47-4F91-B576-9CCD72208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1" y="396875"/>
            <a:ext cx="760116" cy="7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8F74DD-B8B5-446D-9B3E-B46ABAF014F4}"/>
              </a:ext>
            </a:extLst>
          </p:cNvPr>
          <p:cNvSpPr txBox="1"/>
          <p:nvPr/>
        </p:nvSpPr>
        <p:spPr>
          <a:xfrm>
            <a:off x="1789842" y="2753974"/>
            <a:ext cx="11645899" cy="10633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MN dài ...... cm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32CB85-3C8E-47E5-9D09-BD4C96405ABE}"/>
              </a:ext>
            </a:extLst>
          </p:cNvPr>
          <p:cNvSpPr txBox="1"/>
          <p:nvPr/>
        </p:nvSpPr>
        <p:spPr>
          <a:xfrm>
            <a:off x="720948" y="7989242"/>
            <a:ext cx="4123055" cy="461665"/>
          </a:xfrm>
          <a:prstGeom prst="rect">
            <a:avLst/>
          </a:prstGeom>
          <a:noFill/>
          <a:ln>
            <a:solidFill>
              <a:srgbClr val="954E3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4E32"/>
                </a:solidFill>
                <a:effectLst/>
                <a:uLnTx/>
                <a:uFillTx/>
                <a:latin typeface="字魂151号-联盟综艺体" panose="00000500000000000000" pitchFamily="2" charset="-122"/>
                <a:ea typeface="字魂151号-联盟综艺体" panose="00000500000000000000" pitchFamily="2" charset="-122"/>
                <a:cs typeface="微软雅黑" panose="020B0503020204020204" charset="-122"/>
              </a:rPr>
              <a:t>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54E32"/>
                </a:solidFill>
                <a:effectLst/>
                <a:uLnTx/>
                <a:uFillTx/>
                <a:latin typeface="字魂151号-联盟综艺体" panose="00000500000000000000" pitchFamily="2" charset="-122"/>
                <a:ea typeface="字魂151号-联盟综艺体" panose="00000500000000000000" pitchFamily="2" charset="-122"/>
                <a:cs typeface="微软雅黑" panose="020B0503020204020204" charset="-122"/>
              </a:rPr>
              <a:t>(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4E32"/>
                </a:solidFill>
                <a:effectLst/>
                <a:uLnTx/>
                <a:uFillTx/>
                <a:latin typeface="字魂151号-联盟综艺体" panose="00000500000000000000" pitchFamily="2" charset="-122"/>
                <a:ea typeface="字魂151号-联盟综艺体" panose="00000500000000000000" pitchFamily="2" charset="-122"/>
                <a:cs typeface="微软雅黑" panose="020B0503020204020204" charset="-122"/>
              </a:rPr>
              <a:t>人在踢足球</a:t>
            </a:r>
          </a:p>
        </p:txBody>
      </p:sp>
      <p:pic>
        <p:nvPicPr>
          <p:cNvPr id="4098" name="Picture 2" descr="Owl with Ruler Clip Art - Owl with Rul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67" y="342348"/>
            <a:ext cx="1903971" cy="16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ow to Read Centimeter Measurements on a Ru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1" b="49569" l="0" r="95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" t="30358" r="6041" b="52421"/>
          <a:stretch/>
        </p:blipFill>
        <p:spPr bwMode="auto">
          <a:xfrm rot="21032928">
            <a:off x="3192894" y="7421465"/>
            <a:ext cx="10410364" cy="16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Read Centimeter Measurements on a Ru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1" b="49569" l="0" r="95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" t="30358" r="6041" b="52421"/>
          <a:stretch/>
        </p:blipFill>
        <p:spPr bwMode="auto">
          <a:xfrm>
            <a:off x="1789842" y="-1890142"/>
            <a:ext cx="10264998" cy="16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图片 2">
            <a:extLst>
              <a:ext uri="{FF2B5EF4-FFF2-40B4-BE49-F238E27FC236}">
                <a16:creationId xmlns:a16="http://schemas.microsoft.com/office/drawing/2014/main" id="{DECE4C39-4F47-4F91-B576-9CCD72208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1" y="396875"/>
            <a:ext cx="760116" cy="7601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76835" b="26260"/>
          <a:stretch/>
        </p:blipFill>
        <p:spPr>
          <a:xfrm>
            <a:off x="842640" y="374708"/>
            <a:ext cx="1530909" cy="71479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70254" y="2290025"/>
            <a:ext cx="4560311" cy="165014"/>
            <a:chOff x="1170254" y="2290025"/>
            <a:chExt cx="4818743" cy="149496"/>
          </a:xfrm>
        </p:grpSpPr>
        <p:grpSp>
          <p:nvGrpSpPr>
            <p:cNvPr id="36" name="Group 35"/>
            <p:cNvGrpSpPr/>
            <p:nvPr/>
          </p:nvGrpSpPr>
          <p:grpSpPr>
            <a:xfrm>
              <a:off x="1170254" y="2293265"/>
              <a:ext cx="4670523" cy="146256"/>
              <a:chOff x="1170254" y="2293265"/>
              <a:chExt cx="4670523" cy="14625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22963" y="2373549"/>
                <a:ext cx="4517814" cy="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1170254" y="2293265"/>
                <a:ext cx="172164" cy="14625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5816833" y="2290025"/>
              <a:ext cx="172164" cy="14625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81503" y="1821837"/>
            <a:ext cx="68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0565" y="1721782"/>
            <a:ext cx="68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5320" y="2734519"/>
            <a:ext cx="778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7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 rot="20997442">
            <a:off x="2039508" y="4674707"/>
            <a:ext cx="6146160" cy="374487"/>
            <a:chOff x="1170254" y="2290025"/>
            <a:chExt cx="4818743" cy="149496"/>
          </a:xfrm>
          <a:solidFill>
            <a:schemeClr val="accent1">
              <a:lumMod val="75000"/>
            </a:schemeClr>
          </a:solidFill>
        </p:grpSpPr>
        <p:grpSp>
          <p:nvGrpSpPr>
            <p:cNvPr id="53" name="Group 52"/>
            <p:cNvGrpSpPr/>
            <p:nvPr/>
          </p:nvGrpSpPr>
          <p:grpSpPr>
            <a:xfrm>
              <a:off x="1170254" y="2293265"/>
              <a:ext cx="4670523" cy="146256"/>
              <a:chOff x="1170254" y="2293265"/>
              <a:chExt cx="4670523" cy="146256"/>
            </a:xfrm>
            <a:grpFill/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22963" y="2373549"/>
                <a:ext cx="4517814" cy="0"/>
              </a:xfrm>
              <a:prstGeom prst="line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1170254" y="2293265"/>
                <a:ext cx="172164" cy="146256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816833" y="2290025"/>
              <a:ext cx="172164" cy="14625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52813" y="4640795"/>
            <a:ext cx="68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28881" y="3756439"/>
            <a:ext cx="68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Q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61" name="文本框 5">
            <a:extLst>
              <a:ext uri="{FF2B5EF4-FFF2-40B4-BE49-F238E27FC236}">
                <a16:creationId xmlns:a16="http://schemas.microsoft.com/office/drawing/2014/main" id="{E08F74DD-B8B5-446D-9B3E-B46ABAF014F4}"/>
              </a:ext>
            </a:extLst>
          </p:cNvPr>
          <p:cNvSpPr txBox="1"/>
          <p:nvPr/>
        </p:nvSpPr>
        <p:spPr>
          <a:xfrm>
            <a:off x="1868516" y="5396233"/>
            <a:ext cx="116458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PQ dài ...... cm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21796" y="5338225"/>
            <a:ext cx="778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9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044 L -0.06654 0.608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9844 -0.4314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0" grpId="0"/>
      <p:bldP spid="51" grpId="0"/>
      <p:bldP spid="38" grpId="0"/>
      <p:bldP spid="57" grpId="0"/>
      <p:bldP spid="58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字魂151号-联盟综艺体</vt:lpstr>
      <vt:lpstr>微软雅黑</vt:lpstr>
      <vt:lpstr>等线 Light</vt:lpstr>
      <vt:lpstr>#9Slide07 IcielKoni</vt:lpstr>
      <vt:lpstr>字魂58号-创中黑</vt:lpstr>
      <vt:lpstr>Arial</vt:lpstr>
      <vt:lpstr>等线</vt:lpstr>
      <vt:lpstr>#9Slide05 Bodega Script</vt:lpstr>
      <vt:lpstr>Cambria</vt:lpstr>
      <vt:lpstr>#9Slide07 HoneyCream</vt:lpstr>
      <vt:lpstr>Times New Roman</vt:lpstr>
      <vt:lpstr>SVN-Newton</vt:lpstr>
      <vt:lpstr>#9Slide03 Bebas Neue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Techsi.vn</cp:lastModifiedBy>
  <cp:revision>3</cp:revision>
  <dcterms:created xsi:type="dcterms:W3CDTF">2022-11-13T04:16:37Z</dcterms:created>
  <dcterms:modified xsi:type="dcterms:W3CDTF">2025-12-15T04:46:18Z</dcterms:modified>
</cp:coreProperties>
</file>