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77" r:id="rId3"/>
  </p:sldMasterIdLst>
  <p:notesMasterIdLst>
    <p:notesMasterId r:id="rId31"/>
  </p:notesMasterIdLst>
  <p:handoutMasterIdLst>
    <p:handoutMasterId r:id="rId32"/>
  </p:handoutMasterIdLst>
  <p:sldIdLst>
    <p:sldId id="298" r:id="rId4"/>
    <p:sldId id="262" r:id="rId5"/>
    <p:sldId id="300" r:id="rId6"/>
    <p:sldId id="309" r:id="rId7"/>
    <p:sldId id="437" r:id="rId8"/>
    <p:sldId id="439" r:id="rId9"/>
    <p:sldId id="438" r:id="rId10"/>
    <p:sldId id="442" r:id="rId11"/>
    <p:sldId id="445" r:id="rId12"/>
    <p:sldId id="446" r:id="rId13"/>
    <p:sldId id="441" r:id="rId14"/>
    <p:sldId id="311" r:id="rId15"/>
    <p:sldId id="422" r:id="rId16"/>
    <p:sldId id="447" r:id="rId17"/>
    <p:sldId id="351" r:id="rId18"/>
    <p:sldId id="427" r:id="rId19"/>
    <p:sldId id="430" r:id="rId20"/>
    <p:sldId id="431" r:id="rId21"/>
    <p:sldId id="428" r:id="rId22"/>
    <p:sldId id="429" r:id="rId23"/>
    <p:sldId id="432" r:id="rId24"/>
    <p:sldId id="424" r:id="rId25"/>
    <p:sldId id="425" r:id="rId26"/>
    <p:sldId id="433" r:id="rId27"/>
    <p:sldId id="319" r:id="rId28"/>
    <p:sldId id="449" r:id="rId29"/>
    <p:sldId id="448" r:id="rId30"/>
  </p:sldIdLst>
  <p:sldSz cx="12192000" cy="6858000"/>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9EE"/>
    <a:srgbClr val="FF66CC"/>
    <a:srgbClr val="C459D9"/>
    <a:srgbClr val="FFFF66"/>
    <a:srgbClr val="9933FF"/>
    <a:srgbClr val="5CC2D0"/>
    <a:srgbClr val="14F0DB"/>
    <a:srgbClr val="72CA36"/>
    <a:srgbClr val="D5EFC3"/>
    <a:srgbClr val="5AA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82088" autoAdjust="0"/>
  </p:normalViewPr>
  <p:slideViewPr>
    <p:cSldViewPr snapToGrid="0">
      <p:cViewPr varScale="1">
        <p:scale>
          <a:sx n="45" d="100"/>
          <a:sy n="45" d="100"/>
        </p:scale>
        <p:origin x="1276" y="56"/>
      </p:cViewPr>
      <p:guideLst>
        <p:guide orient="horz" pos="2160"/>
        <p:guide pos="3840"/>
      </p:guideLst>
    </p:cSldViewPr>
  </p:slideViewPr>
  <p:notesTextViewPr>
    <p:cViewPr>
      <p:scale>
        <a:sx n="1" d="1"/>
        <a:sy n="1" d="1"/>
      </p:scale>
      <p:origin x="0" y="0"/>
    </p:cViewPr>
  </p:notesTextViewPr>
  <p:sorterViewPr>
    <p:cViewPr>
      <p:scale>
        <a:sx n="100" d="100"/>
        <a:sy n="100" d="100"/>
      </p:scale>
      <p:origin x="0" y="-73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2025/9/21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0406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52227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126037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a:solidFill>
                  <a:schemeClr val="tx1"/>
                </a:solidFill>
                <a:effectLst/>
                <a:latin typeface="Times New Roman" panose="02020603050405020304" pitchFamily="18" charset="0"/>
                <a:ea typeface="Times New Roman" panose="02020603050405020304" pitchFamily="18" charset="0"/>
              </a:rPr>
              <a:t>Bấm</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vào</a:t>
            </a:r>
            <a:r>
              <a:rPr lang="en-AU" sz="1200" b="1" baseline="0" dirty="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a:solidFill>
                  <a:schemeClr val="tx1"/>
                </a:solidFill>
                <a:effectLst/>
                <a:latin typeface="Times New Roman" panose="02020603050405020304" pitchFamily="18" charset="0"/>
                <a:ea typeface="Times New Roman" panose="02020603050405020304" pitchFamily="18" charset="0"/>
              </a:rPr>
              <a:t>nghe</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tới</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đâu</a:t>
            </a:r>
            <a:r>
              <a:rPr lang="en-AU" sz="1200" b="1" baseline="0" dirty="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a:solidFill>
                  <a:schemeClr val="tx1"/>
                </a:solidFill>
                <a:effectLst/>
                <a:latin typeface="Times New Roman" panose="02020603050405020304" pitchFamily="18" charset="0"/>
                <a:ea typeface="Times New Roman" panose="02020603050405020304" pitchFamily="18" charset="0"/>
              </a:rPr>
              <a:t>chuột</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để</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hiện</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ra</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ảnh</a:t>
            </a:r>
            <a:r>
              <a:rPr lang="en-AU" sz="1200" b="1" baseline="0" dirty="0">
                <a:solidFill>
                  <a:schemeClr val="tx1"/>
                </a:solidFill>
                <a:effectLst/>
                <a:latin typeface="Times New Roman" panose="02020603050405020304" pitchFamily="18" charset="0"/>
                <a:ea typeface="Times New Roman" panose="02020603050405020304" pitchFamily="18" charset="0"/>
              </a:rPr>
              <a:t> &amp; </a:t>
            </a:r>
            <a:r>
              <a:rPr lang="en-AU" sz="1200" b="1" baseline="0" dirty="0" err="1">
                <a:solidFill>
                  <a:schemeClr val="tx1"/>
                </a:solidFill>
                <a:effectLst/>
                <a:latin typeface="Times New Roman" panose="02020603050405020304" pitchFamily="18" charset="0"/>
                <a:ea typeface="Times New Roman" panose="02020603050405020304" pitchFamily="18" charset="0"/>
              </a:rPr>
              <a:t>từ</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vựng</a:t>
            </a:r>
            <a:r>
              <a:rPr lang="en-AU" sz="1200" b="1" dirty="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Introduce the </a:t>
            </a:r>
            <a:r>
              <a:rPr lang="en-AU" sz="1200" dirty="0" err="1">
                <a:solidFill>
                  <a:srgbClr val="000000"/>
                </a:solidFill>
                <a:effectLst/>
                <a:latin typeface="Times New Roman" panose="02020603050405020304" pitchFamily="18" charset="0"/>
                <a:ea typeface="Times New Roman" panose="02020603050405020304" pitchFamily="18" charset="0"/>
              </a:rPr>
              <a:t>colors</a:t>
            </a:r>
            <a:r>
              <a:rPr lang="en-AU" sz="1200" dirty="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a:solidFill>
                  <a:srgbClr val="000000"/>
                </a:solidFill>
                <a:effectLst/>
                <a:latin typeface="Times New Roman" panose="02020603050405020304" pitchFamily="18" charset="0"/>
                <a:ea typeface="Times New Roman" panose="02020603050405020304" pitchFamily="18" charset="0"/>
              </a:rPr>
              <a:t>ppt</a:t>
            </a:r>
            <a:r>
              <a:rPr lang="en-AU" sz="1200" dirty="0">
                <a:solidFill>
                  <a:srgbClr val="000000"/>
                </a:solidFill>
                <a:effectLst/>
                <a:latin typeface="Times New Roman" panose="02020603050405020304" pitchFamily="18" charset="0"/>
                <a:ea typeface="Times New Roman" panose="02020603050405020304" pitchFamily="18" charset="0"/>
              </a:rPr>
              <a:t> or paper balloons)</a:t>
            </a:r>
            <a:endParaRPr lang="en-US" sz="1200" dirty="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a:effectLst/>
              <a:latin typeface="Times New Roman" panose="02020603050405020304" pitchFamily="18" charset="0"/>
              <a:ea typeface="Times New Roman" panose="02020603050405020304" pitchFamily="18" charset="0"/>
            </a:endParaRPr>
          </a:p>
          <a:p>
            <a:r>
              <a:rPr lang="en-US" dirty="0" err="1"/>
              <a:t>Hướng</a:t>
            </a:r>
            <a:r>
              <a:rPr lang="en-US" dirty="0"/>
              <a:t> </a:t>
            </a:r>
            <a:r>
              <a:rPr lang="en-US" dirty="0" err="1"/>
              <a:t>dẫn</a:t>
            </a:r>
            <a:r>
              <a:rPr lang="en-US" dirty="0"/>
              <a:t>:</a:t>
            </a:r>
          </a:p>
          <a:p>
            <a:r>
              <a:rPr lang="vi-VN" dirty="0"/>
              <a:t>Bấm vào audio, nghe tới đâu click chuột để hiện ra ảnh &amp; từ vựng</a:t>
            </a:r>
          </a:p>
          <a:p>
            <a:r>
              <a:rPr lang="vi-VN" dirty="0"/>
              <a:t>Giới thiệu từng màu một: đỏ, xanh dương, đen, xanh lá cây, trắng, cam. Sử dụng bóng bay để dạy màu sắc. (bóng bay ppt hoặc giấy)</a:t>
            </a:r>
          </a:p>
          <a:p>
            <a:r>
              <a:rPr lang="vi-VN" dirty="0"/>
              <a:t>- Phát bản ghi âm và yêu cầu học sinh chỉ vào các từ trong sách của mình. Phát lại bản ghi âm và yêu cầu học sinh lặp lại những gì họ nghe được. Thực hiện điều này như một lớp học một vài lần. Sau đó yêu cầu các tình nguyện viên tự lặp lại.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8816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a:solidFill>
                  <a:schemeClr val="tx1"/>
                </a:solidFill>
                <a:effectLst/>
                <a:latin typeface="Times New Roman" panose="02020603050405020304" pitchFamily="18" charset="0"/>
                <a:ea typeface="Times New Roman" panose="02020603050405020304" pitchFamily="18" charset="0"/>
              </a:rPr>
              <a:t>Bấm</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vào</a:t>
            </a:r>
            <a:r>
              <a:rPr lang="en-AU" sz="1200" b="1" baseline="0" dirty="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a:solidFill>
                  <a:schemeClr val="tx1"/>
                </a:solidFill>
                <a:effectLst/>
                <a:latin typeface="Times New Roman" panose="02020603050405020304" pitchFamily="18" charset="0"/>
                <a:ea typeface="Times New Roman" panose="02020603050405020304" pitchFamily="18" charset="0"/>
              </a:rPr>
              <a:t>nghe</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tới</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đâu</a:t>
            </a:r>
            <a:r>
              <a:rPr lang="en-AU" sz="1200" b="1" baseline="0" dirty="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a:solidFill>
                  <a:schemeClr val="tx1"/>
                </a:solidFill>
                <a:effectLst/>
                <a:latin typeface="Times New Roman" panose="02020603050405020304" pitchFamily="18" charset="0"/>
                <a:ea typeface="Times New Roman" panose="02020603050405020304" pitchFamily="18" charset="0"/>
              </a:rPr>
              <a:t>chuột</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để</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hiện</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ra</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ảnh</a:t>
            </a:r>
            <a:r>
              <a:rPr lang="en-AU" sz="1200" b="1" baseline="0" dirty="0">
                <a:solidFill>
                  <a:schemeClr val="tx1"/>
                </a:solidFill>
                <a:effectLst/>
                <a:latin typeface="Times New Roman" panose="02020603050405020304" pitchFamily="18" charset="0"/>
                <a:ea typeface="Times New Roman" panose="02020603050405020304" pitchFamily="18" charset="0"/>
              </a:rPr>
              <a:t> &amp; </a:t>
            </a:r>
            <a:r>
              <a:rPr lang="en-AU" sz="1200" b="1" baseline="0" dirty="0" err="1">
                <a:solidFill>
                  <a:schemeClr val="tx1"/>
                </a:solidFill>
                <a:effectLst/>
                <a:latin typeface="Times New Roman" panose="02020603050405020304" pitchFamily="18" charset="0"/>
                <a:ea typeface="Times New Roman" panose="02020603050405020304" pitchFamily="18" charset="0"/>
              </a:rPr>
              <a:t>từ</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vựng</a:t>
            </a:r>
            <a:r>
              <a:rPr lang="en-AU" sz="1200" b="1" dirty="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Introduce the </a:t>
            </a:r>
            <a:r>
              <a:rPr lang="en-AU" sz="1200" dirty="0" err="1">
                <a:solidFill>
                  <a:srgbClr val="000000"/>
                </a:solidFill>
                <a:effectLst/>
                <a:latin typeface="Times New Roman" panose="02020603050405020304" pitchFamily="18" charset="0"/>
                <a:ea typeface="Times New Roman" panose="02020603050405020304" pitchFamily="18" charset="0"/>
              </a:rPr>
              <a:t>colors</a:t>
            </a:r>
            <a:r>
              <a:rPr lang="en-AU" sz="1200" dirty="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a:solidFill>
                  <a:srgbClr val="000000"/>
                </a:solidFill>
                <a:effectLst/>
                <a:latin typeface="Times New Roman" panose="02020603050405020304" pitchFamily="18" charset="0"/>
                <a:ea typeface="Times New Roman" panose="02020603050405020304" pitchFamily="18" charset="0"/>
              </a:rPr>
              <a:t>ppt</a:t>
            </a:r>
            <a:r>
              <a:rPr lang="en-AU" sz="1200" dirty="0">
                <a:solidFill>
                  <a:srgbClr val="000000"/>
                </a:solidFill>
                <a:effectLst/>
                <a:latin typeface="Times New Roman" panose="02020603050405020304" pitchFamily="18" charset="0"/>
                <a:ea typeface="Times New Roman" panose="02020603050405020304" pitchFamily="18" charset="0"/>
              </a:rPr>
              <a:t> or paper balloons)</a:t>
            </a:r>
            <a:endParaRPr lang="en-US" sz="1200" dirty="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a:effectLst/>
              <a:latin typeface="Times New Roman" panose="02020603050405020304" pitchFamily="18" charset="0"/>
              <a:ea typeface="Times New Roman" panose="02020603050405020304" pitchFamily="18" charset="0"/>
            </a:endParaRPr>
          </a:p>
          <a:p>
            <a:r>
              <a:rPr lang="en-US" dirty="0" err="1"/>
              <a:t>Hướng</a:t>
            </a:r>
            <a:r>
              <a:rPr lang="en-US" dirty="0"/>
              <a:t> </a:t>
            </a:r>
            <a:r>
              <a:rPr lang="en-US" dirty="0" err="1"/>
              <a:t>dẫn</a:t>
            </a:r>
            <a:r>
              <a:rPr lang="en-US" dirty="0"/>
              <a:t>:</a:t>
            </a:r>
          </a:p>
          <a:p>
            <a:r>
              <a:rPr lang="vi-VN" dirty="0"/>
              <a:t>Bấm vào audio, nghe tới đâu click chuột để hiện ra ảnh &amp; từ vựng</a:t>
            </a:r>
          </a:p>
          <a:p>
            <a:r>
              <a:rPr lang="vi-VN" dirty="0"/>
              <a:t>Giới thiệu từng màu một: đỏ, xanh dương, đen, xanh lá cây, trắng, cam. Sử dụng bóng bay để dạy màu sắc. (bóng bay ppt hoặc giấy)</a:t>
            </a:r>
          </a:p>
          <a:p>
            <a:r>
              <a:rPr lang="vi-VN" dirty="0"/>
              <a:t>- Phát bản ghi âm và yêu cầu học sinh chỉ vào các từ trong sách của mình. Phát lại bản ghi âm và yêu cầu học sinh lặp lại những gì họ nghe được. Thực hiện điều này như một lớp học một vài lần. Sau đó yêu cầu các tình nguyện viên tự lặp lại.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4980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415908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Times New Roman" panose="02020603050405020304" pitchFamily="18" charset="0"/>
                <a:ea typeface="Times New Roman" panose="02020603050405020304" pitchFamily="18" charset="0"/>
              </a:rPr>
              <a:t>THIẾT</a:t>
            </a:r>
            <a:r>
              <a:rPr lang="en-AU" sz="1800" baseline="0" dirty="0">
                <a:solidFill>
                  <a:srgbClr val="000000"/>
                </a:solidFill>
                <a:effectLst/>
                <a:latin typeface="Times New Roman" panose="02020603050405020304" pitchFamily="18" charset="0"/>
                <a:ea typeface="Times New Roman" panose="02020603050405020304" pitchFamily="18" charset="0"/>
              </a:rPr>
              <a:t> KẾ HOẠT ĐỘNG TƯƠNG TÁC VỚI CÂU HỎI DÙNG CHUNG CHO 6 BỨC TRANH LÀ: What colour is it? – It’s ____. </a:t>
            </a:r>
            <a:r>
              <a:rPr lang="en-AU" sz="1800" baseline="0" dirty="0" err="1">
                <a:solidFill>
                  <a:srgbClr val="000000"/>
                </a:solidFill>
                <a:effectLst/>
                <a:latin typeface="Times New Roman" panose="02020603050405020304" pitchFamily="18" charset="0"/>
                <a:ea typeface="Times New Roman" panose="02020603050405020304" pitchFamily="18" charset="0"/>
              </a:rPr>
              <a:t>Câu</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trả</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lời</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là</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màu</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của</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từng</a:t>
            </a:r>
            <a:r>
              <a:rPr lang="en-AU" sz="1800" baseline="0" dirty="0">
                <a:solidFill>
                  <a:srgbClr val="000000"/>
                </a:solidFill>
                <a:effectLst/>
                <a:latin typeface="Times New Roman" panose="02020603050405020304" pitchFamily="18" charset="0"/>
                <a:ea typeface="Times New Roman" panose="02020603050405020304" pitchFamily="18" charset="0"/>
              </a:rPr>
              <a:t> que </a:t>
            </a:r>
            <a:r>
              <a:rPr lang="en-AU" sz="1800" baseline="0" dirty="0" err="1">
                <a:solidFill>
                  <a:srgbClr val="000000"/>
                </a:solidFill>
                <a:effectLst/>
                <a:latin typeface="Times New Roman" panose="02020603050405020304" pitchFamily="18" charset="0"/>
                <a:ea typeface="Times New Roman" panose="02020603050405020304" pitchFamily="18" charset="0"/>
              </a:rPr>
              <a:t>kem</a:t>
            </a:r>
            <a:r>
              <a:rPr lang="en-AU" sz="1800" baseline="0" dirty="0">
                <a:solidFill>
                  <a:srgbClr val="000000"/>
                </a:solidFill>
                <a:effectLst/>
                <a:latin typeface="Times New Roman" panose="02020603050405020304" pitchFamily="18" charset="0"/>
                <a:ea typeface="Times New Roman" panose="02020603050405020304" pitchFamily="18" charset="0"/>
              </a:rPr>
              <a:t> (red, yellow, white, blue, black, green)</a:t>
            </a:r>
            <a:endParaRPr lang="en-AU" sz="1800" dirty="0">
              <a:solidFill>
                <a:srgbClr val="000000"/>
              </a:solidFill>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Tell students to look at the first picture and the prompts. Tell them they are going to learn how to ask and answer about colours.</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and ask students to follow the question and answer as they listen.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again and ask students to repeat what they hear. Do this as a class a few times. Then ask volunteers to repeat on their own.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look at the other five pictures and elicit the colours (blue, black, green, white, orange).</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work in pairs to practise asking and answering questions about those five pictures. Tell them to point at the pictures as they speak.</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volunteers to ask and answer questions about colours in front of the class.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07028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baseline="0" dirty="0"/>
              <a:t> </a:t>
            </a:r>
            <a:r>
              <a:rPr lang="en-US" baseline="0" dirty="0" err="1"/>
              <a:t>cầu</a:t>
            </a:r>
            <a:r>
              <a:rPr lang="en-US" baseline="0" dirty="0"/>
              <a:t> </a:t>
            </a:r>
            <a:r>
              <a:rPr lang="en-US" baseline="0" dirty="0" err="1"/>
              <a:t>hs</a:t>
            </a:r>
            <a:r>
              <a:rPr lang="en-US" baseline="0" dirty="0"/>
              <a:t> </a:t>
            </a:r>
            <a:r>
              <a:rPr lang="en-US" baseline="0" dirty="0" err="1"/>
              <a:t>thực</a:t>
            </a:r>
            <a:r>
              <a:rPr lang="en-US" baseline="0" dirty="0"/>
              <a:t> </a:t>
            </a:r>
            <a:r>
              <a:rPr lang="en-US" baseline="0" dirty="0" err="1"/>
              <a:t>hành</a:t>
            </a:r>
            <a:r>
              <a:rPr lang="en-US" baseline="0" dirty="0"/>
              <a:t> </a:t>
            </a:r>
            <a:r>
              <a:rPr lang="en-US" baseline="0" dirty="0" err="1"/>
              <a:t>cấu</a:t>
            </a:r>
            <a:r>
              <a:rPr lang="en-US" baseline="0" dirty="0"/>
              <a:t> </a:t>
            </a:r>
            <a:r>
              <a:rPr lang="en-US" baseline="0" dirty="0" err="1"/>
              <a:t>trúc</a:t>
            </a:r>
            <a:r>
              <a:rPr lang="en-US" baseline="0" dirty="0"/>
              <a:t> </a:t>
            </a:r>
            <a:r>
              <a:rPr lang="en-US" baseline="0" dirty="0" err="1"/>
              <a:t>câu</a:t>
            </a:r>
            <a:r>
              <a:rPr lang="en-US" baseline="0" dirty="0"/>
              <a:t> &amp; </a:t>
            </a:r>
            <a:r>
              <a:rPr lang="en-US" baseline="0" dirty="0" err="1"/>
              <a:t>cho</a:t>
            </a:r>
            <a:r>
              <a:rPr lang="en-US" baseline="0" dirty="0"/>
              <a:t> </a:t>
            </a:r>
            <a:r>
              <a:rPr lang="en-US" baseline="0" dirty="0" err="1"/>
              <a:t>hs</a:t>
            </a:r>
            <a:r>
              <a:rPr lang="en-US" baseline="0" dirty="0"/>
              <a:t> </a:t>
            </a:r>
            <a:r>
              <a:rPr lang="en-US" baseline="0" dirty="0" err="1"/>
              <a:t>làm</a:t>
            </a:r>
            <a:r>
              <a:rPr lang="en-US" baseline="0" dirty="0"/>
              <a:t> </a:t>
            </a:r>
            <a:r>
              <a:rPr lang="en-US" baseline="0" dirty="0" err="1"/>
              <a:t>việc</a:t>
            </a:r>
            <a:r>
              <a:rPr lang="en-US" baseline="0" dirty="0"/>
              <a:t> </a:t>
            </a:r>
            <a:r>
              <a:rPr lang="en-US" baseline="0" dirty="0" err="1"/>
              <a:t>theo</a:t>
            </a:r>
            <a:r>
              <a:rPr lang="en-US" baseline="0" dirty="0"/>
              <a:t> </a:t>
            </a:r>
            <a:r>
              <a:rPr lang="en-US" baseline="0" dirty="0" err="1"/>
              <a:t>cặp</a:t>
            </a:r>
            <a:r>
              <a:rPr lang="en-US" baseline="0" dirty="0"/>
              <a:t> </a:t>
            </a:r>
            <a:r>
              <a:rPr lang="en-US" baseline="0" dirty="0" err="1"/>
              <a:t>để</a:t>
            </a:r>
            <a:r>
              <a:rPr lang="en-US" baseline="0" dirty="0"/>
              <a:t> </a:t>
            </a:r>
            <a:r>
              <a:rPr lang="en-US" baseline="0" dirty="0" err="1"/>
              <a:t>luyện</a:t>
            </a:r>
            <a:r>
              <a:rPr lang="en-US" baseline="0" dirty="0"/>
              <a:t> </a:t>
            </a:r>
            <a:r>
              <a:rPr lang="en-US" baseline="0" dirty="0" err="1"/>
              <a:t>cấu</a:t>
            </a:r>
            <a:r>
              <a:rPr lang="en-US" baseline="0" dirty="0"/>
              <a:t> </a:t>
            </a:r>
            <a:r>
              <a:rPr lang="en-US" baseline="0" dirty="0" err="1"/>
              <a:t>trúc</a:t>
            </a:r>
            <a:r>
              <a:rPr lang="en-US" baseline="0" dirty="0"/>
              <a:t> </a:t>
            </a:r>
            <a:r>
              <a:rPr lang="en-US" baseline="0" dirty="0" err="1"/>
              <a:t>câu</a:t>
            </a:r>
            <a:r>
              <a:rPr lang="en-US" baseline="0" dirty="0"/>
              <a:t>.</a:t>
            </a:r>
          </a:p>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90190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90361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90882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068835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360662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36999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79473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318026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514998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528331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 Tell students they are going to play a game to ask and answer about colours.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Tell students to look at the picture and the sample sentences. Read out the sample sentences and ask students to repeat. </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Explain to students that they’re going to play the game in pairs. One student holds up an object (or crayons) and asks What colour is it? The other student then answers the question.</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Give an example by asking a student to do the activity with you.</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Ask students to work in pairs to play the game.</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 Ask volunteers to play it in front of the class.</a:t>
            </a:r>
          </a:p>
          <a:p>
            <a:r>
              <a:rPr lang="en-US" dirty="0" err="1"/>
              <a:t>Hướng</a:t>
            </a:r>
            <a:r>
              <a:rPr lang="en-US" dirty="0"/>
              <a:t> </a:t>
            </a:r>
            <a:r>
              <a:rPr lang="en-US" dirty="0" err="1"/>
              <a:t>dẫn</a:t>
            </a:r>
            <a:r>
              <a:rPr lang="en-US" dirty="0"/>
              <a:t>:</a:t>
            </a:r>
          </a:p>
          <a:p>
            <a:r>
              <a:rPr lang="vi-VN" dirty="0"/>
              <a:t>- Nói với học sinh rằng các em sẽ chơi trò chơi hỏi và trả lời về màu sắc.</a:t>
            </a:r>
          </a:p>
          <a:p>
            <a:r>
              <a:rPr lang="vi-VN" dirty="0"/>
              <a:t>- Yêu cầu học sinh nhìn vào hình ảnh và các câu mẫu. Đọc các câu mẫu và yêu cầu học sinh lặp lại.</a:t>
            </a:r>
          </a:p>
          <a:p>
            <a:r>
              <a:rPr lang="vi-VN" dirty="0"/>
              <a:t>- Giải thích với học sinh rằng các em sẽ chơi trò chơi theo cặp. Một học sinh giơ một vật (hoặc bút màu) lên và hỏi Màu gì vậy? Sau đó, học sinh kia sẽ trả lời câu hỏi.</a:t>
            </a:r>
          </a:p>
          <a:p>
            <a:r>
              <a:rPr lang="vi-VN" dirty="0"/>
              <a:t>- Đưa ra ví dụ bằng cách yêu cầu một học sinh thực hiện hoạt động cùng bạn.</a:t>
            </a:r>
          </a:p>
          <a:p>
            <a:r>
              <a:rPr lang="vi-VN" dirty="0"/>
              <a:t>- Yêu cầu học sinh làm việc theo cặp để chơi trò chơi.</a:t>
            </a:r>
          </a:p>
          <a:p>
            <a:r>
              <a:rPr lang="vi-VN" dirty="0"/>
              <a:t>- Yêu cầu </a:t>
            </a:r>
            <a:r>
              <a:rPr lang="vi-VN"/>
              <a:t>các HSchơi </a:t>
            </a:r>
            <a:r>
              <a:rPr lang="vi-VN" dirty="0"/>
              <a:t>trước lớp.</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400811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593825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59745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8692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https://www.youtube.com/watch?v=o6gHL1LJ-HQ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Chant </a:t>
            </a:r>
            <a:r>
              <a:rPr lang="en-US" sz="1800" b="1" dirty="0">
                <a:ln w="22225">
                  <a:solidFill>
                    <a:schemeClr val="accent2"/>
                  </a:solidFill>
                  <a:prstDash val="solid"/>
                </a:ln>
                <a:solidFill>
                  <a:srgbClr val="C00000"/>
                </a:solidFill>
              </a:rPr>
              <a:t>Go, go, banana </a:t>
            </a:r>
            <a:r>
              <a:rPr lang="en-US" sz="1800" dirty="0">
                <a:effectLst/>
                <a:latin typeface="Calibri" panose="020F0502020204030204" pitchFamily="34" charset="0"/>
                <a:ea typeface="Calibri" panose="020F0502020204030204" pitchFamily="34" charset="0"/>
                <a:cs typeface="Arial" panose="020B0604020202020204" pitchFamily="34" charset="0"/>
              </a:rPr>
              <a:t>to warm up and energize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Arial" panose="020B0604020202020204" pitchFamily="34" charset="0"/>
              </a:rPr>
              <a:t>Hướng</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dẫn</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Calibri" panose="020F0502020204030204" pitchFamily="34" charset="0"/>
                <a:ea typeface="Calibri" panose="020F0502020204030204" pitchFamily="34" charset="0"/>
                <a:cs typeface="Arial" panose="020B0604020202020204" pitchFamily="34" charset="0"/>
              </a:rPr>
              <a:t>Hát bài Go, go, banana để khởi động và tiếp thêm năng lượng cho lớp học.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416666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143723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43403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lgn="just">
              <a:spcBef>
                <a:spcPts val="600"/>
              </a:spcBef>
              <a:spcAft>
                <a:spcPts val="600"/>
              </a:spcAft>
              <a:tabLst>
                <a:tab pos="1651000" algn="l"/>
              </a:tabLst>
            </a:pPr>
            <a:r>
              <a:rPr lang="en-US" sz="1200" dirty="0">
                <a:effectLst/>
                <a:latin typeface="Times New Roman" panose="02020603050405020304" pitchFamily="18" charset="0"/>
                <a:ea typeface="Times New Roman" panose="02020603050405020304" pitchFamily="18" charset="0"/>
              </a:rPr>
              <a:t>Divide the class into 4 teams. One student from each team takes turn to play the game.</a:t>
            </a:r>
          </a:p>
          <a:p>
            <a:r>
              <a:rPr lang="en-US" sz="1200" dirty="0">
                <a:effectLst/>
                <a:latin typeface="Times New Roman" panose="02020603050405020304" pitchFamily="18" charset="0"/>
                <a:ea typeface="Times New Roman" panose="02020603050405020304" pitchFamily="18" charset="0"/>
              </a:rPr>
              <a:t>Pictures/flash cards are showed on the screen, one picture is hidden. Those who can find it and say it fast will get points.</a:t>
            </a:r>
            <a:endParaRPr lang="en-US" dirty="0"/>
          </a:p>
          <a:p>
            <a:r>
              <a:rPr lang="en-US" dirty="0" err="1"/>
              <a:t>Hướng</a:t>
            </a:r>
            <a:r>
              <a:rPr lang="en-US" dirty="0"/>
              <a:t> </a:t>
            </a:r>
            <a:r>
              <a:rPr lang="en-US" dirty="0" err="1"/>
              <a:t>dẫn</a:t>
            </a:r>
            <a:r>
              <a:rPr lang="en-US" dirty="0"/>
              <a:t>:</a:t>
            </a:r>
          </a:p>
          <a:p>
            <a:r>
              <a:rPr lang="vi-VN" dirty="0"/>
              <a:t>Chia lớp thành 4 đội. Mỗi đội lần lượt có một học sinh chơi trò chơi.</a:t>
            </a:r>
          </a:p>
          <a:p>
            <a:r>
              <a:rPr lang="vi-VN" dirty="0"/>
              <a:t>Hình ảnh/thẻ flash được hiển thị trên màn hình, một hình ảnh được ẩn đi. Những ai tìm thấy và nói nhanh sẽ được điểm.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318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a:solidFill>
                  <a:schemeClr val="tx1"/>
                </a:solidFill>
                <a:effectLst/>
                <a:latin typeface="Times New Roman" panose="02020603050405020304" pitchFamily="18" charset="0"/>
                <a:ea typeface="Times New Roman" panose="02020603050405020304" pitchFamily="18" charset="0"/>
              </a:rPr>
              <a:t>Bấm</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vào</a:t>
            </a:r>
            <a:r>
              <a:rPr lang="en-AU" sz="1200" b="1" baseline="0" dirty="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a:solidFill>
                  <a:schemeClr val="tx1"/>
                </a:solidFill>
                <a:effectLst/>
                <a:latin typeface="Times New Roman" panose="02020603050405020304" pitchFamily="18" charset="0"/>
                <a:ea typeface="Times New Roman" panose="02020603050405020304" pitchFamily="18" charset="0"/>
              </a:rPr>
              <a:t>nghe</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tới</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đâu</a:t>
            </a:r>
            <a:r>
              <a:rPr lang="en-AU" sz="1200" b="1" baseline="0" dirty="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a:solidFill>
                  <a:schemeClr val="tx1"/>
                </a:solidFill>
                <a:effectLst/>
                <a:latin typeface="Times New Roman" panose="02020603050405020304" pitchFamily="18" charset="0"/>
                <a:ea typeface="Times New Roman" panose="02020603050405020304" pitchFamily="18" charset="0"/>
              </a:rPr>
              <a:t>chuột</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để</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hiện</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ra</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ảnh</a:t>
            </a:r>
            <a:r>
              <a:rPr lang="en-AU" sz="1200" b="1" baseline="0" dirty="0">
                <a:solidFill>
                  <a:schemeClr val="tx1"/>
                </a:solidFill>
                <a:effectLst/>
                <a:latin typeface="Times New Roman" panose="02020603050405020304" pitchFamily="18" charset="0"/>
                <a:ea typeface="Times New Roman" panose="02020603050405020304" pitchFamily="18" charset="0"/>
              </a:rPr>
              <a:t> &amp; </a:t>
            </a:r>
            <a:r>
              <a:rPr lang="en-AU" sz="1200" b="1" baseline="0" dirty="0" err="1">
                <a:solidFill>
                  <a:schemeClr val="tx1"/>
                </a:solidFill>
                <a:effectLst/>
                <a:latin typeface="Times New Roman" panose="02020603050405020304" pitchFamily="18" charset="0"/>
                <a:ea typeface="Times New Roman" panose="02020603050405020304" pitchFamily="18" charset="0"/>
              </a:rPr>
              <a:t>từ</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vựng</a:t>
            </a:r>
            <a:r>
              <a:rPr lang="en-AU" sz="1200" b="1" dirty="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Introduce the </a:t>
            </a:r>
            <a:r>
              <a:rPr lang="en-AU" sz="1200" dirty="0" err="1">
                <a:solidFill>
                  <a:srgbClr val="000000"/>
                </a:solidFill>
                <a:effectLst/>
                <a:latin typeface="Times New Roman" panose="02020603050405020304" pitchFamily="18" charset="0"/>
                <a:ea typeface="Times New Roman" panose="02020603050405020304" pitchFamily="18" charset="0"/>
              </a:rPr>
              <a:t>colors</a:t>
            </a:r>
            <a:r>
              <a:rPr lang="en-AU" sz="1200" dirty="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a:solidFill>
                  <a:srgbClr val="000000"/>
                </a:solidFill>
                <a:effectLst/>
                <a:latin typeface="Times New Roman" panose="02020603050405020304" pitchFamily="18" charset="0"/>
                <a:ea typeface="Times New Roman" panose="02020603050405020304" pitchFamily="18" charset="0"/>
              </a:rPr>
              <a:t>ppt</a:t>
            </a:r>
            <a:r>
              <a:rPr lang="en-AU" sz="1200" dirty="0">
                <a:solidFill>
                  <a:srgbClr val="000000"/>
                </a:solidFill>
                <a:effectLst/>
                <a:latin typeface="Times New Roman" panose="02020603050405020304" pitchFamily="18" charset="0"/>
                <a:ea typeface="Times New Roman" panose="02020603050405020304" pitchFamily="18" charset="0"/>
              </a:rPr>
              <a:t> or paper balloons)</a:t>
            </a:r>
            <a:endParaRPr lang="en-US" sz="1200" dirty="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a:effectLst/>
              <a:latin typeface="Times New Roman" panose="02020603050405020304" pitchFamily="18" charset="0"/>
              <a:ea typeface="Times New Roman" panose="02020603050405020304" pitchFamily="18" charset="0"/>
            </a:endParaRPr>
          </a:p>
          <a:p>
            <a:r>
              <a:rPr lang="en-US" dirty="0" err="1"/>
              <a:t>Hướng</a:t>
            </a:r>
            <a:r>
              <a:rPr lang="en-US" dirty="0"/>
              <a:t> </a:t>
            </a:r>
            <a:r>
              <a:rPr lang="en-US" dirty="0" err="1"/>
              <a:t>dẫn</a:t>
            </a:r>
            <a:r>
              <a:rPr lang="en-US" dirty="0"/>
              <a:t>:</a:t>
            </a:r>
          </a:p>
          <a:p>
            <a:r>
              <a:rPr lang="vi-VN" dirty="0"/>
              <a:t>Bấm vào audio, nghe tới đâu click chuột để hiện ra ảnh &amp; từ vựng</a:t>
            </a:r>
          </a:p>
          <a:p>
            <a:r>
              <a:rPr lang="vi-VN" dirty="0"/>
              <a:t>Giới thiệu từng màu một: đỏ, xanh dương, đen, xanh lá cây, trắng, cam. Sử dụng bóng bay để dạy màu sắc. (bóng bay ppt hoặc giấy)</a:t>
            </a:r>
          </a:p>
          <a:p>
            <a:r>
              <a:rPr lang="vi-VN" dirty="0"/>
              <a:t>- Phát bản ghi âm và yêu cầu học sinh chỉ vào các từ trong sách của mình. Phát lại bản ghi âm và yêu cầu học sinh lặp lại những gì họ nghe được. Thực hiện điều này như một lớp học một vài lần. Sau đó yêu cầu các tình nguyện viên tự lặp 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0451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a:solidFill>
                  <a:schemeClr val="tx1"/>
                </a:solidFill>
                <a:effectLst/>
                <a:latin typeface="Times New Roman" panose="02020603050405020304" pitchFamily="18" charset="0"/>
                <a:ea typeface="Times New Roman" panose="02020603050405020304" pitchFamily="18" charset="0"/>
              </a:rPr>
              <a:t>Bấm</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vào</a:t>
            </a:r>
            <a:r>
              <a:rPr lang="en-AU" sz="1200" b="1" baseline="0" dirty="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a:solidFill>
                  <a:schemeClr val="tx1"/>
                </a:solidFill>
                <a:effectLst/>
                <a:latin typeface="Times New Roman" panose="02020603050405020304" pitchFamily="18" charset="0"/>
                <a:ea typeface="Times New Roman" panose="02020603050405020304" pitchFamily="18" charset="0"/>
              </a:rPr>
              <a:t>nghe</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tới</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đâu</a:t>
            </a:r>
            <a:r>
              <a:rPr lang="en-AU" sz="1200" b="1" baseline="0" dirty="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a:solidFill>
                  <a:schemeClr val="tx1"/>
                </a:solidFill>
                <a:effectLst/>
                <a:latin typeface="Times New Roman" panose="02020603050405020304" pitchFamily="18" charset="0"/>
                <a:ea typeface="Times New Roman" panose="02020603050405020304" pitchFamily="18" charset="0"/>
              </a:rPr>
              <a:t>chuột</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để</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hiện</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ra</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ảnh</a:t>
            </a:r>
            <a:r>
              <a:rPr lang="en-AU" sz="1200" b="1" baseline="0" dirty="0">
                <a:solidFill>
                  <a:schemeClr val="tx1"/>
                </a:solidFill>
                <a:effectLst/>
                <a:latin typeface="Times New Roman" panose="02020603050405020304" pitchFamily="18" charset="0"/>
                <a:ea typeface="Times New Roman" panose="02020603050405020304" pitchFamily="18" charset="0"/>
              </a:rPr>
              <a:t> &amp; </a:t>
            </a:r>
            <a:r>
              <a:rPr lang="en-AU" sz="1200" b="1" baseline="0" dirty="0" err="1">
                <a:solidFill>
                  <a:schemeClr val="tx1"/>
                </a:solidFill>
                <a:effectLst/>
                <a:latin typeface="Times New Roman" panose="02020603050405020304" pitchFamily="18" charset="0"/>
                <a:ea typeface="Times New Roman" panose="02020603050405020304" pitchFamily="18" charset="0"/>
              </a:rPr>
              <a:t>từ</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vựng</a:t>
            </a:r>
            <a:r>
              <a:rPr lang="en-AU" sz="1200" b="1" dirty="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Introduce the </a:t>
            </a:r>
            <a:r>
              <a:rPr lang="en-AU" sz="1200" dirty="0" err="1">
                <a:solidFill>
                  <a:srgbClr val="000000"/>
                </a:solidFill>
                <a:effectLst/>
                <a:latin typeface="Times New Roman" panose="02020603050405020304" pitchFamily="18" charset="0"/>
                <a:ea typeface="Times New Roman" panose="02020603050405020304" pitchFamily="18" charset="0"/>
              </a:rPr>
              <a:t>colors</a:t>
            </a:r>
            <a:r>
              <a:rPr lang="en-AU" sz="1200" dirty="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a:solidFill>
                  <a:srgbClr val="000000"/>
                </a:solidFill>
                <a:effectLst/>
                <a:latin typeface="Times New Roman" panose="02020603050405020304" pitchFamily="18" charset="0"/>
                <a:ea typeface="Times New Roman" panose="02020603050405020304" pitchFamily="18" charset="0"/>
              </a:rPr>
              <a:t>ppt</a:t>
            </a:r>
            <a:r>
              <a:rPr lang="en-AU" sz="1200" dirty="0">
                <a:solidFill>
                  <a:srgbClr val="000000"/>
                </a:solidFill>
                <a:effectLst/>
                <a:latin typeface="Times New Roman" panose="02020603050405020304" pitchFamily="18" charset="0"/>
                <a:ea typeface="Times New Roman" panose="02020603050405020304" pitchFamily="18" charset="0"/>
              </a:rPr>
              <a:t> or paper balloons)</a:t>
            </a:r>
            <a:endParaRPr lang="en-US" sz="1200" dirty="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a:effectLst/>
              <a:latin typeface="Times New Roman" panose="02020603050405020304" pitchFamily="18" charset="0"/>
              <a:ea typeface="Times New Roman" panose="02020603050405020304" pitchFamily="18" charset="0"/>
            </a:endParaRPr>
          </a:p>
          <a:p>
            <a:r>
              <a:rPr lang="en-US" dirty="0" err="1"/>
              <a:t>Hướng</a:t>
            </a:r>
            <a:r>
              <a:rPr lang="en-US" dirty="0"/>
              <a:t> </a:t>
            </a:r>
            <a:r>
              <a:rPr lang="en-US" dirty="0" err="1"/>
              <a:t>dẫn</a:t>
            </a:r>
            <a:r>
              <a:rPr lang="en-US" dirty="0"/>
              <a:t>:</a:t>
            </a:r>
          </a:p>
          <a:p>
            <a:r>
              <a:rPr lang="vi-VN" dirty="0"/>
              <a:t>Bấm vào audio, nghe tới đâu click chuột để hiện ra ảnh &amp; từ vựng</a:t>
            </a:r>
          </a:p>
          <a:p>
            <a:r>
              <a:rPr lang="vi-VN" dirty="0"/>
              <a:t>Giới thiệu từng màu một: đỏ, xanh dương, đen, xanh lá cây, trắng, cam. Sử dụng bóng bay để dạy màu sắc. (bóng bay ppt hoặc giấy)</a:t>
            </a:r>
          </a:p>
          <a:p>
            <a:r>
              <a:rPr lang="vi-VN" dirty="0"/>
              <a:t>- Phát bản ghi âm và yêu cầu học sinh chỉ vào các từ trong sách của mình. Phát lại bản ghi âm và yêu cầu học sinh lặp lại những gì họ nghe được. Thực hiện điều này như một lớp học một vài lần. Sau đó yêu cầu các tình nguyện viên tự lặp lại.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65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200" b="1" dirty="0" err="1">
                <a:solidFill>
                  <a:schemeClr val="tx1"/>
                </a:solidFill>
                <a:effectLst/>
                <a:latin typeface="Times New Roman" panose="02020603050405020304" pitchFamily="18" charset="0"/>
                <a:ea typeface="Times New Roman" panose="02020603050405020304" pitchFamily="18" charset="0"/>
              </a:rPr>
              <a:t>Bấm</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vào</a:t>
            </a:r>
            <a:r>
              <a:rPr lang="en-AU" sz="1200" b="1" baseline="0" dirty="0">
                <a:solidFill>
                  <a:schemeClr val="tx1"/>
                </a:solidFill>
                <a:effectLst/>
                <a:latin typeface="Times New Roman" panose="02020603050405020304" pitchFamily="18" charset="0"/>
                <a:ea typeface="Times New Roman" panose="02020603050405020304" pitchFamily="18" charset="0"/>
              </a:rPr>
              <a:t> audio, </a:t>
            </a:r>
            <a:r>
              <a:rPr lang="en-AU" sz="1200" b="1" baseline="0" dirty="0" err="1">
                <a:solidFill>
                  <a:schemeClr val="tx1"/>
                </a:solidFill>
                <a:effectLst/>
                <a:latin typeface="Times New Roman" panose="02020603050405020304" pitchFamily="18" charset="0"/>
                <a:ea typeface="Times New Roman" panose="02020603050405020304" pitchFamily="18" charset="0"/>
              </a:rPr>
              <a:t>nghe</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tới</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đâu</a:t>
            </a:r>
            <a:r>
              <a:rPr lang="en-AU" sz="1200" b="1" baseline="0" dirty="0">
                <a:solidFill>
                  <a:schemeClr val="tx1"/>
                </a:solidFill>
                <a:effectLst/>
                <a:latin typeface="Times New Roman" panose="02020603050405020304" pitchFamily="18" charset="0"/>
                <a:ea typeface="Times New Roman" panose="02020603050405020304" pitchFamily="18" charset="0"/>
              </a:rPr>
              <a:t> click </a:t>
            </a:r>
            <a:r>
              <a:rPr lang="en-AU" sz="1200" b="1" baseline="0" dirty="0" err="1">
                <a:solidFill>
                  <a:schemeClr val="tx1"/>
                </a:solidFill>
                <a:effectLst/>
                <a:latin typeface="Times New Roman" panose="02020603050405020304" pitchFamily="18" charset="0"/>
                <a:ea typeface="Times New Roman" panose="02020603050405020304" pitchFamily="18" charset="0"/>
              </a:rPr>
              <a:t>chuột</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để</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hiện</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ra</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ảnh</a:t>
            </a:r>
            <a:r>
              <a:rPr lang="en-AU" sz="1200" b="1" baseline="0" dirty="0">
                <a:solidFill>
                  <a:schemeClr val="tx1"/>
                </a:solidFill>
                <a:effectLst/>
                <a:latin typeface="Times New Roman" panose="02020603050405020304" pitchFamily="18" charset="0"/>
                <a:ea typeface="Times New Roman" panose="02020603050405020304" pitchFamily="18" charset="0"/>
              </a:rPr>
              <a:t> &amp; </a:t>
            </a:r>
            <a:r>
              <a:rPr lang="en-AU" sz="1200" b="1" baseline="0" dirty="0" err="1">
                <a:solidFill>
                  <a:schemeClr val="tx1"/>
                </a:solidFill>
                <a:effectLst/>
                <a:latin typeface="Times New Roman" panose="02020603050405020304" pitchFamily="18" charset="0"/>
                <a:ea typeface="Times New Roman" panose="02020603050405020304" pitchFamily="18" charset="0"/>
              </a:rPr>
              <a:t>từ</a:t>
            </a:r>
            <a:r>
              <a:rPr lang="en-AU" sz="1200" b="1" baseline="0" dirty="0">
                <a:solidFill>
                  <a:schemeClr val="tx1"/>
                </a:solidFill>
                <a:effectLst/>
                <a:latin typeface="Times New Roman" panose="02020603050405020304" pitchFamily="18" charset="0"/>
                <a:ea typeface="Times New Roman" panose="02020603050405020304" pitchFamily="18" charset="0"/>
              </a:rPr>
              <a:t> </a:t>
            </a:r>
            <a:r>
              <a:rPr lang="en-AU" sz="1200" b="1" baseline="0" dirty="0" err="1">
                <a:solidFill>
                  <a:schemeClr val="tx1"/>
                </a:solidFill>
                <a:effectLst/>
                <a:latin typeface="Times New Roman" panose="02020603050405020304" pitchFamily="18" charset="0"/>
                <a:ea typeface="Times New Roman" panose="02020603050405020304" pitchFamily="18" charset="0"/>
              </a:rPr>
              <a:t>vựng</a:t>
            </a:r>
            <a:r>
              <a:rPr lang="en-AU" sz="1200" b="1" dirty="0">
                <a:solidFill>
                  <a:schemeClr val="tx1"/>
                </a:solidFill>
                <a:effectLst/>
                <a:latin typeface="Times New Roman" panose="02020603050405020304" pitchFamily="18" charset="0"/>
                <a:ea typeface="Times New Roman" panose="02020603050405020304" pitchFamily="18" charset="0"/>
              </a:rPr>
              <a:t> </a:t>
            </a: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Introduce the </a:t>
            </a:r>
            <a:r>
              <a:rPr lang="en-AU" sz="1200" dirty="0" err="1">
                <a:solidFill>
                  <a:srgbClr val="000000"/>
                </a:solidFill>
                <a:effectLst/>
                <a:latin typeface="Times New Roman" panose="02020603050405020304" pitchFamily="18" charset="0"/>
                <a:ea typeface="Times New Roman" panose="02020603050405020304" pitchFamily="18" charset="0"/>
              </a:rPr>
              <a:t>colors</a:t>
            </a:r>
            <a:r>
              <a:rPr lang="en-AU" sz="1200" dirty="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a:t>
            </a:r>
            <a:r>
              <a:rPr lang="en-AU" sz="1200" dirty="0" err="1">
                <a:solidFill>
                  <a:srgbClr val="000000"/>
                </a:solidFill>
                <a:effectLst/>
                <a:latin typeface="Times New Roman" panose="02020603050405020304" pitchFamily="18" charset="0"/>
                <a:ea typeface="Times New Roman" panose="02020603050405020304" pitchFamily="18" charset="0"/>
              </a:rPr>
              <a:t>ppt</a:t>
            </a:r>
            <a:r>
              <a:rPr lang="en-AU" sz="1200" dirty="0">
                <a:solidFill>
                  <a:srgbClr val="000000"/>
                </a:solidFill>
                <a:effectLst/>
                <a:latin typeface="Times New Roman" panose="02020603050405020304" pitchFamily="18" charset="0"/>
                <a:ea typeface="Times New Roman" panose="02020603050405020304" pitchFamily="18" charset="0"/>
              </a:rPr>
              <a:t> or paper balloons)</a:t>
            </a:r>
            <a:endParaRPr lang="en-US" sz="1200" dirty="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200" dirty="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200" dirty="0">
              <a:effectLst/>
              <a:latin typeface="Times New Roman" panose="02020603050405020304" pitchFamily="18" charset="0"/>
              <a:ea typeface="Times New Roman" panose="02020603050405020304" pitchFamily="18" charset="0"/>
            </a:endParaRPr>
          </a:p>
          <a:p>
            <a:r>
              <a:rPr lang="en-US" dirty="0" err="1"/>
              <a:t>Hướng</a:t>
            </a:r>
            <a:r>
              <a:rPr lang="en-US" dirty="0"/>
              <a:t> </a:t>
            </a:r>
            <a:r>
              <a:rPr lang="en-US" dirty="0" err="1"/>
              <a:t>dẫn</a:t>
            </a:r>
            <a:r>
              <a:rPr lang="en-US" dirty="0"/>
              <a:t>:</a:t>
            </a:r>
          </a:p>
          <a:p>
            <a:r>
              <a:rPr lang="vi-VN" dirty="0"/>
              <a:t>Bấm vào audio, nghe tới đâu click chuột để hiện ra ảnh &amp; từ vựng</a:t>
            </a:r>
          </a:p>
          <a:p>
            <a:r>
              <a:rPr lang="vi-VN" dirty="0"/>
              <a:t>Giới thiệu từng màu một: đỏ, xanh dương, đen, xanh lá cây, trắng, cam. Sử dụng bóng bay để dạy màu sắc. (bóng bay ppt hoặc giấy)</a:t>
            </a:r>
          </a:p>
          <a:p>
            <a:r>
              <a:rPr lang="vi-VN" dirty="0"/>
              <a:t>- Phát bản ghi âm và yêu cầu học sinh chỉ vào các từ trong sách của mình. Phát lại bản ghi âm và yêu cầu học sinh lặp lại những gì họ nghe được. Thực hiện điều này như một lớp học một vài lần. Sau đó yêu cầu các tình nguyện viên tự lặp lại.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664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3.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8600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6858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970025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4"/>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8"/>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563085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2"/>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2152471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8" y="5791602"/>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8"/>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0"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5" y="3187582"/>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6"/>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14621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6"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1993995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4"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6"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314203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B1CF2E77-4E87-4338-A6B2-93E833A84A3C}" type="datetimeFigureOut">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9/21/2025</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796E19DA-92E0-4635-8627-DEB5FDE3EBA8}" type="slidenum">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98019569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397552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46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918705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98785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0451533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665102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1029374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288399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3199846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6183636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478234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1463234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70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2538480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806286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195261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82754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94799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343263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778733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4084688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01683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41752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3311476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717445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77576597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5424363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083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14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audio" Target="../media/audio1.wav"/><Relationship Id="rId4" Type="http://schemas.openxmlformats.org/officeDocument/2006/relationships/slideLayout" Target="../slideLayouts/slideLayout15.xml"/><Relationship Id="rId9"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3.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audio" Target="../media/audio1.wav"/><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0" r:id="rId4"/>
    <p:sldLayoutId id="2147483651" r:id="rId5"/>
    <p:sldLayoutId id="2147483653" r:id="rId6"/>
    <p:sldLayoutId id="2147483654"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6883819"/>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37731491"/>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3.png"/><Relationship Id="rId21" Type="http://schemas.openxmlformats.org/officeDocument/2006/relationships/image" Target="../media/image11.png"/><Relationship Id="rId34" Type="http://schemas.openxmlformats.org/officeDocument/2006/relationships/image" Target="../media/image19.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8.emf"/><Relationship Id="rId38"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24" Type="http://schemas.microsoft.com/office/2007/relationships/hdphoto" Target="../media/hdphoto9.wdp"/><Relationship Id="rId32" Type="http://schemas.microsoft.com/office/2007/relationships/hdphoto" Target="../media/hdphoto12.wdp"/><Relationship Id="rId37" Type="http://schemas.microsoft.com/office/2007/relationships/hdphoto" Target="../media/hdphoto13.wdp"/><Relationship Id="rId5" Type="http://schemas.openxmlformats.org/officeDocument/2006/relationships/image" Target="../media/image2.png"/><Relationship Id="rId15" Type="http://schemas.openxmlformats.org/officeDocument/2006/relationships/image" Target="../media/image8.png"/><Relationship Id="rId23" Type="http://schemas.openxmlformats.org/officeDocument/2006/relationships/image" Target="../media/image12.png"/><Relationship Id="rId28" Type="http://schemas.microsoft.com/office/2007/relationships/hdphoto" Target="../media/hdphoto11.wdp"/><Relationship Id="rId36" Type="http://schemas.openxmlformats.org/officeDocument/2006/relationships/image" Target="../media/image21.png"/><Relationship Id="rId10" Type="http://schemas.microsoft.com/office/2007/relationships/hdphoto" Target="../media/hdphoto2.wdp"/><Relationship Id="rId19" Type="http://schemas.openxmlformats.org/officeDocument/2006/relationships/image" Target="../media/image10.png"/><Relationship Id="rId31"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4.png"/><Relationship Id="rId30" Type="http://schemas.openxmlformats.org/officeDocument/2006/relationships/image" Target="../media/image16.png"/><Relationship Id="rId35" Type="http://schemas.openxmlformats.org/officeDocument/2006/relationships/image" Target="../media/image20.gif"/><Relationship Id="rId8" Type="http://schemas.openxmlformats.org/officeDocument/2006/relationships/image" Target="../media/image4.png"/><Relationship Id="rId3"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2.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2.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3.mp3"/><Relationship Id="rId7" Type="http://schemas.openxmlformats.org/officeDocument/2006/relationships/image" Target="../media/image41.png"/><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48.gi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8.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0.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1.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2.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4.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5.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Gvjn-Se37Os?si=GfVKLmir2aHTiD_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media4.mp3"/><Relationship Id="rId7" Type="http://schemas.openxmlformats.org/officeDocument/2006/relationships/image" Target="../media/image67.jpeg"/><Relationship Id="rId2" Type="http://schemas.microsoft.com/office/2007/relationships/media" Target="../media/media4.mp3"/><Relationship Id="rId1" Type="http://schemas.openxmlformats.org/officeDocument/2006/relationships/tags" Target="../tags/tag18.xml"/><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notesSlide" Target="../notesSlides/notesSlide26.xml"/><Relationship Id="rId10" Type="http://schemas.openxmlformats.org/officeDocument/2006/relationships/image" Target="../media/image19.png"/><Relationship Id="rId4" Type="http://schemas.openxmlformats.org/officeDocument/2006/relationships/slideLayout" Target="../slideLayouts/slideLayout43.xml"/><Relationship Id="rId9" Type="http://schemas.openxmlformats.org/officeDocument/2006/relationships/image" Target="../media/image69.png"/><Relationship Id="rId1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youtu.be/YyFLBTTAbSE?si=iFnxsuIpz_o66Mb_" TargetMode="External"/><Relationship Id="rId5" Type="http://schemas.openxmlformats.org/officeDocument/2006/relationships/image" Target="../media/image22.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NULL"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notesSlide" Target="../notesSlides/notesSlide5.xml"/><Relationship Id="rId10" Type="http://schemas.openxmlformats.org/officeDocument/2006/relationships/image" Target="../media/image35.png"/><Relationship Id="rId4" Type="http://schemas.openxmlformats.org/officeDocument/2006/relationships/slideLayout" Target="../slideLayouts/slideLayout2.xml"/><Relationship Id="rId9" Type="http://schemas.openxmlformats.org/officeDocument/2006/relationships/image" Target="../media/image34.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2.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2.png"/><Relationship Id="rId5" Type="http://schemas.openxmlformats.org/officeDocument/2006/relationships/image" Target="../media/image32.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2.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2.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5"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67"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1" y="483029"/>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70"/>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4"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2"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4197366" y="4085354"/>
            <a:ext cx="1833966" cy="2807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066281" y="3691290"/>
            <a:ext cx="1518945" cy="2729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5" cstate="print"/>
          <a:stretch>
            <a:fillRect/>
          </a:stretch>
        </p:blipFill>
        <p:spPr>
          <a:xfrm>
            <a:off x="932781" y="857820"/>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30"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54"/>
              <a:endParaRPr sz="2400"/>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633075" y="160528"/>
            <a:ext cx="1429935" cy="685627"/>
          </a:xfrm>
          <a:prstGeom prst="rect">
            <a:avLst/>
          </a:prstGeom>
        </p:spPr>
      </p:pic>
      <p:pic>
        <p:nvPicPr>
          <p:cNvPr id="2" name="图片 2">
            <a:extLst>
              <a:ext uri="{FF2B5EF4-FFF2-40B4-BE49-F238E27FC236}">
                <a16:creationId xmlns:a16="http://schemas.microsoft.com/office/drawing/2014/main" id="{711E147F-AB07-2DF6-3797-0DC651B03929}"/>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676637" y="89405"/>
            <a:ext cx="6803599" cy="3464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B2A5C2-1D65-954D-80A3-393EE25CC708}"/>
              </a:ext>
            </a:extLst>
          </p:cNvPr>
          <p:cNvSpPr txBox="1"/>
          <p:nvPr/>
        </p:nvSpPr>
        <p:spPr>
          <a:xfrm>
            <a:off x="3584492" y="1024285"/>
            <a:ext cx="5023016" cy="29238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t>Unit 0</a:t>
            </a:r>
          </a:p>
          <a:p>
            <a:pPr lvl="0" algn="ctr" defTabSz="1219170">
              <a:buClr>
                <a:srgbClr val="000000"/>
              </a:buClr>
              <a:defRPr/>
            </a:pPr>
            <a:r>
              <a:rPr lang="en-US" sz="5400" kern="0" dirty="0" err="1">
                <a:solidFill>
                  <a:srgbClr val="FF0000"/>
                </a:solidFill>
                <a:latin typeface="Comic Sans MS" panose="030F0702030302020204" pitchFamily="66" charset="0"/>
                <a:cs typeface="Arial"/>
                <a:sym typeface="Arial"/>
              </a:rPr>
              <a:t>Colours</a:t>
            </a:r>
            <a:endParaRPr lang="en-US" sz="5400" kern="0" dirty="0">
              <a:solidFill>
                <a:srgbClr val="FF0000"/>
              </a:solidFill>
              <a:latin typeface="Comic Sans MS" panose="030F0702030302020204" pitchFamily="66"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000000"/>
              </a:solidFill>
              <a:effectLst/>
              <a:uLnTx/>
              <a:uFillTx/>
              <a:latin typeface="Patrick Hand" panose="020B0604020202020204" charset="0"/>
              <a:ea typeface="+mn-ea"/>
              <a:cs typeface="Arial"/>
              <a:sym typeface="Arial"/>
            </a:endParaRPr>
          </a:p>
        </p:txBody>
      </p:sp>
    </p:spTree>
    <p:extLst>
      <p:ext uri="{BB962C8B-B14F-4D97-AF65-F5344CB8AC3E}">
        <p14:creationId xmlns:p14="http://schemas.microsoft.com/office/powerpoint/2010/main" val="301297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51464"/>
            <a:ext cx="2185638" cy="2821258"/>
          </a:xfrm>
          <a:prstGeom prst="rect">
            <a:avLst/>
          </a:prstGeom>
        </p:spPr>
      </p:pic>
      <p:pic>
        <p:nvPicPr>
          <p:cNvPr id="4" name="Picture 3"/>
          <p:cNvPicPr>
            <a:picLocks noChangeAspect="1"/>
          </p:cNvPicPr>
          <p:nvPr/>
        </p:nvPicPr>
        <p:blipFill>
          <a:blip r:embed="rId6"/>
          <a:stretch>
            <a:fillRect/>
          </a:stretch>
        </p:blipFill>
        <p:spPr>
          <a:xfrm>
            <a:off x="2181805" y="1968186"/>
            <a:ext cx="2097823" cy="2821259"/>
          </a:xfrm>
          <a:prstGeom prst="rect">
            <a:avLst/>
          </a:prstGeom>
        </p:spPr>
      </p:pic>
      <p:pic>
        <p:nvPicPr>
          <p:cNvPr id="5" name="Picture 4"/>
          <p:cNvPicPr>
            <a:picLocks noChangeAspect="1"/>
          </p:cNvPicPr>
          <p:nvPr/>
        </p:nvPicPr>
        <p:blipFill>
          <a:blip r:embed="rId7"/>
          <a:stretch>
            <a:fillRect/>
          </a:stretch>
        </p:blipFill>
        <p:spPr>
          <a:xfrm>
            <a:off x="4368491" y="2007215"/>
            <a:ext cx="1961567" cy="2743199"/>
          </a:xfrm>
          <a:prstGeom prst="rect">
            <a:avLst/>
          </a:prstGeom>
        </p:spPr>
      </p:pic>
      <p:pic>
        <p:nvPicPr>
          <p:cNvPr id="6" name="Picture 5"/>
          <p:cNvPicPr>
            <a:picLocks noChangeAspect="1"/>
          </p:cNvPicPr>
          <p:nvPr/>
        </p:nvPicPr>
        <p:blipFill>
          <a:blip r:embed="rId8"/>
          <a:stretch>
            <a:fillRect/>
          </a:stretch>
        </p:blipFill>
        <p:spPr>
          <a:xfrm>
            <a:off x="6467705" y="2029522"/>
            <a:ext cx="1962615" cy="2743200"/>
          </a:xfrm>
          <a:prstGeom prst="rect">
            <a:avLst/>
          </a:prstGeom>
        </p:spPr>
      </p:pic>
      <p:pic>
        <p:nvPicPr>
          <p:cNvPr id="7" name="Picture 6"/>
          <p:cNvPicPr>
            <a:picLocks noChangeAspect="1"/>
          </p:cNvPicPr>
          <p:nvPr/>
        </p:nvPicPr>
        <p:blipFill>
          <a:blip r:embed="rId9"/>
          <a:stretch>
            <a:fillRect/>
          </a:stretch>
        </p:blipFill>
        <p:spPr>
          <a:xfrm>
            <a:off x="8567967" y="2118726"/>
            <a:ext cx="1750741" cy="2631688"/>
          </a:xfrm>
          <a:prstGeom prst="rect">
            <a:avLst/>
          </a:prstGeom>
        </p:spPr>
      </p:pic>
      <p:pic>
        <p:nvPicPr>
          <p:cNvPr id="8" name="Picture 7"/>
          <p:cNvPicPr>
            <a:picLocks noChangeAspect="1"/>
          </p:cNvPicPr>
          <p:nvPr/>
        </p:nvPicPr>
        <p:blipFill>
          <a:blip r:embed="rId10"/>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92936" y="259184"/>
            <a:ext cx="1564144" cy="749977"/>
          </a:xfrm>
          <a:prstGeom prst="rect">
            <a:avLst/>
          </a:prstGeom>
        </p:spPr>
      </p:pic>
    </p:spTree>
    <p:extLst>
      <p:ext uri="{BB962C8B-B14F-4D97-AF65-F5344CB8AC3E}">
        <p14:creationId xmlns:p14="http://schemas.microsoft.com/office/powerpoint/2010/main" val="219170373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1375" y="1951464"/>
            <a:ext cx="2185638" cy="2821258"/>
          </a:xfrm>
          <a:prstGeom prst="rect">
            <a:avLst/>
          </a:prstGeom>
        </p:spPr>
      </p:pic>
      <p:pic>
        <p:nvPicPr>
          <p:cNvPr id="4" name="Picture 3"/>
          <p:cNvPicPr>
            <a:picLocks noChangeAspect="1"/>
          </p:cNvPicPr>
          <p:nvPr/>
        </p:nvPicPr>
        <p:blipFill>
          <a:blip r:embed="rId5"/>
          <a:stretch>
            <a:fillRect/>
          </a:stretch>
        </p:blipFill>
        <p:spPr>
          <a:xfrm>
            <a:off x="2181805" y="1968186"/>
            <a:ext cx="2097823" cy="2821259"/>
          </a:xfrm>
          <a:prstGeom prst="rect">
            <a:avLst/>
          </a:prstGeom>
        </p:spPr>
      </p:pic>
      <p:pic>
        <p:nvPicPr>
          <p:cNvPr id="5" name="Picture 4"/>
          <p:cNvPicPr>
            <a:picLocks noChangeAspect="1"/>
          </p:cNvPicPr>
          <p:nvPr/>
        </p:nvPicPr>
        <p:blipFill>
          <a:blip r:embed="rId6"/>
          <a:stretch>
            <a:fillRect/>
          </a:stretch>
        </p:blipFill>
        <p:spPr>
          <a:xfrm>
            <a:off x="4368491" y="2007215"/>
            <a:ext cx="1961567" cy="2743199"/>
          </a:xfrm>
          <a:prstGeom prst="rect">
            <a:avLst/>
          </a:prstGeom>
        </p:spPr>
      </p:pic>
      <p:pic>
        <p:nvPicPr>
          <p:cNvPr id="6" name="Picture 5"/>
          <p:cNvPicPr>
            <a:picLocks noChangeAspect="1"/>
          </p:cNvPicPr>
          <p:nvPr/>
        </p:nvPicPr>
        <p:blipFill>
          <a:blip r:embed="rId7"/>
          <a:stretch>
            <a:fillRect/>
          </a:stretch>
        </p:blipFill>
        <p:spPr>
          <a:xfrm>
            <a:off x="6467705" y="2029522"/>
            <a:ext cx="1962615" cy="2743200"/>
          </a:xfrm>
          <a:prstGeom prst="rect">
            <a:avLst/>
          </a:prstGeom>
        </p:spPr>
      </p:pic>
      <p:pic>
        <p:nvPicPr>
          <p:cNvPr id="7" name="Picture 6"/>
          <p:cNvPicPr>
            <a:picLocks noChangeAspect="1"/>
          </p:cNvPicPr>
          <p:nvPr/>
        </p:nvPicPr>
        <p:blipFill>
          <a:blip r:embed="rId8"/>
          <a:stretch>
            <a:fillRect/>
          </a:stretch>
        </p:blipFill>
        <p:spPr>
          <a:xfrm>
            <a:off x="8567967" y="2118726"/>
            <a:ext cx="1750741" cy="2631688"/>
          </a:xfrm>
          <a:prstGeom prst="rect">
            <a:avLst/>
          </a:prstGeom>
        </p:spPr>
      </p:pic>
      <p:pic>
        <p:nvPicPr>
          <p:cNvPr id="8" name="Picture 7"/>
          <p:cNvPicPr>
            <a:picLocks noChangeAspect="1"/>
          </p:cNvPicPr>
          <p:nvPr/>
        </p:nvPicPr>
        <p:blipFill>
          <a:blip r:embed="rId9"/>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42683209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95" y="3193951"/>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029" y="2508418"/>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106661" y="3944131"/>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82206" y="-70620"/>
            <a:ext cx="5998400" cy="286518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41004" y="1801152"/>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316639" y="801613"/>
            <a:ext cx="29434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06661" y="8179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92235" y="718099"/>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286895" y="2647845"/>
            <a:ext cx="7517464" cy="1169551"/>
          </a:xfrm>
          <a:prstGeom prst="rect">
            <a:avLst/>
          </a:prstGeom>
          <a:noFill/>
        </p:spPr>
        <p:txBody>
          <a:bodyPr wrap="square" lIns="91440" tIns="45720" rIns="91440" bIns="45720">
            <a:spAutoFit/>
          </a:bodyPr>
          <a:lstStyle/>
          <a:p>
            <a:pPr algn="ctr"/>
            <a:r>
              <a:rPr lang="en-US" sz="3500" b="1" dirty="0">
                <a:ln w="22225">
                  <a:solidFill>
                    <a:schemeClr val="accent2"/>
                  </a:solidFill>
                  <a:prstDash val="solid"/>
                </a:ln>
                <a:solidFill>
                  <a:srgbClr val="FF0000"/>
                </a:solidFill>
                <a:latin typeface="Comic Sans MS" panose="030F0702030302020204" pitchFamily="66" charset="0"/>
              </a:rPr>
              <a:t>Task 2: Listen and repeat. Then point and say</a:t>
            </a:r>
            <a:r>
              <a:rPr lang="en-US" sz="3500" b="1" dirty="0">
                <a:ln w="22225">
                  <a:solidFill>
                    <a:schemeClr val="accent2"/>
                  </a:solidFill>
                  <a:prstDash val="solid"/>
                </a:ln>
                <a:solidFill>
                  <a:srgbClr val="C00000"/>
                </a:solidFill>
                <a:latin typeface="Comic Sans MS" panose="030F0702030302020204" pitchFamily="66" charset="0"/>
              </a:rPr>
              <a:t>.</a:t>
            </a: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2888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65477-C5DE-466F-9F13-0FE74FFB15B5}"/>
              </a:ext>
            </a:extLst>
          </p:cNvPr>
          <p:cNvPicPr>
            <a:picLocks noChangeAspect="1"/>
          </p:cNvPicPr>
          <p:nvPr/>
        </p:nvPicPr>
        <p:blipFill>
          <a:blip r:embed="rId6"/>
          <a:stretch>
            <a:fillRect/>
          </a:stretch>
        </p:blipFill>
        <p:spPr>
          <a:xfrm>
            <a:off x="-13006" y="109494"/>
            <a:ext cx="12218010" cy="6639010"/>
          </a:xfrm>
          <a:prstGeom prst="rect">
            <a:avLst/>
          </a:prstGeom>
        </p:spPr>
      </p:pic>
      <p:pic>
        <p:nvPicPr>
          <p:cNvPr id="9" name="Picture 8">
            <a:extLst>
              <a:ext uri="{FF2B5EF4-FFF2-40B4-BE49-F238E27FC236}">
                <a16:creationId xmlns:a16="http://schemas.microsoft.com/office/drawing/2014/main" id="{75FC995C-4DCD-4CC3-B9A6-F6359239B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3558954" y="1624671"/>
            <a:ext cx="994081" cy="1723712"/>
          </a:xfrm>
          <a:prstGeom prst="rect">
            <a:avLst/>
          </a:prstGeom>
        </p:spPr>
      </p:pic>
      <p:pic>
        <p:nvPicPr>
          <p:cNvPr id="10" name="Picture 9">
            <a:extLst>
              <a:ext uri="{FF2B5EF4-FFF2-40B4-BE49-F238E27FC236}">
                <a16:creationId xmlns:a16="http://schemas.microsoft.com/office/drawing/2014/main" id="{129832B2-1520-41AE-94E7-2B833D86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7361254" y="1945989"/>
            <a:ext cx="994081" cy="1723712"/>
          </a:xfrm>
          <a:prstGeom prst="rect">
            <a:avLst/>
          </a:prstGeom>
        </p:spPr>
      </p:pic>
      <p:pic>
        <p:nvPicPr>
          <p:cNvPr id="11" name="Picture 10">
            <a:extLst>
              <a:ext uri="{FF2B5EF4-FFF2-40B4-BE49-F238E27FC236}">
                <a16:creationId xmlns:a16="http://schemas.microsoft.com/office/drawing/2014/main" id="{294A9BE5-DB4C-4CBB-BEB8-288952E61E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9463" flipH="1">
            <a:off x="9628709" y="2281001"/>
            <a:ext cx="994081" cy="1723712"/>
          </a:xfrm>
          <a:prstGeom prst="rect">
            <a:avLst/>
          </a:prstGeom>
        </p:spPr>
      </p:pic>
      <p:pic>
        <p:nvPicPr>
          <p:cNvPr id="13" name="Picture 12">
            <a:extLst>
              <a:ext uri="{FF2B5EF4-FFF2-40B4-BE49-F238E27FC236}">
                <a16:creationId xmlns:a16="http://schemas.microsoft.com/office/drawing/2014/main" id="{A13F3FCA-E258-428F-9D50-A71D5FE5B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3487043" y="5394558"/>
            <a:ext cx="994081" cy="1723712"/>
          </a:xfrm>
          <a:prstGeom prst="rect">
            <a:avLst/>
          </a:prstGeom>
        </p:spPr>
      </p:pic>
      <p:pic>
        <p:nvPicPr>
          <p:cNvPr id="14" name="Picture 13">
            <a:extLst>
              <a:ext uri="{FF2B5EF4-FFF2-40B4-BE49-F238E27FC236}">
                <a16:creationId xmlns:a16="http://schemas.microsoft.com/office/drawing/2014/main" id="{D7ED12F3-3296-4FB3-960A-74606B448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7677939" y="5169368"/>
            <a:ext cx="994081" cy="1723712"/>
          </a:xfrm>
          <a:prstGeom prst="rect">
            <a:avLst/>
          </a:prstGeom>
        </p:spPr>
      </p:pic>
      <p:pic>
        <p:nvPicPr>
          <p:cNvPr id="15" name="Picture 14">
            <a:extLst>
              <a:ext uri="{FF2B5EF4-FFF2-40B4-BE49-F238E27FC236}">
                <a16:creationId xmlns:a16="http://schemas.microsoft.com/office/drawing/2014/main" id="{ABAC080D-63D0-40A6-AB7B-26C197E52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9463" flipH="1">
            <a:off x="9568382" y="5413606"/>
            <a:ext cx="994081" cy="1723712"/>
          </a:xfrm>
          <a:prstGeom prst="rect">
            <a:avLst/>
          </a:prstGeom>
        </p:spPr>
      </p:pic>
      <p:pic>
        <p:nvPicPr>
          <p:cNvPr id="4" name="0.7.mp3" descr="0.7.mp3">
            <a:hlinkClick r:id="" action="ppaction://media"/>
            <a:extLst>
              <a:ext uri="{FF2B5EF4-FFF2-40B4-BE49-F238E27FC236}">
                <a16:creationId xmlns:a16="http://schemas.microsoft.com/office/drawing/2014/main" id="{79D7346E-FEA2-C35B-CA15-726160E2D821}"/>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bg1">
                <a:lumMod val="50000"/>
                <a:tint val="45000"/>
                <a:satMod val="400000"/>
              </a:schemeClr>
            </a:duotone>
          </a:blip>
          <a:stretch>
            <a:fillRect/>
          </a:stretch>
        </p:blipFill>
        <p:spPr>
          <a:xfrm>
            <a:off x="9833897" y="243783"/>
            <a:ext cx="696451" cy="696451"/>
          </a:xfrm>
          <a:prstGeom prst="rect">
            <a:avLst/>
          </a:prstGeom>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040808" y="109494"/>
            <a:ext cx="1136387" cy="588309"/>
          </a:xfrm>
          <a:prstGeom prst="rect">
            <a:avLst/>
          </a:prstGeom>
        </p:spPr>
      </p:pic>
    </p:spTree>
    <p:custDataLst>
      <p:tags r:id="rId1"/>
    </p:custDataLst>
    <p:extLst>
      <p:ext uri="{BB962C8B-B14F-4D97-AF65-F5344CB8AC3E}">
        <p14:creationId xmlns:p14="http://schemas.microsoft.com/office/powerpoint/2010/main" val="52540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rizontal Scroll 5"/>
          <p:cNvSpPr/>
          <p:nvPr/>
        </p:nvSpPr>
        <p:spPr>
          <a:xfrm>
            <a:off x="3212314" y="958488"/>
            <a:ext cx="4917686" cy="1929161"/>
          </a:xfrm>
          <a:prstGeom prst="horizontalScroll">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83792" y="1383326"/>
            <a:ext cx="5369312" cy="1446550"/>
          </a:xfrm>
          <a:prstGeom prst="rect">
            <a:avLst/>
          </a:prstGeom>
          <a:noFill/>
        </p:spPr>
        <p:txBody>
          <a:bodyPr wrap="square" rtlCol="0">
            <a:spAutoFit/>
          </a:bodyPr>
          <a:lstStyle/>
          <a:p>
            <a:r>
              <a:rPr lang="en-US" sz="3500" b="1" dirty="0">
                <a:latin typeface="Comic Sans MS" panose="030F0702030302020204" pitchFamily="66" charset="0"/>
              </a:rPr>
              <a:t>What </a:t>
            </a:r>
            <a:r>
              <a:rPr lang="en-US" sz="3500" b="1" dirty="0" err="1">
                <a:latin typeface="Comic Sans MS" panose="030F0702030302020204" pitchFamily="66" charset="0"/>
              </a:rPr>
              <a:t>colour</a:t>
            </a:r>
            <a:r>
              <a:rPr lang="en-US" sz="3500" b="1" dirty="0">
                <a:latin typeface="Comic Sans MS" panose="030F0702030302020204" pitchFamily="66" charset="0"/>
              </a:rPr>
              <a:t> is it?</a:t>
            </a:r>
          </a:p>
          <a:p>
            <a:pPr algn="ctr"/>
            <a:r>
              <a:rPr lang="en-US" sz="3500" b="1" dirty="0">
                <a:latin typeface="Comic Sans MS" panose="030F0702030302020204" pitchFamily="66" charset="0"/>
              </a:rPr>
              <a:t>It’s </a:t>
            </a:r>
            <a:r>
              <a:rPr lang="en-US" sz="3500" b="1" u="sng" dirty="0">
                <a:solidFill>
                  <a:srgbClr val="FF0000"/>
                </a:solidFill>
                <a:latin typeface="Comic Sans MS" panose="030F0702030302020204" pitchFamily="66" charset="0"/>
              </a:rPr>
              <a:t>red</a:t>
            </a:r>
          </a:p>
          <a:p>
            <a:endParaRPr lang="en-US" dirty="0"/>
          </a:p>
        </p:txBody>
      </p:sp>
      <p:pic>
        <p:nvPicPr>
          <p:cNvPr id="8" name="Picture 7"/>
          <p:cNvPicPr>
            <a:picLocks noChangeAspect="1"/>
          </p:cNvPicPr>
          <p:nvPr/>
        </p:nvPicPr>
        <p:blipFill>
          <a:blip r:embed="rId3"/>
          <a:stretch>
            <a:fillRect/>
          </a:stretch>
        </p:blipFill>
        <p:spPr>
          <a:xfrm>
            <a:off x="4587298" y="2829876"/>
            <a:ext cx="1581150" cy="1971675"/>
          </a:xfrm>
          <a:prstGeom prst="rect">
            <a:avLst/>
          </a:prstGeom>
        </p:spPr>
      </p:pic>
      <p:pic>
        <p:nvPicPr>
          <p:cNvPr id="9" name="Picture 8"/>
          <p:cNvPicPr>
            <a:picLocks noChangeAspect="1"/>
          </p:cNvPicPr>
          <p:nvPr/>
        </p:nvPicPr>
        <p:blipFill>
          <a:blip r:embed="rId4"/>
          <a:stretch>
            <a:fillRect/>
          </a:stretch>
        </p:blipFill>
        <p:spPr>
          <a:xfrm>
            <a:off x="2587913" y="4642275"/>
            <a:ext cx="1266825" cy="1981200"/>
          </a:xfrm>
          <a:prstGeom prst="rect">
            <a:avLst/>
          </a:prstGeom>
        </p:spPr>
      </p:pic>
      <p:pic>
        <p:nvPicPr>
          <p:cNvPr id="10" name="Picture 9"/>
          <p:cNvPicPr>
            <a:picLocks noChangeAspect="1"/>
          </p:cNvPicPr>
          <p:nvPr/>
        </p:nvPicPr>
        <p:blipFill>
          <a:blip r:embed="rId5"/>
          <a:stretch>
            <a:fillRect/>
          </a:stretch>
        </p:blipFill>
        <p:spPr>
          <a:xfrm>
            <a:off x="988035" y="2871864"/>
            <a:ext cx="1266825" cy="2000250"/>
          </a:xfrm>
          <a:prstGeom prst="rect">
            <a:avLst/>
          </a:prstGeom>
        </p:spPr>
      </p:pic>
      <p:pic>
        <p:nvPicPr>
          <p:cNvPr id="11" name="Picture 10"/>
          <p:cNvPicPr>
            <a:picLocks noChangeAspect="1"/>
          </p:cNvPicPr>
          <p:nvPr/>
        </p:nvPicPr>
        <p:blipFill>
          <a:blip r:embed="rId6"/>
          <a:stretch>
            <a:fillRect/>
          </a:stretch>
        </p:blipFill>
        <p:spPr>
          <a:xfrm>
            <a:off x="8795885" y="2597708"/>
            <a:ext cx="1457325" cy="2114550"/>
          </a:xfrm>
          <a:prstGeom prst="rect">
            <a:avLst/>
          </a:prstGeom>
        </p:spPr>
      </p:pic>
      <p:pic>
        <p:nvPicPr>
          <p:cNvPr id="12" name="Picture 11"/>
          <p:cNvPicPr>
            <a:picLocks noChangeAspect="1"/>
          </p:cNvPicPr>
          <p:nvPr/>
        </p:nvPicPr>
        <p:blipFill>
          <a:blip r:embed="rId7"/>
          <a:stretch>
            <a:fillRect/>
          </a:stretch>
        </p:blipFill>
        <p:spPr>
          <a:xfrm>
            <a:off x="6482175" y="4566075"/>
            <a:ext cx="1647825" cy="2057400"/>
          </a:xfrm>
          <a:prstGeom prst="rect">
            <a:avLst/>
          </a:prstGeom>
        </p:spPr>
      </p:pic>
      <p:pic>
        <p:nvPicPr>
          <p:cNvPr id="13" name="Picture 12"/>
          <p:cNvPicPr>
            <a:picLocks noChangeAspect="1"/>
          </p:cNvPicPr>
          <p:nvPr/>
        </p:nvPicPr>
        <p:blipFill>
          <a:blip r:embed="rId8"/>
          <a:stretch>
            <a:fillRect/>
          </a:stretch>
        </p:blipFill>
        <p:spPr>
          <a:xfrm>
            <a:off x="10253210" y="4566075"/>
            <a:ext cx="1409700" cy="2019300"/>
          </a:xfrm>
          <a:prstGeom prst="rect">
            <a:avLst/>
          </a:prstGeom>
        </p:spPr>
      </p:pic>
      <p:sp>
        <p:nvSpPr>
          <p:cNvPr id="4" name="TextBox 3"/>
          <p:cNvSpPr txBox="1"/>
          <p:nvPr/>
        </p:nvSpPr>
        <p:spPr>
          <a:xfrm>
            <a:off x="522637" y="332408"/>
            <a:ext cx="3464445" cy="784830"/>
          </a:xfrm>
          <a:prstGeom prst="rect">
            <a:avLst/>
          </a:prstGeom>
          <a:noFill/>
        </p:spPr>
        <p:txBody>
          <a:bodyPr wrap="square" rtlCol="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631141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4D5EA5AC-B69D-4B73-BD74-E0CDCF2CA6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3" name="Rectangle 2">
            <a:extLst>
              <a:ext uri="{FF2B5EF4-FFF2-40B4-BE49-F238E27FC236}">
                <a16:creationId xmlns:a16="http://schemas.microsoft.com/office/drawing/2014/main" id="{2F3D6430-B659-452C-8B44-9986845C3DC1}"/>
              </a:ext>
            </a:extLst>
          </p:cNvPr>
          <p:cNvSpPr/>
          <p:nvPr/>
        </p:nvSpPr>
        <p:spPr>
          <a:xfrm>
            <a:off x="2121995" y="401935"/>
            <a:ext cx="7948009"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C00000"/>
                </a:solidFill>
                <a:effectLst>
                  <a:outerShdw dist="38100" dir="2700000" algn="tl" rotWithShape="0">
                    <a:schemeClr val="accent2"/>
                  </a:outerShdw>
                </a:effectLst>
                <a:latin typeface="Comic Sans MS" panose="030F0702030302020204" pitchFamily="66" charset="0"/>
              </a:rPr>
              <a:t>Game: Choose and say</a:t>
            </a:r>
            <a:r>
              <a:rPr lang="en-US" sz="5400" b="1" cap="none" spc="0" dirty="0">
                <a:ln w="6600">
                  <a:solidFill>
                    <a:schemeClr val="accent2"/>
                  </a:solidFill>
                  <a:prstDash val="solid"/>
                </a:ln>
                <a:solidFill>
                  <a:srgbClr val="C00000"/>
                </a:solidFill>
                <a:effectLst>
                  <a:outerShdw dist="38100" dir="2700000" algn="tl" rotWithShape="0">
                    <a:schemeClr val="accent2"/>
                  </a:outerShdw>
                </a:effectLst>
              </a:rPr>
              <a:t>!</a:t>
            </a:r>
          </a:p>
        </p:txBody>
      </p:sp>
      <p:pic>
        <p:nvPicPr>
          <p:cNvPr id="5" name="Picture 4">
            <a:extLst>
              <a:ext uri="{FF2B5EF4-FFF2-40B4-BE49-F238E27FC236}">
                <a16:creationId xmlns:a16="http://schemas.microsoft.com/office/drawing/2014/main" id="{919E7EBF-A6F4-4264-A14A-D82CAA223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914" y="1694561"/>
            <a:ext cx="2968171" cy="2968171"/>
          </a:xfrm>
          <a:prstGeom prst="rect">
            <a:avLst/>
          </a:prstGeom>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4139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6" name="Picture 5">
            <a:extLst>
              <a:ext uri="{FF2B5EF4-FFF2-40B4-BE49-F238E27FC236}">
                <a16:creationId xmlns:a16="http://schemas.microsoft.com/office/drawing/2014/main" id="{157BCE59-1FDA-4A08-907B-3AD19DB57566}"/>
              </a:ext>
            </a:extLst>
          </p:cNvPr>
          <p:cNvPicPr>
            <a:picLocks noChangeAspect="1"/>
          </p:cNvPicPr>
          <p:nvPr/>
        </p:nvPicPr>
        <p:blipFill>
          <a:blip r:embed="rId6"/>
          <a:stretch>
            <a:fillRect/>
          </a:stretch>
        </p:blipFill>
        <p:spPr>
          <a:xfrm>
            <a:off x="4799266" y="2419963"/>
            <a:ext cx="2152650" cy="2124075"/>
          </a:xfrm>
          <a:prstGeom prst="rect">
            <a:avLst/>
          </a:prstGeom>
          <a:ln>
            <a:noFill/>
          </a:ln>
          <a:effectLst>
            <a:softEdge rad="112500"/>
          </a:effectLst>
        </p:spPr>
      </p:pic>
      <p:pic>
        <p:nvPicPr>
          <p:cNvPr id="9" name="Picture 8"/>
          <p:cNvPicPr>
            <a:picLocks noChangeAspect="1"/>
          </p:cNvPicPr>
          <p:nvPr/>
        </p:nvPicPr>
        <p:blipFill>
          <a:blip r:embed="rId7"/>
          <a:stretch>
            <a:fillRect/>
          </a:stretch>
        </p:blipFill>
        <p:spPr>
          <a:xfrm>
            <a:off x="892640" y="1374331"/>
            <a:ext cx="3052163" cy="5483669"/>
          </a:xfrm>
          <a:prstGeom prst="rect">
            <a:avLst/>
          </a:prstGeom>
        </p:spPr>
      </p:pic>
      <p:pic>
        <p:nvPicPr>
          <p:cNvPr id="11" name="Picture 10"/>
          <p:cNvPicPr>
            <a:picLocks noChangeAspect="1"/>
          </p:cNvPicPr>
          <p:nvPr/>
        </p:nvPicPr>
        <p:blipFill>
          <a:blip r:embed="rId8"/>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9"/>
          <a:stretch>
            <a:fillRect/>
          </a:stretch>
        </p:blipFill>
        <p:spPr>
          <a:xfrm>
            <a:off x="5671830" y="1255301"/>
            <a:ext cx="3438525" cy="116466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45359" y="203428"/>
            <a:ext cx="1564144" cy="749977"/>
          </a:xfrm>
          <a:prstGeom prst="rect">
            <a:avLst/>
          </a:prstGeom>
        </p:spPr>
      </p:pic>
      <p:sp>
        <p:nvSpPr>
          <p:cNvPr id="2" name="TextBox 1">
            <a:extLst>
              <a:ext uri="{FF2B5EF4-FFF2-40B4-BE49-F238E27FC236}">
                <a16:creationId xmlns:a16="http://schemas.microsoft.com/office/drawing/2014/main" id="{CEBC08A9-5228-03DB-D813-B512586C5CC4}"/>
              </a:ext>
            </a:extLst>
          </p:cNvPr>
          <p:cNvSpPr txBox="1"/>
          <p:nvPr/>
        </p:nvSpPr>
        <p:spPr>
          <a:xfrm>
            <a:off x="7298263" y="1363821"/>
            <a:ext cx="5369312" cy="1200329"/>
          </a:xfrm>
          <a:prstGeom prst="rect">
            <a:avLst/>
          </a:prstGeom>
          <a:noFill/>
        </p:spPr>
        <p:txBody>
          <a:bodyPr wrap="square" rtlCol="0">
            <a:spAutoFit/>
          </a:bodyPr>
          <a:lstStyle/>
          <a:p>
            <a:r>
              <a:rPr lang="en-US" sz="4400" b="1" dirty="0">
                <a:solidFill>
                  <a:srgbClr val="FF0000"/>
                </a:solidFill>
                <a:latin typeface="Comic Sans MS" panose="030F0702030302020204" pitchFamily="66" charset="0"/>
              </a:rPr>
              <a:t>red</a:t>
            </a:r>
          </a:p>
          <a:p>
            <a:endParaRPr lang="en-US" sz="2800" dirty="0"/>
          </a:p>
        </p:txBody>
      </p:sp>
    </p:spTree>
    <p:custDataLst>
      <p:tags r:id="rId1"/>
    </p:custDataLst>
    <p:extLst>
      <p:ext uri="{BB962C8B-B14F-4D97-AF65-F5344CB8AC3E}">
        <p14:creationId xmlns:p14="http://schemas.microsoft.com/office/powerpoint/2010/main" val="7180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2" name="Picture 1">
            <a:extLst>
              <a:ext uri="{FF2B5EF4-FFF2-40B4-BE49-F238E27FC236}">
                <a16:creationId xmlns:a16="http://schemas.microsoft.com/office/drawing/2014/main" id="{2583045B-11ED-47F3-8838-5D62A02B3C5D}"/>
              </a:ext>
            </a:extLst>
          </p:cNvPr>
          <p:cNvPicPr>
            <a:picLocks noChangeAspect="1"/>
          </p:cNvPicPr>
          <p:nvPr/>
        </p:nvPicPr>
        <p:blipFill>
          <a:blip r:embed="rId6"/>
          <a:stretch>
            <a:fillRect/>
          </a:stretch>
        </p:blipFill>
        <p:spPr>
          <a:xfrm>
            <a:off x="4734248" y="3132639"/>
            <a:ext cx="3397644" cy="2383422"/>
          </a:xfrm>
          <a:prstGeom prst="rect">
            <a:avLst/>
          </a:prstGeom>
        </p:spPr>
      </p:pic>
      <p:pic>
        <p:nvPicPr>
          <p:cNvPr id="9" name="Picture 8"/>
          <p:cNvPicPr>
            <a:picLocks noChangeAspect="1"/>
          </p:cNvPicPr>
          <p:nvPr/>
        </p:nvPicPr>
        <p:blipFill>
          <a:blip r:embed="rId7"/>
          <a:stretch>
            <a:fillRect/>
          </a:stretch>
        </p:blipFill>
        <p:spPr>
          <a:xfrm>
            <a:off x="892640" y="1374331"/>
            <a:ext cx="3052163" cy="5483669"/>
          </a:xfrm>
          <a:prstGeom prst="rect">
            <a:avLst/>
          </a:prstGeom>
        </p:spPr>
      </p:pic>
      <p:pic>
        <p:nvPicPr>
          <p:cNvPr id="13" name="Picture 12"/>
          <p:cNvPicPr>
            <a:picLocks noChangeAspect="1"/>
          </p:cNvPicPr>
          <p:nvPr/>
        </p:nvPicPr>
        <p:blipFill>
          <a:blip r:embed="rId8"/>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9"/>
          <a:stretch>
            <a:fillRect/>
          </a:stretch>
        </p:blipFill>
        <p:spPr>
          <a:xfrm>
            <a:off x="4734248" y="1581507"/>
            <a:ext cx="4789344" cy="116466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
        <p:nvSpPr>
          <p:cNvPr id="4" name="TextBox 3">
            <a:extLst>
              <a:ext uri="{FF2B5EF4-FFF2-40B4-BE49-F238E27FC236}">
                <a16:creationId xmlns:a16="http://schemas.microsoft.com/office/drawing/2014/main" id="{656F967B-3DC3-2A26-2C80-3D310500D87D}"/>
              </a:ext>
            </a:extLst>
          </p:cNvPr>
          <p:cNvSpPr txBox="1"/>
          <p:nvPr/>
        </p:nvSpPr>
        <p:spPr>
          <a:xfrm>
            <a:off x="6786830" y="1687281"/>
            <a:ext cx="5369312" cy="1077218"/>
          </a:xfrm>
          <a:prstGeom prst="rect">
            <a:avLst/>
          </a:prstGeom>
          <a:noFill/>
        </p:spPr>
        <p:txBody>
          <a:bodyPr wrap="square" rtlCol="0">
            <a:spAutoFit/>
          </a:bodyPr>
          <a:lstStyle/>
          <a:p>
            <a:r>
              <a:rPr lang="en-US" sz="4000" b="1" dirty="0">
                <a:solidFill>
                  <a:srgbClr val="FF0000"/>
                </a:solidFill>
                <a:latin typeface="Comic Sans MS" panose="030F0702030302020204" pitchFamily="66" charset="0"/>
              </a:rPr>
              <a:t>orange</a:t>
            </a:r>
          </a:p>
          <a:p>
            <a:endParaRPr lang="en-US" sz="2400" dirty="0"/>
          </a:p>
        </p:txBody>
      </p:sp>
    </p:spTree>
    <p:custDataLst>
      <p:tags r:id="rId1"/>
    </p:custDataLst>
    <p:extLst>
      <p:ext uri="{BB962C8B-B14F-4D97-AF65-F5344CB8AC3E}">
        <p14:creationId xmlns:p14="http://schemas.microsoft.com/office/powerpoint/2010/main" val="33515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1026" name="Picture 2" descr="How drawing sheep clipart - Cliparting.com">
            <a:extLst>
              <a:ext uri="{FF2B5EF4-FFF2-40B4-BE49-F238E27FC236}">
                <a16:creationId xmlns:a16="http://schemas.microsoft.com/office/drawing/2014/main" id="{0D8F84F4-5AF2-4BEA-8AAF-2E23C3DAAB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6011" y="2609706"/>
            <a:ext cx="4095809" cy="2899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5671830" y="1255301"/>
            <a:ext cx="3438525" cy="1164662"/>
          </a:xfrm>
          <a:prstGeom prst="rect">
            <a:avLst/>
          </a:prstGeom>
        </p:spPr>
      </p:pic>
      <p:pic>
        <p:nvPicPr>
          <p:cNvPr id="13" name="Picture 12"/>
          <p:cNvPicPr>
            <a:picLocks noChangeAspect="1"/>
          </p:cNvPicPr>
          <p:nvPr/>
        </p:nvPicPr>
        <p:blipFill>
          <a:blip r:embed="rId9"/>
          <a:stretch>
            <a:fillRect/>
          </a:stretch>
        </p:blipFill>
        <p:spPr>
          <a:xfrm>
            <a:off x="892640" y="1374331"/>
            <a:ext cx="3052163" cy="5483669"/>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45359" y="214579"/>
            <a:ext cx="1564144" cy="749977"/>
          </a:xfrm>
          <a:prstGeom prst="rect">
            <a:avLst/>
          </a:prstGeom>
        </p:spPr>
      </p:pic>
      <p:sp>
        <p:nvSpPr>
          <p:cNvPr id="2" name="TextBox 1">
            <a:extLst>
              <a:ext uri="{FF2B5EF4-FFF2-40B4-BE49-F238E27FC236}">
                <a16:creationId xmlns:a16="http://schemas.microsoft.com/office/drawing/2014/main" id="{6AF25C0B-D7A1-486C-DB60-12525128272D}"/>
              </a:ext>
            </a:extLst>
          </p:cNvPr>
          <p:cNvSpPr txBox="1"/>
          <p:nvPr/>
        </p:nvSpPr>
        <p:spPr>
          <a:xfrm>
            <a:off x="7051521" y="1483689"/>
            <a:ext cx="5369312" cy="707886"/>
          </a:xfrm>
          <a:prstGeom prst="rect">
            <a:avLst/>
          </a:prstGeom>
          <a:noFill/>
        </p:spPr>
        <p:txBody>
          <a:bodyPr wrap="square" rtlCol="0">
            <a:spAutoFit/>
          </a:bodyPr>
          <a:lstStyle/>
          <a:p>
            <a:r>
              <a:rPr lang="en-US" sz="4000" b="1" dirty="0">
                <a:solidFill>
                  <a:srgbClr val="FF0000"/>
                </a:solidFill>
                <a:latin typeface="Comic Sans MS" panose="030F0702030302020204" pitchFamily="66" charset="0"/>
              </a:rPr>
              <a:t>white</a:t>
            </a:r>
          </a:p>
        </p:txBody>
      </p:sp>
    </p:spTree>
    <p:custDataLst>
      <p:tags r:id="rId1"/>
    </p:custDataLst>
    <p:extLst>
      <p:ext uri="{BB962C8B-B14F-4D97-AF65-F5344CB8AC3E}">
        <p14:creationId xmlns:p14="http://schemas.microsoft.com/office/powerpoint/2010/main" val="9011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5"/>
          <a:stretch>
            <a:fillRect/>
          </a:stretch>
        </p:blipFill>
        <p:spPr>
          <a:xfrm>
            <a:off x="3081647" y="105536"/>
            <a:ext cx="6441945" cy="1149765"/>
          </a:xfrm>
          <a:prstGeom prst="rect">
            <a:avLst/>
          </a:prstGeom>
        </p:spPr>
      </p:pic>
      <p:pic>
        <p:nvPicPr>
          <p:cNvPr id="2" name="Picture 1">
            <a:extLst>
              <a:ext uri="{FF2B5EF4-FFF2-40B4-BE49-F238E27FC236}">
                <a16:creationId xmlns:a16="http://schemas.microsoft.com/office/drawing/2014/main" id="{6E3C8B77-832C-4C45-8B08-C1FA13F9FD7D}"/>
              </a:ext>
            </a:extLst>
          </p:cNvPr>
          <p:cNvPicPr>
            <a:picLocks noChangeAspect="1"/>
          </p:cNvPicPr>
          <p:nvPr/>
        </p:nvPicPr>
        <p:blipFill>
          <a:blip r:embed="rId6"/>
          <a:stretch>
            <a:fillRect/>
          </a:stretch>
        </p:blipFill>
        <p:spPr>
          <a:xfrm>
            <a:off x="4003433" y="2671076"/>
            <a:ext cx="4183666" cy="2342853"/>
          </a:xfrm>
          <a:prstGeom prst="rect">
            <a:avLst/>
          </a:prstGeom>
        </p:spPr>
      </p:pic>
      <p:pic>
        <p:nvPicPr>
          <p:cNvPr id="9" name="Picture 8"/>
          <p:cNvPicPr>
            <a:picLocks noChangeAspect="1"/>
          </p:cNvPicPr>
          <p:nvPr/>
        </p:nvPicPr>
        <p:blipFill>
          <a:blip r:embed="rId7"/>
          <a:stretch>
            <a:fillRect/>
          </a:stretch>
        </p:blipFill>
        <p:spPr>
          <a:xfrm>
            <a:off x="8597591" y="1823734"/>
            <a:ext cx="3311912" cy="5018049"/>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5671830" y="1255301"/>
            <a:ext cx="3438525" cy="1164662"/>
          </a:xfrm>
          <a:prstGeom prst="rect">
            <a:avLst/>
          </a:prstGeom>
        </p:spPr>
      </p:pic>
      <p:pic>
        <p:nvPicPr>
          <p:cNvPr id="10" name="Picture 9"/>
          <p:cNvPicPr>
            <a:picLocks noChangeAspect="1"/>
          </p:cNvPicPr>
          <p:nvPr/>
        </p:nvPicPr>
        <p:blipFill>
          <a:blip r:embed="rId9"/>
          <a:stretch>
            <a:fillRect/>
          </a:stretch>
        </p:blipFill>
        <p:spPr>
          <a:xfrm>
            <a:off x="892640" y="1374331"/>
            <a:ext cx="3052163" cy="5483669"/>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
        <p:nvSpPr>
          <p:cNvPr id="4" name="TextBox 3">
            <a:extLst>
              <a:ext uri="{FF2B5EF4-FFF2-40B4-BE49-F238E27FC236}">
                <a16:creationId xmlns:a16="http://schemas.microsoft.com/office/drawing/2014/main" id="{4183F6FE-90C8-50F7-CC23-230DC8649759}"/>
              </a:ext>
            </a:extLst>
          </p:cNvPr>
          <p:cNvSpPr txBox="1"/>
          <p:nvPr/>
        </p:nvSpPr>
        <p:spPr>
          <a:xfrm>
            <a:off x="7190688" y="1363821"/>
            <a:ext cx="5369312" cy="1200329"/>
          </a:xfrm>
          <a:prstGeom prst="rect">
            <a:avLst/>
          </a:prstGeom>
          <a:noFill/>
        </p:spPr>
        <p:txBody>
          <a:bodyPr wrap="square" rtlCol="0">
            <a:spAutoFit/>
          </a:bodyPr>
          <a:lstStyle/>
          <a:p>
            <a:r>
              <a:rPr lang="en-US" sz="4400" b="1" dirty="0">
                <a:solidFill>
                  <a:srgbClr val="FF0000"/>
                </a:solidFill>
                <a:latin typeface="Comic Sans MS" panose="030F0702030302020204" pitchFamily="66" charset="0"/>
              </a:rPr>
              <a:t>blue</a:t>
            </a:r>
          </a:p>
          <a:p>
            <a:endParaRPr lang="en-US" sz="2800" dirty="0"/>
          </a:p>
        </p:txBody>
      </p:sp>
    </p:spTree>
    <p:custDataLst>
      <p:tags r:id="rId1"/>
    </p:custDataLst>
    <p:extLst>
      <p:ext uri="{BB962C8B-B14F-4D97-AF65-F5344CB8AC3E}">
        <p14:creationId xmlns:p14="http://schemas.microsoft.com/office/powerpoint/2010/main" val="43105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57873" y="98083"/>
            <a:ext cx="6671120" cy="3944731"/>
          </a:xfrm>
          <a:prstGeom prst="rect">
            <a:avLst/>
          </a:prstGeom>
        </p:spPr>
      </p:pic>
      <p:pic>
        <p:nvPicPr>
          <p:cNvPr id="57" name="图片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45145" y="1205316"/>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287202" y="1604880"/>
            <a:ext cx="360015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omic Sans MS" panose="030F0702030302020204" pitchFamily="66" charset="0"/>
              </a:rPr>
              <a:t>Warm up </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790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64D3BE-5921-4E6A-8247-45754A1F4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09125" y="2419963"/>
            <a:ext cx="3582875" cy="7054368"/>
          </a:xfrm>
          <a:prstGeom prst="rect">
            <a:avLst/>
          </a:prstGeom>
        </p:spPr>
      </p:pic>
      <p:pic>
        <p:nvPicPr>
          <p:cNvPr id="18" name="Picture 17">
            <a:extLst>
              <a:ext uri="{FF2B5EF4-FFF2-40B4-BE49-F238E27FC236}">
                <a16:creationId xmlns:a16="http://schemas.microsoft.com/office/drawing/2014/main" id="{ACE04B1C-AF57-4C42-A7D9-A6428955B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2722" y="2359992"/>
            <a:ext cx="2691800" cy="6813033"/>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7"/>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5235388" y="1255301"/>
            <a:ext cx="4288204" cy="1164662"/>
          </a:xfrm>
          <a:prstGeom prst="rect">
            <a:avLst/>
          </a:prstGeom>
        </p:spPr>
      </p:pic>
      <p:pic>
        <p:nvPicPr>
          <p:cNvPr id="4" name="Picture 3">
            <a:extLst>
              <a:ext uri="{FF2B5EF4-FFF2-40B4-BE49-F238E27FC236}">
                <a16:creationId xmlns:a16="http://schemas.microsoft.com/office/drawing/2014/main" id="{FADAC306-5732-4DDD-A3CA-038A33860CCB}"/>
              </a:ext>
            </a:extLst>
          </p:cNvPr>
          <p:cNvPicPr>
            <a:picLocks noChangeAspect="1"/>
          </p:cNvPicPr>
          <p:nvPr/>
        </p:nvPicPr>
        <p:blipFill>
          <a:blip r:embed="rId9"/>
          <a:stretch>
            <a:fillRect/>
          </a:stretch>
        </p:blipFill>
        <p:spPr>
          <a:xfrm>
            <a:off x="4529613" y="3379262"/>
            <a:ext cx="3132773" cy="1760220"/>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
        <p:nvSpPr>
          <p:cNvPr id="2" name="TextBox 1">
            <a:extLst>
              <a:ext uri="{FF2B5EF4-FFF2-40B4-BE49-F238E27FC236}">
                <a16:creationId xmlns:a16="http://schemas.microsoft.com/office/drawing/2014/main" id="{3A66CEA4-850D-02B4-40F3-F870D2398B08}"/>
              </a:ext>
            </a:extLst>
          </p:cNvPr>
          <p:cNvSpPr txBox="1"/>
          <p:nvPr/>
        </p:nvSpPr>
        <p:spPr>
          <a:xfrm>
            <a:off x="7047253" y="1403018"/>
            <a:ext cx="5369312" cy="1200329"/>
          </a:xfrm>
          <a:prstGeom prst="rect">
            <a:avLst/>
          </a:prstGeom>
          <a:noFill/>
        </p:spPr>
        <p:txBody>
          <a:bodyPr wrap="square" rtlCol="0">
            <a:spAutoFit/>
          </a:bodyPr>
          <a:lstStyle/>
          <a:p>
            <a:r>
              <a:rPr lang="en-US" sz="4400" b="1" dirty="0">
                <a:solidFill>
                  <a:srgbClr val="FF0000"/>
                </a:solidFill>
                <a:latin typeface="Comic Sans MS" panose="030F0702030302020204" pitchFamily="66" charset="0"/>
              </a:rPr>
              <a:t>black</a:t>
            </a:r>
          </a:p>
          <a:p>
            <a:endParaRPr lang="en-US" sz="2800" dirty="0"/>
          </a:p>
        </p:txBody>
      </p:sp>
    </p:spTree>
    <p:custDataLst>
      <p:tags r:id="rId1"/>
    </p:custDataLst>
    <p:extLst>
      <p:ext uri="{BB962C8B-B14F-4D97-AF65-F5344CB8AC3E}">
        <p14:creationId xmlns:p14="http://schemas.microsoft.com/office/powerpoint/2010/main" val="37755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7C4281-D5DA-40AA-B0E6-A937234A7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0976" y="2568303"/>
            <a:ext cx="2357643" cy="7128623"/>
          </a:xfrm>
          <a:prstGeom prst="rect">
            <a:avLst/>
          </a:prstGeom>
        </p:spPr>
      </p:pic>
      <p:pic>
        <p:nvPicPr>
          <p:cNvPr id="16" name="Picture 15">
            <a:extLst>
              <a:ext uri="{FF2B5EF4-FFF2-40B4-BE49-F238E27FC236}">
                <a16:creationId xmlns:a16="http://schemas.microsoft.com/office/drawing/2014/main" id="{64644BC8-D606-4CFD-87C2-B749C3A7F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73962" y="2087665"/>
            <a:ext cx="3389812" cy="7310554"/>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7"/>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8"/>
          <a:stretch>
            <a:fillRect/>
          </a:stretch>
        </p:blipFill>
        <p:spPr>
          <a:xfrm>
            <a:off x="4589930" y="1255301"/>
            <a:ext cx="4520426" cy="1164662"/>
          </a:xfrm>
          <a:prstGeom prst="rect">
            <a:avLst/>
          </a:prstGeom>
        </p:spPr>
      </p:pic>
      <p:pic>
        <p:nvPicPr>
          <p:cNvPr id="7" name="Picture 6">
            <a:extLst>
              <a:ext uri="{FF2B5EF4-FFF2-40B4-BE49-F238E27FC236}">
                <a16:creationId xmlns:a16="http://schemas.microsoft.com/office/drawing/2014/main" id="{E4F1A0D9-7D61-4AE0-813C-8FB531D34DD7}"/>
              </a:ext>
            </a:extLst>
          </p:cNvPr>
          <p:cNvPicPr>
            <a:picLocks noChangeAspect="1"/>
          </p:cNvPicPr>
          <p:nvPr/>
        </p:nvPicPr>
        <p:blipFill>
          <a:blip r:embed="rId9"/>
          <a:stretch>
            <a:fillRect/>
          </a:stretch>
        </p:blipFill>
        <p:spPr>
          <a:xfrm>
            <a:off x="4413313" y="2701040"/>
            <a:ext cx="3365373" cy="1993869"/>
          </a:xfrm>
          <a:prstGeom prst="rect">
            <a:avLst/>
          </a:prstGeom>
          <a:ln>
            <a:noFill/>
          </a:ln>
          <a:effectLst>
            <a:softEdge rad="112500"/>
          </a:effectLst>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
        <p:nvSpPr>
          <p:cNvPr id="2" name="TextBox 1">
            <a:extLst>
              <a:ext uri="{FF2B5EF4-FFF2-40B4-BE49-F238E27FC236}">
                <a16:creationId xmlns:a16="http://schemas.microsoft.com/office/drawing/2014/main" id="{F7D0FFC8-2CE1-77AE-340F-4CE2816C3C95}"/>
              </a:ext>
            </a:extLst>
          </p:cNvPr>
          <p:cNvSpPr txBox="1"/>
          <p:nvPr/>
        </p:nvSpPr>
        <p:spPr>
          <a:xfrm>
            <a:off x="6530019" y="1378006"/>
            <a:ext cx="5369312" cy="1200329"/>
          </a:xfrm>
          <a:prstGeom prst="rect">
            <a:avLst/>
          </a:prstGeom>
          <a:noFill/>
        </p:spPr>
        <p:txBody>
          <a:bodyPr wrap="square" rtlCol="0">
            <a:spAutoFit/>
          </a:bodyPr>
          <a:lstStyle/>
          <a:p>
            <a:r>
              <a:rPr lang="en-US" sz="4400" b="1" dirty="0">
                <a:solidFill>
                  <a:srgbClr val="FF0000"/>
                </a:solidFill>
                <a:latin typeface="Comic Sans MS" panose="030F0702030302020204" pitchFamily="66" charset="0"/>
              </a:rPr>
              <a:t>green</a:t>
            </a:r>
          </a:p>
          <a:p>
            <a:endParaRPr lang="en-US" sz="2800" dirty="0"/>
          </a:p>
        </p:txBody>
      </p:sp>
    </p:spTree>
    <p:custDataLst>
      <p:tags r:id="rId1"/>
    </p:custDataLst>
    <p:extLst>
      <p:ext uri="{BB962C8B-B14F-4D97-AF65-F5344CB8AC3E}">
        <p14:creationId xmlns:p14="http://schemas.microsoft.com/office/powerpoint/2010/main" val="189236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D54787FB-8E0D-40EC-9549-40EE2ACDC9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图片 1">
            <a:extLst>
              <a:ext uri="{FF2B5EF4-FFF2-40B4-BE49-F238E27FC236}">
                <a16:creationId xmlns:a16="http://schemas.microsoft.com/office/drawing/2014/main" id="{097BBA38-816E-4E42-9543-196108BA09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图片 19">
            <a:extLst>
              <a:ext uri="{FF2B5EF4-FFF2-40B4-BE49-F238E27FC236}">
                <a16:creationId xmlns:a16="http://schemas.microsoft.com/office/drawing/2014/main" id="{4DFEEB28-5FEF-467A-BC78-79AE463D5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 name="图片 55">
            <a:extLst>
              <a:ext uri="{FF2B5EF4-FFF2-40B4-BE49-F238E27FC236}">
                <a16:creationId xmlns:a16="http://schemas.microsoft.com/office/drawing/2014/main" id="{EF96A60D-2ED8-4F8B-8B57-95980E3188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15050" y="-206646"/>
            <a:ext cx="6671120" cy="3944731"/>
          </a:xfrm>
          <a:prstGeom prst="rect">
            <a:avLst/>
          </a:prstGeom>
        </p:spPr>
      </p:pic>
      <p:grpSp>
        <p:nvGrpSpPr>
          <p:cNvPr id="6" name="组合 22">
            <a:extLst>
              <a:ext uri="{FF2B5EF4-FFF2-40B4-BE49-F238E27FC236}">
                <a16:creationId xmlns:a16="http://schemas.microsoft.com/office/drawing/2014/main" id="{B31114FE-DC91-44B1-80C9-57B46DD8593F}"/>
              </a:ext>
            </a:extLst>
          </p:cNvPr>
          <p:cNvGrpSpPr/>
          <p:nvPr/>
        </p:nvGrpSpPr>
        <p:grpSpPr>
          <a:xfrm>
            <a:off x="7235192" y="2485141"/>
            <a:ext cx="804180" cy="374559"/>
            <a:chOff x="217691" y="6414967"/>
            <a:chExt cx="804180" cy="374559"/>
          </a:xfrm>
        </p:grpSpPr>
        <p:grpSp>
          <p:nvGrpSpPr>
            <p:cNvPr id="7" name="Group 4">
              <a:extLst>
                <a:ext uri="{FF2B5EF4-FFF2-40B4-BE49-F238E27FC236}">
                  <a16:creationId xmlns:a16="http://schemas.microsoft.com/office/drawing/2014/main" id="{4FD4B722-EE06-44DB-9BF9-321F465602FD}"/>
                </a:ext>
              </a:extLst>
            </p:cNvPr>
            <p:cNvGrpSpPr>
              <a:grpSpLocks noChangeAspect="1"/>
            </p:cNvGrpSpPr>
            <p:nvPr/>
          </p:nvGrpSpPr>
          <p:grpSpPr bwMode="auto">
            <a:xfrm>
              <a:off x="217691" y="6414967"/>
              <a:ext cx="443922" cy="374559"/>
              <a:chOff x="3746" y="2079"/>
              <a:chExt cx="192" cy="162"/>
            </a:xfrm>
            <a:solidFill>
              <a:srgbClr val="A5CB01"/>
            </a:solidFill>
          </p:grpSpPr>
          <p:sp>
            <p:nvSpPr>
              <p:cNvPr id="13" name="Freeform 5">
                <a:extLst>
                  <a:ext uri="{FF2B5EF4-FFF2-40B4-BE49-F238E27FC236}">
                    <a16:creationId xmlns:a16="http://schemas.microsoft.com/office/drawing/2014/main" id="{10565600-C641-4A67-B8F4-BF105D11F999}"/>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4" name="Freeform 6">
                <a:extLst>
                  <a:ext uri="{FF2B5EF4-FFF2-40B4-BE49-F238E27FC236}">
                    <a16:creationId xmlns:a16="http://schemas.microsoft.com/office/drawing/2014/main" id="{63D1025D-BD51-4FEC-B686-4250EA98DB8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5" name="Freeform 7">
                <a:extLst>
                  <a:ext uri="{FF2B5EF4-FFF2-40B4-BE49-F238E27FC236}">
                    <a16:creationId xmlns:a16="http://schemas.microsoft.com/office/drawing/2014/main" id="{BE1C7992-3336-442A-9760-F7370097C1B4}"/>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6" name="Freeform 8">
                <a:extLst>
                  <a:ext uri="{FF2B5EF4-FFF2-40B4-BE49-F238E27FC236}">
                    <a16:creationId xmlns:a16="http://schemas.microsoft.com/office/drawing/2014/main" id="{426C08A3-CEFF-47A6-A548-C0352D5E792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8" name="Group 4">
              <a:extLst>
                <a:ext uri="{FF2B5EF4-FFF2-40B4-BE49-F238E27FC236}">
                  <a16:creationId xmlns:a16="http://schemas.microsoft.com/office/drawing/2014/main" id="{EA6BFA84-C432-4F4E-BC0D-C263601F1D7C}"/>
                </a:ext>
              </a:extLst>
            </p:cNvPr>
            <p:cNvGrpSpPr>
              <a:grpSpLocks noChangeAspect="1"/>
            </p:cNvGrpSpPr>
            <p:nvPr/>
          </p:nvGrpSpPr>
          <p:grpSpPr bwMode="auto">
            <a:xfrm>
              <a:off x="657417" y="6421203"/>
              <a:ext cx="364454" cy="307508"/>
              <a:chOff x="3746" y="2079"/>
              <a:chExt cx="192" cy="162"/>
            </a:xfrm>
            <a:solidFill>
              <a:srgbClr val="A5CB01"/>
            </a:solidFill>
          </p:grpSpPr>
          <p:sp>
            <p:nvSpPr>
              <p:cNvPr id="9" name="Freeform 5">
                <a:extLst>
                  <a:ext uri="{FF2B5EF4-FFF2-40B4-BE49-F238E27FC236}">
                    <a16:creationId xmlns:a16="http://schemas.microsoft.com/office/drawing/2014/main" id="{AF29669C-4B6D-46BA-BBAD-2D14D991D32A}"/>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0" name="Freeform 6">
                <a:extLst>
                  <a:ext uri="{FF2B5EF4-FFF2-40B4-BE49-F238E27FC236}">
                    <a16:creationId xmlns:a16="http://schemas.microsoft.com/office/drawing/2014/main" id="{0A542D68-DC19-40A4-92D4-B093E2E2A907}"/>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1" name="Freeform 7">
                <a:extLst>
                  <a:ext uri="{FF2B5EF4-FFF2-40B4-BE49-F238E27FC236}">
                    <a16:creationId xmlns:a16="http://schemas.microsoft.com/office/drawing/2014/main" id="{89D420B0-60AC-4918-8B01-04CB036FECF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2" name="Freeform 8">
                <a:extLst>
                  <a:ext uri="{FF2B5EF4-FFF2-40B4-BE49-F238E27FC236}">
                    <a16:creationId xmlns:a16="http://schemas.microsoft.com/office/drawing/2014/main" id="{17F26D0F-51B6-49A8-89FE-BE9BD356F76C}"/>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17" name="文本框 33">
            <a:extLst>
              <a:ext uri="{FF2B5EF4-FFF2-40B4-BE49-F238E27FC236}">
                <a16:creationId xmlns:a16="http://schemas.microsoft.com/office/drawing/2014/main" id="{7F2FB1D8-CCCD-4101-8AC5-86C7CEBC35D5}"/>
              </a:ext>
            </a:extLst>
          </p:cNvPr>
          <p:cNvSpPr txBox="1"/>
          <p:nvPr/>
        </p:nvSpPr>
        <p:spPr>
          <a:xfrm>
            <a:off x="4102446" y="1316689"/>
            <a:ext cx="4254498"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rPr>
              <a:t>Production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18" name="图片 34">
            <a:extLst>
              <a:ext uri="{FF2B5EF4-FFF2-40B4-BE49-F238E27FC236}">
                <a16:creationId xmlns:a16="http://schemas.microsoft.com/office/drawing/2014/main" id="{7085471B-8B12-422C-A14F-290E912E83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3461" y="280479"/>
            <a:ext cx="4465329" cy="2328677"/>
          </a:xfrm>
          <a:prstGeom prst="rect">
            <a:avLst/>
          </a:prstGeom>
        </p:spPr>
      </p:pic>
      <p:sp>
        <p:nvSpPr>
          <p:cNvPr id="19" name="Rectangle 18">
            <a:extLst>
              <a:ext uri="{FF2B5EF4-FFF2-40B4-BE49-F238E27FC236}">
                <a16:creationId xmlns:a16="http://schemas.microsoft.com/office/drawing/2014/main" id="{49757C8B-FB76-4441-911F-C8E50F3F12B2}"/>
              </a:ext>
            </a:extLst>
          </p:cNvPr>
          <p:cNvSpPr/>
          <p:nvPr/>
        </p:nvSpPr>
        <p:spPr>
          <a:xfrm>
            <a:off x="3854279" y="3414712"/>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cs typeface="Calibri" panose="020F0502020204030204" pitchFamily="34" charset="0"/>
              </a:rPr>
              <a:t>Task 3: Let’s play</a:t>
            </a:r>
          </a:p>
        </p:txBody>
      </p:sp>
      <p:pic>
        <p:nvPicPr>
          <p:cNvPr id="20" name="图片 65">
            <a:extLst>
              <a:ext uri="{FF2B5EF4-FFF2-40B4-BE49-F238E27FC236}">
                <a16:creationId xmlns:a16="http://schemas.microsoft.com/office/drawing/2014/main" id="{74FF6729-B782-4DB2-BB07-B0258E77198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822172" y="1208991"/>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456645" y="129809"/>
            <a:ext cx="1564144" cy="749977"/>
          </a:xfrm>
          <a:prstGeom prst="rect">
            <a:avLst/>
          </a:prstGeom>
        </p:spPr>
      </p:pic>
    </p:spTree>
    <p:custDataLst>
      <p:tags r:id="rId1"/>
    </p:custDataLst>
    <p:extLst>
      <p:ext uri="{BB962C8B-B14F-4D97-AF65-F5344CB8AC3E}">
        <p14:creationId xmlns:p14="http://schemas.microsoft.com/office/powerpoint/2010/main" val="18979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Scale>
                                      <p:cBhvr>
                                        <p:cTn id="7" dur="1000" decel="50000" fill="hold">
                                          <p:stCondLst>
                                            <p:cond delay="0"/>
                                          </p:stCondLst>
                                        </p:cTn>
                                        <p:tgtEl>
                                          <p:spTgt spid="1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xEl>
                                              <p:pRg st="0" end="0"/>
                                            </p:txEl>
                                          </p:spTgt>
                                        </p:tgtEl>
                                        <p:attrNameLst>
                                          <p:attrName>ppt_x</p:attrName>
                                          <p:attrName>ppt_y</p:attrName>
                                        </p:attrNameLst>
                                      </p:cBhvr>
                                    </p:animMotion>
                                    <p:animEffect transition="in" filter="fade">
                                      <p:cBhvr>
                                        <p:cTn id="9" dur="1000"/>
                                        <p:tgtEl>
                                          <p:spTgt spid="17">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barn(inVertical)">
                                      <p:cBhvr>
                                        <p:cTn id="1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EF498-A62D-455F-850B-D1E571D48A9C}"/>
              </a:ext>
            </a:extLst>
          </p:cNvPr>
          <p:cNvPicPr>
            <a:picLocks noChangeAspect="1"/>
          </p:cNvPicPr>
          <p:nvPr/>
        </p:nvPicPr>
        <p:blipFill>
          <a:blip r:embed="rId4"/>
          <a:stretch>
            <a:fillRect/>
          </a:stretch>
        </p:blipFill>
        <p:spPr>
          <a:xfrm>
            <a:off x="1" y="49114"/>
            <a:ext cx="12192000" cy="6792431"/>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370973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D16083-A3FE-44F5-8789-53A03C82D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485" y="502783"/>
            <a:ext cx="6338888" cy="6338888"/>
          </a:xfrm>
          <a:prstGeom prst="rect">
            <a:avLst/>
          </a:prstGeom>
        </p:spPr>
      </p:pic>
      <p:pic>
        <p:nvPicPr>
          <p:cNvPr id="4" name="Picture 3">
            <a:extLst>
              <a:ext uri="{FF2B5EF4-FFF2-40B4-BE49-F238E27FC236}">
                <a16:creationId xmlns:a16="http://schemas.microsoft.com/office/drawing/2014/main" id="{C942C82D-CBEB-4BB3-9F91-9EB42C0889F4}"/>
              </a:ext>
            </a:extLst>
          </p:cNvPr>
          <p:cNvPicPr>
            <a:picLocks noChangeAspect="1"/>
          </p:cNvPicPr>
          <p:nvPr/>
        </p:nvPicPr>
        <p:blipFill>
          <a:blip r:embed="rId6"/>
          <a:stretch>
            <a:fillRect/>
          </a:stretch>
        </p:blipFill>
        <p:spPr>
          <a:xfrm>
            <a:off x="64209" y="326445"/>
            <a:ext cx="5856314" cy="1045241"/>
          </a:xfrm>
          <a:prstGeom prst="rect">
            <a:avLst/>
          </a:prstGeom>
        </p:spPr>
      </p:pic>
      <p:pic>
        <p:nvPicPr>
          <p:cNvPr id="5" name="Picture 4">
            <a:extLst>
              <a:ext uri="{FF2B5EF4-FFF2-40B4-BE49-F238E27FC236}">
                <a16:creationId xmlns:a16="http://schemas.microsoft.com/office/drawing/2014/main" id="{6C01576E-553F-47F6-A86D-39F13E1ECF20}"/>
              </a:ext>
            </a:extLst>
          </p:cNvPr>
          <p:cNvPicPr>
            <a:picLocks noChangeAspect="1"/>
          </p:cNvPicPr>
          <p:nvPr/>
        </p:nvPicPr>
        <p:blipFill>
          <a:blip r:embed="rId7"/>
          <a:stretch>
            <a:fillRect/>
          </a:stretch>
        </p:blipFill>
        <p:spPr>
          <a:xfrm>
            <a:off x="2517873" y="1476887"/>
            <a:ext cx="3125932" cy="1058784"/>
          </a:xfrm>
          <a:prstGeom prst="rect">
            <a:avLst/>
          </a:prstGeom>
        </p:spPr>
      </p:pic>
      <p:pic>
        <p:nvPicPr>
          <p:cNvPr id="6" name="Picture 5">
            <a:extLst>
              <a:ext uri="{FF2B5EF4-FFF2-40B4-BE49-F238E27FC236}">
                <a16:creationId xmlns:a16="http://schemas.microsoft.com/office/drawing/2014/main" id="{7A07D3A2-DD0B-4E5F-958C-CE49EFE1A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10580239" y="2196170"/>
            <a:ext cx="994081" cy="1723712"/>
          </a:xfrm>
          <a:prstGeom prst="rect">
            <a:avLst/>
          </a:prstGeom>
        </p:spPr>
      </p:pic>
      <p:pic>
        <p:nvPicPr>
          <p:cNvPr id="7" name="Picture 6">
            <a:extLst>
              <a:ext uri="{FF2B5EF4-FFF2-40B4-BE49-F238E27FC236}">
                <a16:creationId xmlns:a16="http://schemas.microsoft.com/office/drawing/2014/main" id="{2464FD06-77D0-48DF-A94B-0E9CDA7C03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9787591" y="913351"/>
            <a:ext cx="994081" cy="1723712"/>
          </a:xfrm>
          <a:prstGeom prst="rect">
            <a:avLst/>
          </a:prstGeom>
        </p:spPr>
      </p:pic>
      <p:pic>
        <p:nvPicPr>
          <p:cNvPr id="8" name="Picture 7">
            <a:extLst>
              <a:ext uri="{FF2B5EF4-FFF2-40B4-BE49-F238E27FC236}">
                <a16:creationId xmlns:a16="http://schemas.microsoft.com/office/drawing/2014/main" id="{280E0FED-FDFB-4CBF-B1AF-124D3B4555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8691682" y="1583159"/>
            <a:ext cx="994081" cy="1723712"/>
          </a:xfrm>
          <a:prstGeom prst="rect">
            <a:avLst/>
          </a:prstGeom>
        </p:spPr>
      </p:pic>
      <p:pic>
        <p:nvPicPr>
          <p:cNvPr id="9" name="Picture 8">
            <a:extLst>
              <a:ext uri="{FF2B5EF4-FFF2-40B4-BE49-F238E27FC236}">
                <a16:creationId xmlns:a16="http://schemas.microsoft.com/office/drawing/2014/main" id="{24F9E754-3F6F-4F71-80E9-76D58C2B45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8812206" y="3739023"/>
            <a:ext cx="994081" cy="1723712"/>
          </a:xfrm>
          <a:prstGeom prst="rect">
            <a:avLst/>
          </a:prstGeom>
        </p:spPr>
      </p:pic>
      <p:pic>
        <p:nvPicPr>
          <p:cNvPr id="10" name="Picture 9">
            <a:extLst>
              <a:ext uri="{FF2B5EF4-FFF2-40B4-BE49-F238E27FC236}">
                <a16:creationId xmlns:a16="http://schemas.microsoft.com/office/drawing/2014/main" id="{F4E8946F-D9EE-4685-A428-7D9199D430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8636675" y="5385326"/>
            <a:ext cx="994081" cy="1723712"/>
          </a:xfrm>
          <a:prstGeom prst="rect">
            <a:avLst/>
          </a:prstGeom>
        </p:spPr>
      </p:pic>
      <p:pic>
        <p:nvPicPr>
          <p:cNvPr id="11" name="Picture 10">
            <a:extLst>
              <a:ext uri="{FF2B5EF4-FFF2-40B4-BE49-F238E27FC236}">
                <a16:creationId xmlns:a16="http://schemas.microsoft.com/office/drawing/2014/main" id="{BCF75560-9BEE-4575-8548-AE6E01980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80537">
            <a:off x="7716299" y="1922571"/>
            <a:ext cx="994081" cy="1723712"/>
          </a:xfrm>
          <a:prstGeom prst="rect">
            <a:avLst/>
          </a:prstGeom>
        </p:spPr>
      </p:pic>
      <p:pic>
        <p:nvPicPr>
          <p:cNvPr id="12" name="Picture 11">
            <a:extLst>
              <a:ext uri="{FF2B5EF4-FFF2-40B4-BE49-F238E27FC236}">
                <a16:creationId xmlns:a16="http://schemas.microsoft.com/office/drawing/2014/main" id="{A264B021-CF15-4358-94ED-D72B3AB313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9463" flipH="1">
            <a:off x="6067133" y="2375934"/>
            <a:ext cx="994081" cy="172371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9404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08096" y="-250412"/>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014472" y="2537268"/>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665181" y="1333878"/>
            <a:ext cx="47051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Assessment </a:t>
            </a:r>
            <a:r>
              <a:rPr lang="en-AU" sz="5400" b="1" dirty="0">
                <a:ln w="22225">
                  <a:solidFill>
                    <a:schemeClr val="accent2"/>
                  </a:solidFill>
                  <a:prstDash val="solid"/>
                </a:ln>
                <a:solidFill>
                  <a:schemeClr val="accent2">
                    <a:lumMod val="40000"/>
                    <a:lumOff val="60000"/>
                  </a:schemeClr>
                </a:solidFill>
              </a:rPr>
              <a:t>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pic>
        <p:nvPicPr>
          <p:cNvPr id="21" name="图片 74">
            <a:extLst>
              <a:ext uri="{FF2B5EF4-FFF2-40B4-BE49-F238E27FC236}">
                <a16:creationId xmlns:a16="http://schemas.microsoft.com/office/drawing/2014/main" id="{67F2E58E-6090-44DB-94EF-26F33890E6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18697" y="1201367"/>
            <a:ext cx="1746484" cy="1188353"/>
          </a:xfrm>
          <a:custGeom>
            <a:avLst/>
            <a:gdLst>
              <a:gd name="connsiteX0" fmla="*/ 0 w 1583140"/>
              <a:gd name="connsiteY0" fmla="*/ 0 h 1077209"/>
              <a:gd name="connsiteX1" fmla="*/ 1583140 w 1583140"/>
              <a:gd name="connsiteY1" fmla="*/ 0 h 1077209"/>
              <a:gd name="connsiteX2" fmla="*/ 1583140 w 1583140"/>
              <a:gd name="connsiteY2" fmla="*/ 1077209 h 1077209"/>
              <a:gd name="connsiteX3" fmla="*/ 0 w 1583140"/>
              <a:gd name="connsiteY3" fmla="*/ 1077209 h 1077209"/>
            </a:gdLst>
            <a:ahLst/>
            <a:cxnLst>
              <a:cxn ang="0">
                <a:pos x="connsiteX0" y="connsiteY0"/>
              </a:cxn>
              <a:cxn ang="0">
                <a:pos x="connsiteX1" y="connsiteY1"/>
              </a:cxn>
              <a:cxn ang="0">
                <a:pos x="connsiteX2" y="connsiteY2"/>
              </a:cxn>
              <a:cxn ang="0">
                <a:pos x="connsiteX3" y="connsiteY3"/>
              </a:cxn>
            </a:cxnLst>
            <a:rect l="l" t="t" r="r" b="b"/>
            <a:pathLst>
              <a:path w="1583140" h="1077209">
                <a:moveTo>
                  <a:pt x="0" y="0"/>
                </a:moveTo>
                <a:lnTo>
                  <a:pt x="1583140" y="0"/>
                </a:lnTo>
                <a:lnTo>
                  <a:pt x="1583140" y="1077209"/>
                </a:lnTo>
                <a:lnTo>
                  <a:pt x="0" y="1077209"/>
                </a:lnTo>
                <a:close/>
              </a:path>
            </a:pathLst>
          </a:custGeom>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11589" y="75650"/>
            <a:ext cx="1564144" cy="749977"/>
          </a:xfrm>
          <a:prstGeom prst="rect">
            <a:avLst/>
          </a:prstGeom>
        </p:spPr>
      </p:pic>
    </p:spTree>
    <p:custDataLst>
      <p:tags r:id="rId1"/>
    </p:custDataLst>
    <p:extLst>
      <p:ext uri="{BB962C8B-B14F-4D97-AF65-F5344CB8AC3E}">
        <p14:creationId xmlns:p14="http://schemas.microsoft.com/office/powerpoint/2010/main" val="3264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08337" y="0"/>
            <a:ext cx="5992463" cy="784830"/>
          </a:xfrm>
          <a:prstGeom prst="rect">
            <a:avLst/>
          </a:prstGeom>
          <a:noFill/>
        </p:spPr>
        <p:txBody>
          <a:bodyPr wrap="square" rtlCol="0">
            <a:spAutoFit/>
          </a:bodyPr>
          <a:lstStyle/>
          <a:p>
            <a:r>
              <a:rPr lang="en-US" sz="4500" b="1" dirty="0">
                <a:ln w="22225">
                  <a:solidFill>
                    <a:schemeClr val="accent2"/>
                  </a:solidFill>
                  <a:prstDash val="solid"/>
                </a:ln>
                <a:solidFill>
                  <a:schemeClr val="accent2">
                    <a:lumMod val="40000"/>
                    <a:lumOff val="60000"/>
                  </a:schemeClr>
                </a:solidFill>
              </a:rPr>
              <a:t>I can sing a rainbow</a:t>
            </a:r>
          </a:p>
        </p:txBody>
      </p:sp>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11590" y="72551"/>
            <a:ext cx="1564144" cy="749977"/>
          </a:xfrm>
          <a:prstGeom prst="rect">
            <a:avLst/>
          </a:prstGeom>
        </p:spPr>
      </p:pic>
      <p:sp>
        <p:nvSpPr>
          <p:cNvPr id="5" name="TextBox 4">
            <a:extLst>
              <a:ext uri="{FF2B5EF4-FFF2-40B4-BE49-F238E27FC236}">
                <a16:creationId xmlns:a16="http://schemas.microsoft.com/office/drawing/2014/main" id="{9F294D65-F9D5-8E84-FA08-0371C4F28F2A}"/>
              </a:ext>
            </a:extLst>
          </p:cNvPr>
          <p:cNvSpPr txBox="1"/>
          <p:nvPr/>
        </p:nvSpPr>
        <p:spPr>
          <a:xfrm>
            <a:off x="1271588" y="1728788"/>
            <a:ext cx="6047233" cy="369332"/>
          </a:xfrm>
          <a:prstGeom prst="rect">
            <a:avLst/>
          </a:prstGeom>
          <a:noFill/>
        </p:spPr>
        <p:txBody>
          <a:bodyPr wrap="none" rtlCol="0">
            <a:spAutoFit/>
          </a:bodyPr>
          <a:lstStyle/>
          <a:p>
            <a:r>
              <a:rPr lang="en-US">
                <a:hlinkClick r:id="rId3"/>
              </a:rPr>
              <a:t>https://youtu.be/Gvjn-Se37Os?si=GfVKLmir2aHTiD_S</a:t>
            </a:r>
            <a:endParaRPr lang="en-US"/>
          </a:p>
        </p:txBody>
      </p:sp>
    </p:spTree>
    <p:extLst>
      <p:ext uri="{BB962C8B-B14F-4D97-AF65-F5344CB8AC3E}">
        <p14:creationId xmlns:p14="http://schemas.microsoft.com/office/powerpoint/2010/main" val="224872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102303161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78647"/>
            <a:ext cx="12209444" cy="367935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2489724" y="5829856"/>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22328" y="172018"/>
            <a:ext cx="1369671" cy="649785"/>
          </a:xfrm>
          <a:prstGeom prst="rect">
            <a:avLst/>
          </a:prstGeom>
        </p:spPr>
      </p:pic>
      <p:sp>
        <p:nvSpPr>
          <p:cNvPr id="3" name="TextBox 2">
            <a:hlinkClick r:id="rId6"/>
            <a:extLst>
              <a:ext uri="{FF2B5EF4-FFF2-40B4-BE49-F238E27FC236}">
                <a16:creationId xmlns:a16="http://schemas.microsoft.com/office/drawing/2014/main" id="{D7535518-9834-6E67-7BE3-F86442F5B145}"/>
              </a:ext>
            </a:extLst>
          </p:cNvPr>
          <p:cNvSpPr txBox="1"/>
          <p:nvPr/>
        </p:nvSpPr>
        <p:spPr>
          <a:xfrm>
            <a:off x="728663" y="1257300"/>
            <a:ext cx="6015686" cy="369332"/>
          </a:xfrm>
          <a:prstGeom prst="rect">
            <a:avLst/>
          </a:prstGeom>
          <a:noFill/>
        </p:spPr>
        <p:txBody>
          <a:bodyPr wrap="none" rtlCol="0">
            <a:spAutoFit/>
          </a:bodyPr>
          <a:lstStyle/>
          <a:p>
            <a:r>
              <a:rPr lang="en-US"/>
              <a:t>https://youtu.be/YyFLBTTAbSE?si=iFnxsuIpz_o66Mb_</a:t>
            </a:r>
          </a:p>
        </p:txBody>
      </p:sp>
    </p:spTree>
    <p:custDataLst>
      <p:tags r:id="rId1"/>
    </p:custDataLst>
    <p:extLst>
      <p:ext uri="{BB962C8B-B14F-4D97-AF65-F5344CB8AC3E}">
        <p14:creationId xmlns:p14="http://schemas.microsoft.com/office/powerpoint/2010/main" val="183096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93129" y="-200246"/>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768578" y="982687"/>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144752" y="2574345"/>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156300" y="1216988"/>
            <a:ext cx="3861955" cy="830997"/>
          </a:xfrm>
          <a:prstGeom prst="rect">
            <a:avLst/>
          </a:prstGeom>
          <a:noFill/>
        </p:spPr>
        <p:txBody>
          <a:bodyPr wrap="none" rtlCol="0">
            <a:spAutoFit/>
          </a:bodyPr>
          <a:lstStyle/>
          <a:p>
            <a:pPr lvl="0" defTabSz="914400">
              <a:defRPr/>
            </a:pPr>
            <a:r>
              <a:rPr lang="en-AU" sz="4800" b="1" dirty="0">
                <a:ln w="22225">
                  <a:solidFill>
                    <a:schemeClr val="accent2"/>
                  </a:solidFill>
                  <a:prstDash val="solid"/>
                </a:ln>
                <a:solidFill>
                  <a:schemeClr val="accent2">
                    <a:lumMod val="40000"/>
                    <a:lumOff val="60000"/>
                  </a:schemeClr>
                </a:solidFill>
                <a:latin typeface="Comic Sans MS" panose="030F0702030302020204" pitchFamily="66" charset="0"/>
              </a:rPr>
              <a:t>Presentation</a:t>
            </a:r>
            <a:endParaRPr kumimoji="0" lang="zh-CN" altLang="en-US" sz="166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5994" y="250962"/>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608020" y="3288987"/>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1: Listen and repeat</a:t>
            </a:r>
            <a:r>
              <a:rPr lang="en-US" sz="4000" b="1" dirty="0">
                <a:ln w="22225">
                  <a:solidFill>
                    <a:schemeClr val="accent2"/>
                  </a:solidFill>
                  <a:prstDash val="solid"/>
                </a:ln>
                <a:solidFill>
                  <a:srgbClr val="FF0000"/>
                </a:solidFill>
              </a:rPr>
              <a:t>. </a:t>
            </a:r>
            <a:endParaRPr lang="en-US" sz="4000" b="1" cap="none" spc="0" dirty="0">
              <a:ln w="22225">
                <a:solidFill>
                  <a:schemeClr val="accent2"/>
                </a:solidFill>
                <a:prstDash val="solid"/>
              </a:ln>
              <a:solidFill>
                <a:srgbClr val="FF0000"/>
              </a:solidFill>
              <a:effectLst/>
            </a:endParaRPr>
          </a:p>
        </p:txBody>
      </p:sp>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02243" y="194972"/>
            <a:ext cx="1564144" cy="749977"/>
          </a:xfrm>
          <a:prstGeom prst="rect">
            <a:avLst/>
          </a:prstGeom>
        </p:spPr>
      </p:pic>
    </p:spTree>
    <p:custDataLst>
      <p:tags r:id="rId1"/>
    </p:custDataLst>
    <p:extLst>
      <p:ext uri="{BB962C8B-B14F-4D97-AF65-F5344CB8AC3E}">
        <p14:creationId xmlns:p14="http://schemas.microsoft.com/office/powerpoint/2010/main" val="2433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31375" y="682198"/>
            <a:ext cx="5000625" cy="676275"/>
          </a:xfrm>
          <a:prstGeom prst="rect">
            <a:avLst/>
          </a:prstGeom>
        </p:spPr>
      </p:pic>
      <p:pic>
        <p:nvPicPr>
          <p:cNvPr id="3" name="Picture 2"/>
          <p:cNvPicPr>
            <a:picLocks noChangeAspect="1"/>
          </p:cNvPicPr>
          <p:nvPr/>
        </p:nvPicPr>
        <p:blipFill>
          <a:blip r:embed="rId7"/>
          <a:stretch>
            <a:fillRect/>
          </a:stretch>
        </p:blipFill>
        <p:spPr>
          <a:xfrm>
            <a:off x="131375" y="1951464"/>
            <a:ext cx="2185638" cy="2821258"/>
          </a:xfrm>
          <a:prstGeom prst="rect">
            <a:avLst/>
          </a:prstGeom>
        </p:spPr>
      </p:pic>
      <p:pic>
        <p:nvPicPr>
          <p:cNvPr id="4" name="Picture 3"/>
          <p:cNvPicPr>
            <a:picLocks noChangeAspect="1"/>
          </p:cNvPicPr>
          <p:nvPr/>
        </p:nvPicPr>
        <p:blipFill>
          <a:blip r:embed="rId8"/>
          <a:stretch>
            <a:fillRect/>
          </a:stretch>
        </p:blipFill>
        <p:spPr>
          <a:xfrm>
            <a:off x="2181805" y="1968186"/>
            <a:ext cx="2097823" cy="2821259"/>
          </a:xfrm>
          <a:prstGeom prst="rect">
            <a:avLst/>
          </a:prstGeom>
        </p:spPr>
      </p:pic>
      <p:pic>
        <p:nvPicPr>
          <p:cNvPr id="5" name="Picture 4"/>
          <p:cNvPicPr>
            <a:picLocks noChangeAspect="1"/>
          </p:cNvPicPr>
          <p:nvPr/>
        </p:nvPicPr>
        <p:blipFill>
          <a:blip r:embed="rId9"/>
          <a:stretch>
            <a:fillRect/>
          </a:stretch>
        </p:blipFill>
        <p:spPr>
          <a:xfrm>
            <a:off x="4368491" y="2007215"/>
            <a:ext cx="1961567" cy="2743199"/>
          </a:xfrm>
          <a:prstGeom prst="rect">
            <a:avLst/>
          </a:prstGeom>
        </p:spPr>
      </p:pic>
      <p:pic>
        <p:nvPicPr>
          <p:cNvPr id="6" name="Picture 5"/>
          <p:cNvPicPr>
            <a:picLocks noChangeAspect="1"/>
          </p:cNvPicPr>
          <p:nvPr/>
        </p:nvPicPr>
        <p:blipFill>
          <a:blip r:embed="rId10"/>
          <a:stretch>
            <a:fillRect/>
          </a:stretch>
        </p:blipFill>
        <p:spPr>
          <a:xfrm>
            <a:off x="6467705" y="2029522"/>
            <a:ext cx="1962615" cy="2743200"/>
          </a:xfrm>
          <a:prstGeom prst="rect">
            <a:avLst/>
          </a:prstGeom>
        </p:spPr>
      </p:pic>
      <p:pic>
        <p:nvPicPr>
          <p:cNvPr id="7" name="Picture 6"/>
          <p:cNvPicPr>
            <a:picLocks noChangeAspect="1"/>
          </p:cNvPicPr>
          <p:nvPr/>
        </p:nvPicPr>
        <p:blipFill>
          <a:blip r:embed="rId11"/>
          <a:stretch>
            <a:fillRect/>
          </a:stretch>
        </p:blipFill>
        <p:spPr>
          <a:xfrm>
            <a:off x="8567967" y="2118726"/>
            <a:ext cx="1750741" cy="2631688"/>
          </a:xfrm>
          <a:prstGeom prst="rect">
            <a:avLst/>
          </a:prstGeom>
        </p:spPr>
      </p:pic>
      <p:pic>
        <p:nvPicPr>
          <p:cNvPr id="8" name="Picture 7"/>
          <p:cNvPicPr>
            <a:picLocks noChangeAspect="1"/>
          </p:cNvPicPr>
          <p:nvPr/>
        </p:nvPicPr>
        <p:blipFill>
          <a:blip r:embed="rId12"/>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algn="ctr"/>
            <a:r>
              <a:rPr lang="en-US" sz="3000" b="1" dirty="0">
                <a:latin typeface="Comic Sans MS" panose="030F0702030302020204" pitchFamily="66" charset="0"/>
              </a:rPr>
              <a:t>It’s </a:t>
            </a:r>
          </a:p>
          <a:p>
            <a:pPr algn="ctr"/>
            <a:r>
              <a:rPr lang="en-US" sz="3000" b="1" dirty="0">
                <a:solidFill>
                  <a:srgbClr val="FF0000"/>
                </a:solidFill>
                <a:latin typeface="Comic Sans MS" panose="030F0702030302020204" pitchFamily="66" charset="0"/>
              </a:rPr>
              <a:t>red</a:t>
            </a:r>
          </a:p>
          <a:p>
            <a:pPr algn="ctr"/>
            <a:endParaRPr lang="en-US" dirty="0">
              <a:latin typeface="Comic Sans MS" panose="030F0702030302020204" pitchFamily="66" charset="0"/>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algn="ctr"/>
            <a:r>
              <a:rPr lang="en-US" sz="3000" b="1" dirty="0">
                <a:latin typeface="Comic Sans MS" panose="030F0702030302020204" pitchFamily="66" charset="0"/>
              </a:rPr>
              <a:t>It’s </a:t>
            </a:r>
          </a:p>
          <a:p>
            <a:pPr algn="ctr"/>
            <a:r>
              <a:rPr lang="en-US" sz="3000" b="1" dirty="0">
                <a:solidFill>
                  <a:srgbClr val="0070C0"/>
                </a:solidFill>
                <a:latin typeface="Comic Sans MS" panose="030F0702030302020204" pitchFamily="66" charset="0"/>
              </a:rPr>
              <a:t>blue</a:t>
            </a:r>
          </a:p>
          <a:p>
            <a:pPr algn="ctr"/>
            <a:endParaRPr lang="en-US" dirty="0">
              <a:latin typeface="Comic Sans MS" panose="030F0702030302020204" pitchFamily="66" charset="0"/>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algn="ctr"/>
            <a:r>
              <a:rPr lang="en-US" sz="3000" b="1" dirty="0">
                <a:latin typeface="Comic Sans MS" panose="030F0702030302020204" pitchFamily="66" charset="0"/>
              </a:rPr>
              <a:t>It’s </a:t>
            </a:r>
          </a:p>
          <a:p>
            <a:pPr algn="ctr"/>
            <a:r>
              <a:rPr lang="en-US" sz="3000" b="1" dirty="0">
                <a:latin typeface="Comic Sans MS" panose="030F0702030302020204" pitchFamily="66" charset="0"/>
              </a:rPr>
              <a:t>black</a:t>
            </a:r>
            <a:endParaRPr lang="en-US" dirty="0">
              <a:latin typeface="Comic Sans MS" panose="030F0702030302020204" pitchFamily="66" charset="0"/>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algn="ctr"/>
            <a:r>
              <a:rPr lang="en-US" sz="3000" b="1" dirty="0">
                <a:latin typeface="Comic Sans MS" panose="030F0702030302020204" pitchFamily="66" charset="0"/>
              </a:rPr>
              <a:t>It’s </a:t>
            </a:r>
            <a:r>
              <a:rPr lang="en-US" sz="3000" b="1" dirty="0">
                <a:solidFill>
                  <a:srgbClr val="00B050"/>
                </a:solidFill>
                <a:latin typeface="Comic Sans MS" panose="030F0702030302020204" pitchFamily="66" charset="0"/>
              </a:rPr>
              <a:t>green</a:t>
            </a:r>
          </a:p>
          <a:p>
            <a:pPr algn="ctr"/>
            <a:endParaRPr lang="en-US" dirty="0">
              <a:latin typeface="Comic Sans MS" panose="030F0702030302020204" pitchFamily="66" charset="0"/>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000" b="1" dirty="0">
                <a:latin typeface="Comic Sans MS" panose="030F0702030302020204" pitchFamily="66" charset="0"/>
              </a:rPr>
              <a:t>It’s </a:t>
            </a:r>
          </a:p>
          <a:p>
            <a:pPr algn="ctr"/>
            <a:r>
              <a:rPr lang="en-US" sz="3000" b="1" dirty="0">
                <a:ln>
                  <a:solidFill>
                    <a:schemeClr val="tx1"/>
                  </a:solidFill>
                </a:ln>
                <a:solidFill>
                  <a:schemeClr val="bg1"/>
                </a:solidFill>
                <a:latin typeface="Comic Sans MS" panose="030F0702030302020204" pitchFamily="66" charset="0"/>
              </a:rPr>
              <a:t>white</a:t>
            </a:r>
          </a:p>
          <a:p>
            <a:pPr algn="ctr"/>
            <a:endParaRPr lang="en-US" dirty="0">
              <a:latin typeface="Comic Sans MS" panose="030F0702030302020204" pitchFamily="66" charset="0"/>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algn="ctr"/>
            <a:r>
              <a:rPr lang="en-US" sz="3000" b="1" dirty="0">
                <a:latin typeface="Comic Sans MS" panose="030F0702030302020204" pitchFamily="66" charset="0"/>
              </a:rPr>
              <a:t>It’s </a:t>
            </a:r>
          </a:p>
          <a:p>
            <a:pPr algn="ctr"/>
            <a:r>
              <a:rPr lang="en-US" sz="3000" b="1" dirty="0">
                <a:solidFill>
                  <a:srgbClr val="FF0000"/>
                </a:solidFill>
                <a:latin typeface="Comic Sans MS" panose="030F0702030302020204" pitchFamily="66" charset="0"/>
              </a:rPr>
              <a:t>orange</a:t>
            </a:r>
          </a:p>
          <a:p>
            <a:pPr algn="ctr"/>
            <a:endParaRPr lang="en-US" dirty="0">
              <a:latin typeface="Comic Sans MS" panose="030F0702030302020204" pitchFamily="66" charset="0"/>
            </a:endParaRPr>
          </a:p>
        </p:txBody>
      </p:sp>
      <p:pic>
        <p:nvPicPr>
          <p:cNvPr id="20" name="0.6.mp3" descr="0.6.mp3">
            <a:hlinkClick r:id="" action="ppaction://media"/>
            <a:extLst>
              <a:ext uri="{FF2B5EF4-FFF2-40B4-BE49-F238E27FC236}">
                <a16:creationId xmlns:a16="http://schemas.microsoft.com/office/drawing/2014/main" id="{CBC12536-C30F-65FA-7DCA-A914602504CF}"/>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bg1">
                <a:lumMod val="50000"/>
                <a:tint val="45000"/>
                <a:satMod val="400000"/>
              </a:schemeClr>
            </a:duotone>
          </a:blip>
          <a:stretch>
            <a:fillRect/>
          </a:stretch>
        </p:blipFill>
        <p:spPr>
          <a:xfrm>
            <a:off x="5317613" y="483227"/>
            <a:ext cx="778387" cy="778387"/>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pic>
        <p:nvPicPr>
          <p:cNvPr id="9" name="0.6.mp3" descr="0.6.mp3">
            <a:hlinkClick r:id="" action="ppaction://media"/>
            <a:extLst>
              <a:ext uri="{FF2B5EF4-FFF2-40B4-BE49-F238E27FC236}">
                <a16:creationId xmlns:a16="http://schemas.microsoft.com/office/drawing/2014/main" id="{CFAD2868-2B5D-9959-81C9-2919BCD9DC1C}"/>
              </a:ext>
            </a:extLst>
          </p:cNvPr>
          <p:cNvPicPr>
            <a:picLocks noChangeAspect="1"/>
          </p:cNvPicPr>
          <p:nvPr>
            <a:audioFile r:link="rId3"/>
            <p:extLst>
              <p:ext uri="{DAA4B4D4-6D71-4841-9C94-3DE7FCFB9230}">
                <p14:media xmlns:p14="http://schemas.microsoft.com/office/powerpoint/2010/main" r:embed="rId1">
                  <p14:trim st="7474" end="19097"/>
                </p14:media>
              </p:ext>
            </p:extLst>
          </p:nvPr>
        </p:nvPicPr>
        <p:blipFill>
          <a:blip r:embed="rId13">
            <a:duotone>
              <a:prstClr val="black"/>
              <a:schemeClr val="bg1">
                <a:lumMod val="50000"/>
                <a:tint val="45000"/>
                <a:satMod val="400000"/>
              </a:schemeClr>
            </a:duotone>
          </a:blip>
          <a:stretch>
            <a:fillRect/>
          </a:stretch>
        </p:blipFill>
        <p:spPr>
          <a:xfrm>
            <a:off x="418350" y="7008021"/>
            <a:ext cx="778387" cy="778387"/>
          </a:xfrm>
          <a:prstGeom prst="rect">
            <a:avLst/>
          </a:prstGeom>
        </p:spPr>
      </p:pic>
      <p:pic>
        <p:nvPicPr>
          <p:cNvPr id="10" name="0.6.mp3" descr="0.6.mp3">
            <a:hlinkClick r:id="" action="ppaction://media"/>
            <a:extLst>
              <a:ext uri="{FF2B5EF4-FFF2-40B4-BE49-F238E27FC236}">
                <a16:creationId xmlns:a16="http://schemas.microsoft.com/office/drawing/2014/main" id="{2D932349-52EF-9B60-E11F-62880951171A}"/>
              </a:ext>
            </a:extLst>
          </p:cNvPr>
          <p:cNvPicPr>
            <a:picLocks noChangeAspect="1"/>
          </p:cNvPicPr>
          <p:nvPr>
            <a:audioFile r:link="rId3"/>
            <p:extLst>
              <p:ext uri="{DAA4B4D4-6D71-4841-9C94-3DE7FCFB9230}">
                <p14:media xmlns:p14="http://schemas.microsoft.com/office/powerpoint/2010/main" r:embed="rId1">
                  <p14:trim st="11044" end="15681"/>
                </p14:media>
              </p:ext>
            </p:extLst>
          </p:nvPr>
        </p:nvPicPr>
        <p:blipFill>
          <a:blip r:embed="rId13">
            <a:duotone>
              <a:prstClr val="black"/>
              <a:schemeClr val="bg1">
                <a:lumMod val="50000"/>
                <a:tint val="45000"/>
                <a:satMod val="400000"/>
              </a:schemeClr>
            </a:duotone>
          </a:blip>
          <a:stretch>
            <a:fillRect/>
          </a:stretch>
        </p:blipFill>
        <p:spPr>
          <a:xfrm>
            <a:off x="2631687" y="6954985"/>
            <a:ext cx="778387" cy="778387"/>
          </a:xfrm>
          <a:prstGeom prst="rect">
            <a:avLst/>
          </a:prstGeom>
        </p:spPr>
      </p:pic>
      <p:pic>
        <p:nvPicPr>
          <p:cNvPr id="11" name="0.6.mp3" descr="0.6.mp3">
            <a:hlinkClick r:id="" action="ppaction://media"/>
            <a:extLst>
              <a:ext uri="{FF2B5EF4-FFF2-40B4-BE49-F238E27FC236}">
                <a16:creationId xmlns:a16="http://schemas.microsoft.com/office/drawing/2014/main" id="{431A44CA-5A4C-FAD3-E0C6-9DEDDCBB50A2}"/>
              </a:ext>
            </a:extLst>
          </p:cNvPr>
          <p:cNvPicPr>
            <a:picLocks noChangeAspect="1"/>
          </p:cNvPicPr>
          <p:nvPr>
            <a:audioFile r:link="rId3"/>
            <p:extLst>
              <p:ext uri="{DAA4B4D4-6D71-4841-9C94-3DE7FCFB9230}">
                <p14:media xmlns:p14="http://schemas.microsoft.com/office/powerpoint/2010/main" r:embed="rId1">
                  <p14:trim st="14352" end="12216"/>
                </p14:media>
              </p:ext>
            </p:extLst>
          </p:nvPr>
        </p:nvPicPr>
        <p:blipFill>
          <a:blip r:embed="rId13">
            <a:duotone>
              <a:prstClr val="black"/>
              <a:schemeClr val="bg1">
                <a:lumMod val="50000"/>
                <a:tint val="45000"/>
                <a:satMod val="400000"/>
              </a:schemeClr>
            </a:duotone>
          </a:blip>
          <a:stretch>
            <a:fillRect/>
          </a:stretch>
        </p:blipFill>
        <p:spPr>
          <a:xfrm>
            <a:off x="4742806" y="6954985"/>
            <a:ext cx="778387" cy="778387"/>
          </a:xfrm>
          <a:prstGeom prst="rect">
            <a:avLst/>
          </a:prstGeom>
        </p:spPr>
      </p:pic>
      <p:pic>
        <p:nvPicPr>
          <p:cNvPr id="12" name="0.6.mp3" descr="0.6.mp3">
            <a:hlinkClick r:id="" action="ppaction://media"/>
            <a:extLst>
              <a:ext uri="{FF2B5EF4-FFF2-40B4-BE49-F238E27FC236}">
                <a16:creationId xmlns:a16="http://schemas.microsoft.com/office/drawing/2014/main" id="{CA7E1186-85B2-1FA9-3674-6948AB07A9DD}"/>
              </a:ext>
            </a:extLst>
          </p:cNvPr>
          <p:cNvPicPr>
            <a:picLocks noChangeAspect="1"/>
          </p:cNvPicPr>
          <p:nvPr>
            <a:audioFile r:link="rId3"/>
            <p:extLst>
              <p:ext uri="{DAA4B4D4-6D71-4841-9C94-3DE7FCFB9230}">
                <p14:media xmlns:p14="http://schemas.microsoft.com/office/powerpoint/2010/main" r:embed="rId1">
                  <p14:trim st="17725" end="8578"/>
                </p14:media>
              </p:ext>
            </p:extLst>
          </p:nvPr>
        </p:nvPicPr>
        <p:blipFill>
          <a:blip r:embed="rId13">
            <a:duotone>
              <a:prstClr val="black"/>
              <a:schemeClr val="bg1">
                <a:lumMod val="50000"/>
                <a:tint val="45000"/>
                <a:satMod val="400000"/>
              </a:schemeClr>
            </a:duotone>
          </a:blip>
          <a:stretch>
            <a:fillRect/>
          </a:stretch>
        </p:blipFill>
        <p:spPr>
          <a:xfrm>
            <a:off x="6693124" y="7013817"/>
            <a:ext cx="778387" cy="778387"/>
          </a:xfrm>
          <a:prstGeom prst="rect">
            <a:avLst/>
          </a:prstGeom>
        </p:spPr>
      </p:pic>
      <p:pic>
        <p:nvPicPr>
          <p:cNvPr id="13" name="0.6.mp3" descr="0.6.mp3">
            <a:hlinkClick r:id="" action="ppaction://media"/>
            <a:extLst>
              <a:ext uri="{FF2B5EF4-FFF2-40B4-BE49-F238E27FC236}">
                <a16:creationId xmlns:a16="http://schemas.microsoft.com/office/drawing/2014/main" id="{F1D2DD39-9CD0-68EC-E42D-CF541FF007F0}"/>
              </a:ext>
            </a:extLst>
          </p:cNvPr>
          <p:cNvPicPr>
            <a:picLocks noChangeAspect="1"/>
          </p:cNvPicPr>
          <p:nvPr>
            <a:audioFile r:link="rId3"/>
            <p:extLst>
              <p:ext uri="{DAA4B4D4-6D71-4841-9C94-3DE7FCFB9230}">
                <p14:media xmlns:p14="http://schemas.microsoft.com/office/powerpoint/2010/main" r:embed="rId1">
                  <p14:trim st="21466" end="5152"/>
                </p14:media>
              </p:ext>
            </p:extLst>
          </p:nvPr>
        </p:nvPicPr>
        <p:blipFill>
          <a:blip r:embed="rId13">
            <a:duotone>
              <a:prstClr val="black"/>
              <a:schemeClr val="bg1">
                <a:lumMod val="50000"/>
                <a:tint val="45000"/>
                <a:satMod val="400000"/>
              </a:schemeClr>
            </a:duotone>
          </a:blip>
          <a:stretch>
            <a:fillRect/>
          </a:stretch>
        </p:blipFill>
        <p:spPr>
          <a:xfrm>
            <a:off x="8906461" y="7015767"/>
            <a:ext cx="778387" cy="778387"/>
          </a:xfrm>
          <a:prstGeom prst="rect">
            <a:avLst/>
          </a:prstGeom>
        </p:spPr>
      </p:pic>
      <p:pic>
        <p:nvPicPr>
          <p:cNvPr id="22" name="0.6.mp3" descr="0.6.mp3">
            <a:hlinkClick r:id="" action="ppaction://media"/>
            <a:extLst>
              <a:ext uri="{FF2B5EF4-FFF2-40B4-BE49-F238E27FC236}">
                <a16:creationId xmlns:a16="http://schemas.microsoft.com/office/drawing/2014/main" id="{C9D3CF1C-B8DC-CF53-0A7E-D5C4E092F693}"/>
              </a:ext>
            </a:extLst>
          </p:cNvPr>
          <p:cNvPicPr>
            <a:picLocks noChangeAspect="1"/>
          </p:cNvPicPr>
          <p:nvPr>
            <a:audioFile r:link="rId3"/>
            <p:extLst>
              <p:ext uri="{DAA4B4D4-6D71-4841-9C94-3DE7FCFB9230}">
                <p14:media xmlns:p14="http://schemas.microsoft.com/office/powerpoint/2010/main" r:embed="rId1">
                  <p14:trim st="24463" end="1628"/>
                </p14:media>
              </p:ext>
            </p:extLst>
          </p:nvPr>
        </p:nvPicPr>
        <p:blipFill>
          <a:blip r:embed="rId13">
            <a:duotone>
              <a:prstClr val="black"/>
              <a:schemeClr val="bg1">
                <a:lumMod val="50000"/>
                <a:tint val="45000"/>
                <a:satMod val="400000"/>
              </a:schemeClr>
            </a:duotone>
          </a:blip>
          <a:stretch>
            <a:fillRect/>
          </a:stretch>
        </p:blipFill>
        <p:spPr>
          <a:xfrm>
            <a:off x="10975833" y="6890374"/>
            <a:ext cx="778387" cy="778387"/>
          </a:xfrm>
          <a:prstGeom prst="rect">
            <a:avLst/>
          </a:prstGeom>
        </p:spPr>
      </p:pic>
    </p:spTree>
    <p:extLst>
      <p:ext uri="{BB962C8B-B14F-4D97-AF65-F5344CB8AC3E}">
        <p14:creationId xmlns:p14="http://schemas.microsoft.com/office/powerpoint/2010/main" val="253780693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10"/>
                </p:tgtEl>
              </p:cMediaNode>
            </p:audio>
            <p:audio>
              <p:cMediaNode vol="80000">
                <p:cTn id="5" fill="hold" display="0">
                  <p:stCondLst>
                    <p:cond delay="indefinite"/>
                  </p:stCondLst>
                  <p:endCondLst>
                    <p:cond evt="onStopAudio" delay="0">
                      <p:tgtEl>
                        <p:sldTgt/>
                      </p:tgtEl>
                    </p:cond>
                  </p:endCondLst>
                </p:cTn>
                <p:tgtEl>
                  <p:spTgt spid="11"/>
                </p:tgtEl>
              </p:cMediaNode>
            </p:audio>
            <p:audio>
              <p:cMediaNode vol="80000">
                <p:cTn id="6" fill="hold" display="0">
                  <p:stCondLst>
                    <p:cond delay="indefinite"/>
                  </p:stCondLst>
                  <p:endCondLst>
                    <p:cond evt="onStopAudio" delay="0">
                      <p:tgtEl>
                        <p:sldTgt/>
                      </p:tgtEl>
                    </p:cond>
                  </p:endCondLst>
                </p:cTn>
                <p:tgtEl>
                  <p:spTgt spid="12"/>
                </p:tgtEl>
              </p:cMediaNode>
            </p:audio>
            <p:audio>
              <p:cMediaNode vol="80000">
                <p:cTn id="7" fill="hold" display="0">
                  <p:stCondLst>
                    <p:cond delay="indefinite"/>
                  </p:stCondLst>
                  <p:endCondLst>
                    <p:cond evt="onStopAudio" delay="0">
                      <p:tgtEl>
                        <p:sldTgt/>
                      </p:tgtEl>
                    </p:cond>
                  </p:endCondLst>
                </p:cTn>
                <p:tgtEl>
                  <p:spTgt spid="13"/>
                </p:tgtEl>
              </p:cMediaNode>
            </p:audio>
            <p:audio>
              <p:cMediaNode vol="80000">
                <p:cTn id="8" fill="hold" display="0">
                  <p:stCondLst>
                    <p:cond delay="indefinite"/>
                  </p:stCondLst>
                  <p:endCondLst>
                    <p:cond evt="onStopAudio" delay="0">
                      <p:tgtEl>
                        <p:sldTgt/>
                      </p:tgtEl>
                    </p:cond>
                  </p:endCondLst>
                </p:cTn>
                <p:tgtEl>
                  <p:spTgt spid="22"/>
                </p:tgtEl>
              </p:cMediaNode>
            </p:audio>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85" fill="hold"/>
                                        <p:tgtEl>
                                          <p:spTgt spid="9"/>
                                        </p:tgtEl>
                                      </p:cBhvr>
                                    </p:cmd>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1" fill="hold"/>
                                        <p:tgtEl>
                                          <p:spTgt spid="10"/>
                                        </p:tgtEl>
                                      </p:cBhvr>
                                    </p:cmd>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88" fill="hold"/>
                                        <p:tgtEl>
                                          <p:spTgt spid="11"/>
                                        </p:tgtEl>
                                      </p:cBhvr>
                                    </p:cmd>
                                  </p:child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753" fill="hold"/>
                                        <p:tgtEl>
                                          <p:spTgt spid="12"/>
                                        </p:tgtEl>
                                      </p:cBhvr>
                                    </p:cmd>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438" fill="hold"/>
                                        <p:tgtEl>
                                          <p:spTgt spid="13"/>
                                        </p:tgtEl>
                                      </p:cBhvr>
                                    </p:cmd>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65" fill="hold"/>
                                        <p:tgtEl>
                                          <p:spTgt spid="22"/>
                                        </p:tgtEl>
                                      </p:cBhvr>
                                    </p:cmd>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375" y="93705"/>
            <a:ext cx="5000625" cy="676275"/>
          </a:xfrm>
          <a:prstGeom prst="rect">
            <a:avLst/>
          </a:prstGeom>
        </p:spPr>
      </p:pic>
      <p:grpSp>
        <p:nvGrpSpPr>
          <p:cNvPr id="10" name="Group 9"/>
          <p:cNvGrpSpPr/>
          <p:nvPr/>
        </p:nvGrpSpPr>
        <p:grpSpPr>
          <a:xfrm>
            <a:off x="131375" y="1951464"/>
            <a:ext cx="12092964" cy="4552539"/>
            <a:chOff x="131375" y="1951464"/>
            <a:chExt cx="12092964" cy="4552539"/>
          </a:xfrm>
        </p:grpSpPr>
        <p:pic>
          <p:nvPicPr>
            <p:cNvPr id="3" name="Picture 2"/>
            <p:cNvPicPr>
              <a:picLocks noChangeAspect="1"/>
            </p:cNvPicPr>
            <p:nvPr/>
          </p:nvPicPr>
          <p:blipFill>
            <a:blip r:embed="rId4"/>
            <a:stretch>
              <a:fillRect/>
            </a:stretch>
          </p:blipFill>
          <p:spPr>
            <a:xfrm>
              <a:off x="131375" y="1951464"/>
              <a:ext cx="2185638" cy="2821258"/>
            </a:xfrm>
            <a:prstGeom prst="rect">
              <a:avLst/>
            </a:prstGeom>
          </p:spPr>
        </p:pic>
        <p:pic>
          <p:nvPicPr>
            <p:cNvPr id="4" name="Picture 3"/>
            <p:cNvPicPr>
              <a:picLocks noChangeAspect="1"/>
            </p:cNvPicPr>
            <p:nvPr/>
          </p:nvPicPr>
          <p:blipFill>
            <a:blip r:embed="rId5"/>
            <a:stretch>
              <a:fillRect/>
            </a:stretch>
          </p:blipFill>
          <p:spPr>
            <a:xfrm>
              <a:off x="2181805" y="1968186"/>
              <a:ext cx="2097823" cy="2821259"/>
            </a:xfrm>
            <a:prstGeom prst="rect">
              <a:avLst/>
            </a:prstGeom>
          </p:spPr>
        </p:pic>
        <p:pic>
          <p:nvPicPr>
            <p:cNvPr id="5" name="Picture 4"/>
            <p:cNvPicPr>
              <a:picLocks noChangeAspect="1"/>
            </p:cNvPicPr>
            <p:nvPr/>
          </p:nvPicPr>
          <p:blipFill>
            <a:blip r:embed="rId6"/>
            <a:stretch>
              <a:fillRect/>
            </a:stretch>
          </p:blipFill>
          <p:spPr>
            <a:xfrm>
              <a:off x="4368491" y="2007215"/>
              <a:ext cx="1961567" cy="2743199"/>
            </a:xfrm>
            <a:prstGeom prst="rect">
              <a:avLst/>
            </a:prstGeom>
          </p:spPr>
        </p:pic>
        <p:pic>
          <p:nvPicPr>
            <p:cNvPr id="6" name="Picture 5"/>
            <p:cNvPicPr>
              <a:picLocks noChangeAspect="1"/>
            </p:cNvPicPr>
            <p:nvPr/>
          </p:nvPicPr>
          <p:blipFill>
            <a:blip r:embed="rId7"/>
            <a:stretch>
              <a:fillRect/>
            </a:stretch>
          </p:blipFill>
          <p:spPr>
            <a:xfrm>
              <a:off x="6467705" y="2029522"/>
              <a:ext cx="1962615" cy="2743200"/>
            </a:xfrm>
            <a:prstGeom prst="rect">
              <a:avLst/>
            </a:prstGeom>
          </p:spPr>
        </p:pic>
        <p:pic>
          <p:nvPicPr>
            <p:cNvPr id="7" name="Picture 6"/>
            <p:cNvPicPr>
              <a:picLocks noChangeAspect="1"/>
            </p:cNvPicPr>
            <p:nvPr/>
          </p:nvPicPr>
          <p:blipFill>
            <a:blip r:embed="rId8"/>
            <a:stretch>
              <a:fillRect/>
            </a:stretch>
          </p:blipFill>
          <p:spPr>
            <a:xfrm>
              <a:off x="8567967" y="2118726"/>
              <a:ext cx="1750741" cy="2631688"/>
            </a:xfrm>
            <a:prstGeom prst="rect">
              <a:avLst/>
            </a:prstGeom>
          </p:spPr>
        </p:pic>
        <p:pic>
          <p:nvPicPr>
            <p:cNvPr id="8" name="Picture 7"/>
            <p:cNvPicPr>
              <a:picLocks noChangeAspect="1"/>
            </p:cNvPicPr>
            <p:nvPr/>
          </p:nvPicPr>
          <p:blipFill>
            <a:blip r:embed="rId9"/>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gr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05715" y="142605"/>
            <a:ext cx="1564144" cy="749977"/>
          </a:xfrm>
          <a:prstGeom prst="rect">
            <a:avLst/>
          </a:prstGeom>
        </p:spPr>
      </p:pic>
    </p:spTree>
    <p:extLst>
      <p:ext uri="{BB962C8B-B14F-4D97-AF65-F5344CB8AC3E}">
        <p14:creationId xmlns:p14="http://schemas.microsoft.com/office/powerpoint/2010/main" val="41840312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51464"/>
            <a:ext cx="2185638" cy="2821258"/>
          </a:xfrm>
          <a:prstGeom prst="rect">
            <a:avLst/>
          </a:prstGeom>
        </p:spPr>
      </p:pic>
      <p:pic>
        <p:nvPicPr>
          <p:cNvPr id="5" name="Picture 4"/>
          <p:cNvPicPr>
            <a:picLocks noChangeAspect="1"/>
          </p:cNvPicPr>
          <p:nvPr/>
        </p:nvPicPr>
        <p:blipFill>
          <a:blip r:embed="rId6"/>
          <a:stretch>
            <a:fillRect/>
          </a:stretch>
        </p:blipFill>
        <p:spPr>
          <a:xfrm>
            <a:off x="4368491" y="2007215"/>
            <a:ext cx="1961567" cy="2743199"/>
          </a:xfrm>
          <a:prstGeom prst="rect">
            <a:avLst/>
          </a:prstGeom>
        </p:spPr>
      </p:pic>
      <p:pic>
        <p:nvPicPr>
          <p:cNvPr id="6" name="Picture 5"/>
          <p:cNvPicPr>
            <a:picLocks noChangeAspect="1"/>
          </p:cNvPicPr>
          <p:nvPr/>
        </p:nvPicPr>
        <p:blipFill>
          <a:blip r:embed="rId7"/>
          <a:stretch>
            <a:fillRect/>
          </a:stretch>
        </p:blipFill>
        <p:spPr>
          <a:xfrm>
            <a:off x="6467705" y="2029522"/>
            <a:ext cx="1962615" cy="2743200"/>
          </a:xfrm>
          <a:prstGeom prst="rect">
            <a:avLst/>
          </a:prstGeom>
        </p:spPr>
      </p:pic>
      <p:pic>
        <p:nvPicPr>
          <p:cNvPr id="7" name="Picture 6"/>
          <p:cNvPicPr>
            <a:picLocks noChangeAspect="1"/>
          </p:cNvPicPr>
          <p:nvPr/>
        </p:nvPicPr>
        <p:blipFill>
          <a:blip r:embed="rId8"/>
          <a:stretch>
            <a:fillRect/>
          </a:stretch>
        </p:blipFill>
        <p:spPr>
          <a:xfrm>
            <a:off x="8567967" y="2118726"/>
            <a:ext cx="1750741" cy="2631688"/>
          </a:xfrm>
          <a:prstGeom prst="rect">
            <a:avLst/>
          </a:prstGeom>
        </p:spPr>
      </p:pic>
      <p:pic>
        <p:nvPicPr>
          <p:cNvPr id="8" name="Picture 7"/>
          <p:cNvPicPr>
            <a:picLocks noChangeAspect="1"/>
          </p:cNvPicPr>
          <p:nvPr/>
        </p:nvPicPr>
        <p:blipFill>
          <a:blip r:embed="rId9"/>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pic>
        <p:nvPicPr>
          <p:cNvPr id="4" name="Picture 3"/>
          <p:cNvPicPr>
            <a:picLocks noChangeAspect="1"/>
          </p:cNvPicPr>
          <p:nvPr/>
        </p:nvPicPr>
        <p:blipFill>
          <a:blip r:embed="rId10"/>
          <a:stretch>
            <a:fillRect/>
          </a:stretch>
        </p:blipFill>
        <p:spPr>
          <a:xfrm>
            <a:off x="2181805" y="1968186"/>
            <a:ext cx="2097823" cy="2821259"/>
          </a:xfrm>
          <a:prstGeom prst="rect">
            <a:avLst/>
          </a:prstGeom>
        </p:spPr>
      </p:pic>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r>
              <a:rPr lang="en-US" sz="5000" b="1" dirty="0">
                <a:ln w="22225">
                  <a:solidFill>
                    <a:schemeClr val="accent2"/>
                  </a:solidFill>
                  <a:prstDash val="solid"/>
                </a:ln>
                <a:solidFill>
                  <a:srgbClr val="C00000"/>
                </a:solidFill>
                <a:latin typeface="Comic Sans MS" panose="030F0702030302020204" pitchFamily="66" charset="0"/>
              </a:rPr>
              <a:t>Game: What’s missing?</a:t>
            </a:r>
          </a:p>
        </p:txBody>
      </p:sp>
      <p:pic>
        <p:nvPicPr>
          <p:cNvPr id="21" name="Picture 20"/>
          <p:cNvPicPr>
            <a:picLocks noChangeAspect="1"/>
          </p:cNvPicPr>
          <p:nvPr/>
        </p:nvPicPr>
        <p:blipFill>
          <a:blip r:embed="rId8"/>
          <a:stretch>
            <a:fillRect/>
          </a:stretch>
        </p:blipFill>
        <p:spPr>
          <a:xfrm>
            <a:off x="8567967" y="2085278"/>
            <a:ext cx="1750741" cy="2631688"/>
          </a:xfrm>
          <a:prstGeom prst="rect">
            <a:avLst/>
          </a:prstGeom>
        </p:spPr>
      </p:pic>
      <p:sp>
        <p:nvSpPr>
          <p:cNvPr id="22" name="TextBox 21"/>
          <p:cNvSpPr txBox="1"/>
          <p:nvPr/>
        </p:nvSpPr>
        <p:spPr>
          <a:xfrm>
            <a:off x="8730815" y="5222486"/>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4534928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18010"/>
            <a:ext cx="2185638" cy="2841990"/>
          </a:xfrm>
          <a:prstGeom prst="rect">
            <a:avLst/>
          </a:prstGeom>
        </p:spPr>
      </p:pic>
      <p:pic>
        <p:nvPicPr>
          <p:cNvPr id="4" name="Picture 3"/>
          <p:cNvPicPr>
            <a:picLocks noChangeAspect="1"/>
          </p:cNvPicPr>
          <p:nvPr/>
        </p:nvPicPr>
        <p:blipFill>
          <a:blip r:embed="rId6"/>
          <a:stretch>
            <a:fillRect/>
          </a:stretch>
        </p:blipFill>
        <p:spPr>
          <a:xfrm>
            <a:off x="2181805" y="1934855"/>
            <a:ext cx="2097823" cy="2841991"/>
          </a:xfrm>
          <a:prstGeom prst="rect">
            <a:avLst/>
          </a:prstGeom>
        </p:spPr>
      </p:pic>
      <p:pic>
        <p:nvPicPr>
          <p:cNvPr id="5" name="Picture 4"/>
          <p:cNvPicPr>
            <a:picLocks noChangeAspect="1"/>
          </p:cNvPicPr>
          <p:nvPr/>
        </p:nvPicPr>
        <p:blipFill>
          <a:blip r:embed="rId7"/>
          <a:stretch>
            <a:fillRect/>
          </a:stretch>
        </p:blipFill>
        <p:spPr>
          <a:xfrm>
            <a:off x="4368491" y="1974171"/>
            <a:ext cx="1961567" cy="2763357"/>
          </a:xfrm>
          <a:prstGeom prst="rect">
            <a:avLst/>
          </a:prstGeom>
        </p:spPr>
      </p:pic>
      <p:pic>
        <p:nvPicPr>
          <p:cNvPr id="6" name="Picture 5"/>
          <p:cNvPicPr>
            <a:picLocks noChangeAspect="1"/>
          </p:cNvPicPr>
          <p:nvPr/>
        </p:nvPicPr>
        <p:blipFill>
          <a:blip r:embed="rId8"/>
          <a:stretch>
            <a:fillRect/>
          </a:stretch>
        </p:blipFill>
        <p:spPr>
          <a:xfrm>
            <a:off x="6467705" y="1996642"/>
            <a:ext cx="1962615" cy="2763358"/>
          </a:xfrm>
          <a:prstGeom prst="rect">
            <a:avLst/>
          </a:prstGeom>
        </p:spPr>
      </p:pic>
      <p:pic>
        <p:nvPicPr>
          <p:cNvPr id="7" name="Picture 6"/>
          <p:cNvPicPr>
            <a:picLocks noChangeAspect="1"/>
          </p:cNvPicPr>
          <p:nvPr/>
        </p:nvPicPr>
        <p:blipFill>
          <a:blip r:embed="rId9"/>
          <a:stretch>
            <a:fillRect/>
          </a:stretch>
        </p:blipFill>
        <p:spPr>
          <a:xfrm>
            <a:off x="8567967" y="2086501"/>
            <a:ext cx="1750741" cy="2651027"/>
          </a:xfrm>
          <a:prstGeom prst="rect">
            <a:avLst/>
          </a:prstGeom>
        </p:spPr>
      </p:pic>
      <p:pic>
        <p:nvPicPr>
          <p:cNvPr id="8" name="Picture 7"/>
          <p:cNvPicPr>
            <a:picLocks noChangeAspect="1"/>
          </p:cNvPicPr>
          <p:nvPr/>
        </p:nvPicPr>
        <p:blipFill>
          <a:blip r:embed="rId10"/>
          <a:stretch>
            <a:fillRect/>
          </a:stretch>
        </p:blipFill>
        <p:spPr>
          <a:xfrm>
            <a:off x="10392936" y="2086501"/>
            <a:ext cx="1799064" cy="2763359"/>
          </a:xfrm>
          <a:prstGeom prst="rect">
            <a:avLst/>
          </a:prstGeom>
        </p:spPr>
      </p:pic>
      <p:sp>
        <p:nvSpPr>
          <p:cNvPr id="14" name="TextBox 13"/>
          <p:cNvSpPr txBox="1"/>
          <p:nvPr/>
        </p:nvSpPr>
        <p:spPr>
          <a:xfrm>
            <a:off x="131375" y="5186860"/>
            <a:ext cx="1718624"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86860"/>
            <a:ext cx="1899081"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01842"/>
            <a:ext cx="2001709" cy="10231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79375"/>
            <a:ext cx="1718624"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79375"/>
            <a:ext cx="1718624" cy="130216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01842"/>
            <a:ext cx="1718624" cy="13021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05715" y="192276"/>
            <a:ext cx="1564144" cy="749977"/>
          </a:xfrm>
          <a:prstGeom prst="rect">
            <a:avLst/>
          </a:prstGeom>
        </p:spPr>
      </p:pic>
    </p:spTree>
    <p:extLst>
      <p:ext uri="{BB962C8B-B14F-4D97-AF65-F5344CB8AC3E}">
        <p14:creationId xmlns:p14="http://schemas.microsoft.com/office/powerpoint/2010/main" val="258896586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5" y="93705"/>
            <a:ext cx="5000625" cy="676275"/>
          </a:xfrm>
          <a:prstGeom prst="rect">
            <a:avLst/>
          </a:prstGeom>
        </p:spPr>
      </p:pic>
      <p:pic>
        <p:nvPicPr>
          <p:cNvPr id="3" name="Picture 2"/>
          <p:cNvPicPr>
            <a:picLocks noChangeAspect="1"/>
          </p:cNvPicPr>
          <p:nvPr/>
        </p:nvPicPr>
        <p:blipFill>
          <a:blip r:embed="rId5"/>
          <a:stretch>
            <a:fillRect/>
          </a:stretch>
        </p:blipFill>
        <p:spPr>
          <a:xfrm>
            <a:off x="131375" y="1951464"/>
            <a:ext cx="2185638" cy="2821258"/>
          </a:xfrm>
          <a:prstGeom prst="rect">
            <a:avLst/>
          </a:prstGeom>
        </p:spPr>
      </p:pic>
      <p:pic>
        <p:nvPicPr>
          <p:cNvPr id="4" name="Picture 3"/>
          <p:cNvPicPr>
            <a:picLocks noChangeAspect="1"/>
          </p:cNvPicPr>
          <p:nvPr/>
        </p:nvPicPr>
        <p:blipFill>
          <a:blip r:embed="rId6"/>
          <a:stretch>
            <a:fillRect/>
          </a:stretch>
        </p:blipFill>
        <p:spPr>
          <a:xfrm>
            <a:off x="2181805" y="1968186"/>
            <a:ext cx="2097823" cy="2821259"/>
          </a:xfrm>
          <a:prstGeom prst="rect">
            <a:avLst/>
          </a:prstGeom>
        </p:spPr>
      </p:pic>
      <p:pic>
        <p:nvPicPr>
          <p:cNvPr id="5" name="Picture 4"/>
          <p:cNvPicPr>
            <a:picLocks noChangeAspect="1"/>
          </p:cNvPicPr>
          <p:nvPr/>
        </p:nvPicPr>
        <p:blipFill>
          <a:blip r:embed="rId7"/>
          <a:stretch>
            <a:fillRect/>
          </a:stretch>
        </p:blipFill>
        <p:spPr>
          <a:xfrm>
            <a:off x="4368491" y="2007215"/>
            <a:ext cx="1961567" cy="2743199"/>
          </a:xfrm>
          <a:prstGeom prst="rect">
            <a:avLst/>
          </a:prstGeom>
        </p:spPr>
      </p:pic>
      <p:pic>
        <p:nvPicPr>
          <p:cNvPr id="6" name="Picture 5"/>
          <p:cNvPicPr>
            <a:picLocks noChangeAspect="1"/>
          </p:cNvPicPr>
          <p:nvPr/>
        </p:nvPicPr>
        <p:blipFill>
          <a:blip r:embed="rId8"/>
          <a:stretch>
            <a:fillRect/>
          </a:stretch>
        </p:blipFill>
        <p:spPr>
          <a:xfrm>
            <a:off x="6467705" y="2029522"/>
            <a:ext cx="1962615" cy="2743200"/>
          </a:xfrm>
          <a:prstGeom prst="rect">
            <a:avLst/>
          </a:prstGeom>
        </p:spPr>
      </p:pic>
      <p:pic>
        <p:nvPicPr>
          <p:cNvPr id="7" name="Picture 6"/>
          <p:cNvPicPr>
            <a:picLocks noChangeAspect="1"/>
          </p:cNvPicPr>
          <p:nvPr/>
        </p:nvPicPr>
        <p:blipFill>
          <a:blip r:embed="rId9"/>
          <a:stretch>
            <a:fillRect/>
          </a:stretch>
        </p:blipFill>
        <p:spPr>
          <a:xfrm>
            <a:off x="8567967" y="2118726"/>
            <a:ext cx="1750741" cy="2631688"/>
          </a:xfrm>
          <a:prstGeom prst="rect">
            <a:avLst/>
          </a:prstGeom>
        </p:spPr>
      </p:pic>
      <p:pic>
        <p:nvPicPr>
          <p:cNvPr id="8" name="Picture 7"/>
          <p:cNvPicPr>
            <a:picLocks noChangeAspect="1"/>
          </p:cNvPicPr>
          <p:nvPr/>
        </p:nvPicPr>
        <p:blipFill>
          <a:blip r:embed="rId10"/>
          <a:stretch>
            <a:fillRect/>
          </a:stretch>
        </p:blipFill>
        <p:spPr>
          <a:xfrm>
            <a:off x="10392936" y="2118726"/>
            <a:ext cx="1799064" cy="2743201"/>
          </a:xfrm>
          <a:prstGeom prst="rect">
            <a:avLst/>
          </a:prstGeom>
        </p:spPr>
      </p:pic>
      <p:sp>
        <p:nvSpPr>
          <p:cNvPr id="14" name="TextBox 13"/>
          <p:cNvSpPr txBox="1"/>
          <p:nvPr/>
        </p:nvSpPr>
        <p:spPr>
          <a:xfrm>
            <a:off x="131375" y="519646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red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5" name="TextBox 14"/>
          <p:cNvSpPr txBox="1"/>
          <p:nvPr/>
        </p:nvSpPr>
        <p:spPr>
          <a:xfrm>
            <a:off x="2214028" y="5196468"/>
            <a:ext cx="1899081"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omic Sans MS" panose="030F0702030302020204" pitchFamily="66" charset="0"/>
                <a:ea typeface="微软雅黑"/>
                <a:cs typeface="+mn-cs"/>
              </a:rPr>
              <a:t>blue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6" name="TextBox 15"/>
          <p:cNvSpPr txBox="1"/>
          <p:nvPr/>
        </p:nvSpPr>
        <p:spPr>
          <a:xfrm>
            <a:off x="4267884" y="5211341"/>
            <a:ext cx="20017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black</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7" name="TextBox 16"/>
          <p:cNvSpPr txBox="1"/>
          <p:nvPr/>
        </p:nvSpPr>
        <p:spPr>
          <a:xfrm>
            <a:off x="6467705" y="5189038"/>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r>
              <a:rPr kumimoji="0" lang="en-US" sz="3000" b="1" i="0" u="none" strike="noStrike" kern="1200" cap="none" spc="0" normalizeH="0" baseline="0" noProof="0" dirty="0">
                <a:ln>
                  <a:noFill/>
                </a:ln>
                <a:solidFill>
                  <a:srgbClr val="00B050"/>
                </a:solidFill>
                <a:effectLst/>
                <a:uLnTx/>
                <a:uFillTx/>
                <a:latin typeface="Comic Sans MS" panose="030F0702030302020204" pitchFamily="66" charset="0"/>
                <a:ea typeface="微软雅黑"/>
                <a:cs typeface="+mn-cs"/>
              </a:rPr>
              <a:t>green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8" name="TextBox 17"/>
          <p:cNvSpPr txBox="1"/>
          <p:nvPr/>
        </p:nvSpPr>
        <p:spPr>
          <a:xfrm>
            <a:off x="8632316" y="5189038"/>
            <a:ext cx="1718624"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微软雅黑"/>
                <a:cs typeface="+mn-cs"/>
              </a:rPr>
              <a:t>white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19" name="TextBox 18"/>
          <p:cNvSpPr txBox="1"/>
          <p:nvPr/>
        </p:nvSpPr>
        <p:spPr>
          <a:xfrm>
            <a:off x="10505715" y="5211341"/>
            <a:ext cx="1718624"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rPr>
              <a:t>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mn-cs"/>
              </a:rPr>
              <a:t>orange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微软雅黑"/>
              <a:cs typeface="+mn-cs"/>
            </a:endParaRPr>
          </a:p>
        </p:txBody>
      </p:sp>
      <p:sp>
        <p:nvSpPr>
          <p:cNvPr id="9" name="Rectangle 8"/>
          <p:cNvSpPr/>
          <p:nvPr/>
        </p:nvSpPr>
        <p:spPr>
          <a:xfrm>
            <a:off x="2181805" y="729124"/>
            <a:ext cx="733726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0000"/>
                </a:solidFill>
                <a:effectLst/>
                <a:uLnTx/>
                <a:uFillTx/>
                <a:latin typeface="Comic Sans MS" panose="030F0702030302020204" pitchFamily="66" charset="0"/>
                <a:ea typeface="微软雅黑"/>
                <a:cs typeface="+mn-cs"/>
              </a:rPr>
              <a:t>Game: What’s missing?</a:t>
            </a: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extLst>
      <p:ext uri="{BB962C8B-B14F-4D97-AF65-F5344CB8AC3E}">
        <p14:creationId xmlns:p14="http://schemas.microsoft.com/office/powerpoint/2010/main" val="401822341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开学第一课"/>
  <p:tag name="ISPRING_LMS_API_VERSION" val="SCORM 2004 (2nd edition)"/>
  <p:tag name="ISPRING_ULTRA_SCORM_COURSE_ID" val="E15138D8-9406-4FE4-B124-F6AFA7E033C8"/>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RYk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UWJ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RYk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FFi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BRYk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FFi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RYkdVe8ZnLmYAAABoAAAAHAAAAHVuaXZlcnNhbC9sb2NhbF9zZXR0aW5ncy54bWyzsa/IzVEoSy0qzszPs1Uy1DNQUkjNS85PycxLt1UKDXHTtVBSKC5JzEtJzMnPS7VVystXUrC347LJyU9OzAlOLSkBKixWKMhJrEwtCknNBTJKUv0Sc4EqQzxd/RRcXTxDlPTtuABQSwMEFAACAAgAUmJ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FJiR1WhbY9iTAAAAGsAAAAbAAAAdW5pdmVyc2FsL3VuaXZlcnNhbC5wbmcueG1ss7GvyM1RKEstKs7Mz7NVMtQzULK34+WyKShKLctMLVeoAIoBBSFASaHSVsnECMEtz0wpyQCpMDBBCGakZqZnlNgqWRhZwAX1gWYCAFBLAQIAABQAAgAIAIxeVlE2YVgCRwMAAOEJAAAUAAAAAAAAAAEAAAAAAAAAAAB1bml2ZXJzYWwvcGxheWVyLnhtbFBLAQIAABQAAgAIAFFiR1WcXjIIFAYAADcXAAAdAAAAAAAAAAEAAAAAAHkDAAB1bml2ZXJzYWwvY29tbW9uX21lc3NhZ2VzLmxuZ1BLAQIAABQAAgAIAFFiR1UVHmAbowAAAH8BAAAuAAAAAAAAAAEAAAAAAMgJAAB1bml2ZXJzYWwvcGxheWJhY2tfYW5kX25hdmlnYXRpb25fc2V0dGluZ3MueG1sUEsBAgAAFAACAAgAUWJHVaenV+h8BAAAbxcAACcAAAAAAAAAAQAAAAAAtwoAAHVuaXZlcnNhbC9mbGFzaF9wdWJsaXNoaW5nX3NldHRpbmdzLnhtbFBLAQIAABQAAgAIAFFiR1XlX+THbQMAAKEMAAAhAAAAAAAAAAEAAAAAAHgPAAB1bml2ZXJzYWwvZmxhc2hfc2tpbl9zZXR0aW5ncy54bWxQSwECAAAUAAIACABRYkdVF9vd2HcEAAD5FgAAJgAAAAAAAAABAAAAAAAkEwAAdW5pdmVyc2FsL2h0bWxfcHVibGlzaGluZ19zZXR0aW5ncy54bWxQSwECAAAUAAIACABRYkdVJR/xB6oBAABoBgAAHwAAAAAAAAABAAAAAADfFwAAdW5pdmVyc2FsL2h0bWxfc2tpbl9zZXR0aW5ncy5qc1BLAQIAABQAAgAIAFFiR1V7xmcuZgAAAGgAAAAcAAAAAAAAAAEAAAAAAMYZAAB1bml2ZXJzYWwvbG9jYWxfc2V0dGluZ3MueG1sUEsBAgAAFAACAAgAUmJHVRbuq+5BBgAAWxwAABcAAAAAAAAAAAAAAAAAZhoAAHVuaXZlcnNhbC91bml2ZXJzYWwucG5nUEsBAgAAFAACAAgAUmJHVaFtj2JMAAAAawAAABsAAAAAAAAAAQAAAAAA3CAAAHVuaXZlcnNhbC91bml2ZXJzYWwucG5nLnhtbFBLBQYAAAAACgAKAAYDAABhIQAAAAA="/>
  <p:tag name="ISPRING_ULTRA_SCORM_COURCE_TITLE" val="4.Unit 0-Lesson 4-Colours"/>
  <p:tag name="ISPRING_OUTPUT_FOLDER" val="[[&quot;_?W|{83D05A9D-9715-44CA-971B-DEB65F17E09F}&quot;,&quot;\\\\192.168.1.121\\phan mem\\BAI GIANG WW3\\Bài giảng điện tử (Myschool)\\TIEN&quot;],[&quot;\uFFFD\uFFFD|x{7070F873-55FB-4E49-8DA2-6F658BF36F6A}&quot;,&quot;C:\\Users\\Admin\\Desktop\\Slide Bai giang-WW3\\UNIT 0&quot;]]"/>
  <p:tag name="ISPRING_PRESENTATION_TITLE" val="4.Unit 0-Lesson 4-Colours"/>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1AFEE92B-A89D-4107-9BB4-FAAC1A95DE37}:431"/>
</p:tagLst>
</file>

<file path=ppt/tags/tag11.xml><?xml version="1.0" encoding="utf-8"?>
<p:tagLst xmlns:a="http://schemas.openxmlformats.org/drawingml/2006/main" xmlns:r="http://schemas.openxmlformats.org/officeDocument/2006/relationships" xmlns:p="http://schemas.openxmlformats.org/presentationml/2006/main">
  <p:tag name="GENSWF_SLIDE_UID" val="{27A2B9C0-197C-4331-B2ED-69810E6E8850}:428"/>
</p:tagLst>
</file>

<file path=ppt/tags/tag12.xml><?xml version="1.0" encoding="utf-8"?>
<p:tagLst xmlns:a="http://schemas.openxmlformats.org/drawingml/2006/main" xmlns:r="http://schemas.openxmlformats.org/officeDocument/2006/relationships" xmlns:p="http://schemas.openxmlformats.org/presentationml/2006/main">
  <p:tag name="GENSWF_SLIDE_UID" val="{E16F93EA-BD2A-4622-B466-A8D82123BC74}:429"/>
</p:tagLst>
</file>

<file path=ppt/tags/tag13.xml><?xml version="1.0" encoding="utf-8"?>
<p:tagLst xmlns:a="http://schemas.openxmlformats.org/drawingml/2006/main" xmlns:r="http://schemas.openxmlformats.org/officeDocument/2006/relationships" xmlns:p="http://schemas.openxmlformats.org/presentationml/2006/main">
  <p:tag name="GENSWF_SLIDE_UID" val="{21738332-6D0C-419E-B469-5C5AE3E3E2D9}:432"/>
</p:tagLst>
</file>

<file path=ppt/tags/tag14.xml><?xml version="1.0" encoding="utf-8"?>
<p:tagLst xmlns:a="http://schemas.openxmlformats.org/drawingml/2006/main" xmlns:r="http://schemas.openxmlformats.org/officeDocument/2006/relationships" xmlns:p="http://schemas.openxmlformats.org/presentationml/2006/main">
  <p:tag name="GENSWF_SLIDE_UID" val="{B75FEDA5-DB7C-4224-B38F-EB5605C7F144}:424"/>
</p:tagLst>
</file>

<file path=ppt/tags/tag15.xml><?xml version="1.0" encoding="utf-8"?>
<p:tagLst xmlns:a="http://schemas.openxmlformats.org/drawingml/2006/main" xmlns:r="http://schemas.openxmlformats.org/officeDocument/2006/relationships" xmlns:p="http://schemas.openxmlformats.org/presentationml/2006/main">
  <p:tag name="GENSWF_SLIDE_UID" val="{9CFE56D9-D36F-411D-B07F-D3EBA82AB575}:425"/>
</p:tagLst>
</file>

<file path=ppt/tags/tag16.xml><?xml version="1.0" encoding="utf-8"?>
<p:tagLst xmlns:a="http://schemas.openxmlformats.org/drawingml/2006/main" xmlns:r="http://schemas.openxmlformats.org/officeDocument/2006/relationships" xmlns:p="http://schemas.openxmlformats.org/presentationml/2006/main">
  <p:tag name="GENSWF_SLIDE_UID" val="{C209F39C-C5DF-47CF-8B57-D76175F8BDBF}:433"/>
</p:tagLst>
</file>

<file path=ppt/tags/tag17.xml><?xml version="1.0" encoding="utf-8"?>
<p:tagLst xmlns:a="http://schemas.openxmlformats.org/drawingml/2006/main" xmlns:r="http://schemas.openxmlformats.org/officeDocument/2006/relationships" xmlns:p="http://schemas.openxmlformats.org/presentationml/2006/main">
  <p:tag name="GENSWF_SLIDE_UID" val="{37A9A82E-F307-40DD-A92F-24C8B031076F}:319"/>
</p:tagLst>
</file>

<file path=ppt/tags/tag18.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ags/tag2.xml><?xml version="1.0" encoding="utf-8"?>
<p:tagLst xmlns:a="http://schemas.openxmlformats.org/drawingml/2006/main" xmlns:r="http://schemas.openxmlformats.org/officeDocument/2006/relationships" xmlns:p="http://schemas.openxmlformats.org/presentationml/2006/main">
  <p:tag name="GENSWF_SLIDE_UID" val="{0B3CA845-C453-4829-830F-64985620D8CB}:262"/>
</p:tagLst>
</file>

<file path=ppt/tags/tag3.xml><?xml version="1.0" encoding="utf-8"?>
<p:tagLst xmlns:a="http://schemas.openxmlformats.org/drawingml/2006/main" xmlns:r="http://schemas.openxmlformats.org/officeDocument/2006/relationships" xmlns:p="http://schemas.openxmlformats.org/presentationml/2006/main">
  <p:tag name="GENSWF_SLIDE_UID" val="{86422EF9-9182-4376-A24A-09A3F35EEEB4}:300"/>
</p:tagLst>
</file>

<file path=ppt/tags/tag4.xml><?xml version="1.0" encoding="utf-8"?>
<p:tagLst xmlns:a="http://schemas.openxmlformats.org/drawingml/2006/main" xmlns:r="http://schemas.openxmlformats.org/officeDocument/2006/relationships" xmlns:p="http://schemas.openxmlformats.org/presentationml/2006/main">
  <p:tag name="GENSWF_SLIDE_UID" val="{DD8F427D-2A19-4571-BA21-89CC7C2DF915}:309"/>
</p:tagLst>
</file>

<file path=ppt/tags/tag5.xml><?xml version="1.0" encoding="utf-8"?>
<p:tagLst xmlns:a="http://schemas.openxmlformats.org/drawingml/2006/main" xmlns:r="http://schemas.openxmlformats.org/officeDocument/2006/relationships" xmlns:p="http://schemas.openxmlformats.org/presentationml/2006/main">
  <p:tag name="GENSWF_SLIDE_UID" val="{86E2F93E-2DC4-4260-9A75-B5401AF4A7AC}:311"/>
</p:tagLst>
</file>

<file path=ppt/tags/tag6.xml><?xml version="1.0" encoding="utf-8"?>
<p:tagLst xmlns:a="http://schemas.openxmlformats.org/drawingml/2006/main" xmlns:r="http://schemas.openxmlformats.org/officeDocument/2006/relationships" xmlns:p="http://schemas.openxmlformats.org/presentationml/2006/main">
  <p:tag name="GENSWF_SLIDE_UID" val="{45E65BC0-64C2-4967-BB94-B2ACB257F96C}:422"/>
</p:tagLst>
</file>

<file path=ppt/tags/tag7.xml><?xml version="1.0" encoding="utf-8"?>
<p:tagLst xmlns:a="http://schemas.openxmlformats.org/drawingml/2006/main" xmlns:r="http://schemas.openxmlformats.org/officeDocument/2006/relationships" xmlns:p="http://schemas.openxmlformats.org/presentationml/2006/main">
  <p:tag name="GENSWF_SLIDE_UID" val="{27488FE8-0F14-4BA7-BC70-EC417EDA53AF}:351"/>
</p:tagLst>
</file>

<file path=ppt/tags/tag8.xml><?xml version="1.0" encoding="utf-8"?>
<p:tagLst xmlns:a="http://schemas.openxmlformats.org/drawingml/2006/main" xmlns:r="http://schemas.openxmlformats.org/officeDocument/2006/relationships" xmlns:p="http://schemas.openxmlformats.org/presentationml/2006/main">
  <p:tag name="GENSWF_SLIDE_UID" val="{95523F66-B1E5-41E8-BA95-CDF972366D95}:427"/>
</p:tagLst>
</file>

<file path=ppt/tags/tag9.xml><?xml version="1.0" encoding="utf-8"?>
<p:tagLst xmlns:a="http://schemas.openxmlformats.org/drawingml/2006/main" xmlns:r="http://schemas.openxmlformats.org/officeDocument/2006/relationships" xmlns:p="http://schemas.openxmlformats.org/presentationml/2006/main">
  <p:tag name="GENSWF_SLIDE_UID" val="{BED879A0-DE60-4764-AB4A-A20BFA753360}:430"/>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2833</TotalTime>
  <Words>1928</Words>
  <Application>Microsoft Office PowerPoint</Application>
  <PresentationFormat>Widescreen</PresentationFormat>
  <Paragraphs>202</Paragraphs>
  <Slides>27</Slides>
  <Notes>26</Notes>
  <HiddenSlides>0</HiddenSlides>
  <MMClips>10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Life Savers</vt:lpstr>
      <vt:lpstr>Life Savers ExtraBold</vt:lpstr>
      <vt:lpstr>微软雅黑</vt:lpstr>
      <vt:lpstr>Quicksand</vt:lpstr>
      <vt:lpstr>Quicksand SemiBold</vt:lpstr>
      <vt:lpstr>Arial</vt:lpstr>
      <vt:lpstr>Bebas Neue</vt:lpstr>
      <vt:lpstr>Calibri</vt:lpstr>
      <vt:lpstr>Comic Sans MS</vt:lpstr>
      <vt:lpstr>Nunito</vt:lpstr>
      <vt:lpstr>Patrick Hand</vt:lpstr>
      <vt:lpstr>PT Sans</vt:lpstr>
      <vt:lpstr>Roboto</vt:lpstr>
      <vt:lpstr>Times New Roman</vt:lpstr>
      <vt:lpstr>第一PPT，www.1ppt.com</vt:lpstr>
      <vt:lpstr>1_Science Subject for Elementary - 3rd Grade: Physical, Life, and Earth by Slidesgo</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4.Unit 0-Lesson 4-Colours</dc:title>
  <dc:subject>9Slide.vn</dc:subject>
  <dc:creator>Thanh Bui;Chiêm Thủy</dc:creator>
  <cp:keywords/>
  <dc:description>9Slide.vn</dc:description>
  <cp:lastModifiedBy>Linh Tran</cp:lastModifiedBy>
  <cp:revision>203</cp:revision>
  <dcterms:created xsi:type="dcterms:W3CDTF">2017-08-18T03:02:00Z</dcterms:created>
  <dcterms:modified xsi:type="dcterms:W3CDTF">2025-09-21T08:49:39Z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