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5" r:id="rId3"/>
  </p:sldMasterIdLst>
  <p:notesMasterIdLst>
    <p:notesMasterId r:id="rId23"/>
  </p:notesMasterIdLst>
  <p:handoutMasterIdLst>
    <p:handoutMasterId r:id="rId24"/>
  </p:handoutMasterIdLst>
  <p:sldIdLst>
    <p:sldId id="298" r:id="rId4"/>
    <p:sldId id="262" r:id="rId5"/>
    <p:sldId id="324" r:id="rId6"/>
    <p:sldId id="301" r:id="rId7"/>
    <p:sldId id="302" r:id="rId8"/>
    <p:sldId id="309" r:id="rId9"/>
    <p:sldId id="304" r:id="rId10"/>
    <p:sldId id="326" r:id="rId11"/>
    <p:sldId id="307" r:id="rId12"/>
    <p:sldId id="311" r:id="rId13"/>
    <p:sldId id="313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3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AB8"/>
    <a:srgbClr val="E96386"/>
    <a:srgbClr val="3B8D86"/>
    <a:srgbClr val="CAA249"/>
    <a:srgbClr val="EA6387"/>
    <a:srgbClr val="0F80CC"/>
    <a:srgbClr val="255DA3"/>
    <a:srgbClr val="F97F08"/>
    <a:srgbClr val="00B050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1" autoAdjust="0"/>
    <p:restoredTop sz="92847" autoAdjust="0"/>
  </p:normalViewPr>
  <p:slideViewPr>
    <p:cSldViewPr snapToGrid="0">
      <p:cViewPr varScale="1">
        <p:scale>
          <a:sx n="51" d="100"/>
          <a:sy n="51" d="100"/>
        </p:scale>
        <p:origin x="62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2: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86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some music.</a:t>
            </a:r>
          </a:p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pass the ball to the next person.</a:t>
            </a:r>
          </a:p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the music stops the student with the ball stands up and say: “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Hi/Hello, I’m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</a:p>
          <a:p>
            <a:pPr marL="285750" indent="-285750">
              <a:buFontTx/>
              <a:buChar char="-"/>
            </a:pP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một số bản nhạc.</a:t>
            </a:r>
          </a:p>
          <a:p>
            <a:pPr marL="285750" indent="-285750">
              <a:buFontTx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Yêu cầu các em chuyền bóng cho người tiếp theo.</a:t>
            </a:r>
          </a:p>
          <a:p>
            <a:pPr marL="285750" indent="-285750">
              <a:buFontTx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nhạc dừng lại, học sinh cầm bóng đứng lên và nói: “Hi/Hello, I’m…”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altLang="zh-CN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Thiết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kế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tương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tác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Assessment (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nội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dung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hỏi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slide 17, 18.)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503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65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zh-CN" dirty="0" err="1"/>
              <a:t>Hướng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:</a:t>
            </a:r>
          </a:p>
          <a:p>
            <a:r>
              <a:rPr lang="vi-VN" altLang="zh-CN" dirty="0"/>
              <a:t>+ Hands up: giơ 2 tay lên</a:t>
            </a:r>
          </a:p>
          <a:p>
            <a:r>
              <a:rPr lang="vi-VN" altLang="zh-CN" dirty="0"/>
              <a:t>+ Hands down: hạ 2 tay xuống</a:t>
            </a:r>
          </a:p>
          <a:p>
            <a:r>
              <a:rPr lang="vi-VN" altLang="zh-CN" dirty="0"/>
              <a:t>+ Hip hip hooray (2 lần): vỗ 2 tay vào hông rồi đưa tay lên miệng khi nói hooray (2 lần)</a:t>
            </a:r>
          </a:p>
          <a:p>
            <a:r>
              <a:rPr lang="vi-VN" altLang="zh-CN" dirty="0"/>
              <a:t>+ Go to Wonderful World: chắp 2 tay tạo sóng rồi giơ cả 2 tay lên vẫy.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1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flashcard of letters E L O L H to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5 seconds.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read the letters they have seen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if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know what word in English built from 5 letter.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Write on the board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introduce the greeting lesson.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zh-CN" dirty="0" err="1"/>
              <a:t>Hướng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:</a:t>
            </a:r>
          </a:p>
          <a:p>
            <a:r>
              <a:rPr lang="vi-VN" altLang="zh-CN" dirty="0"/>
              <a:t>- Cho HS xem thẻ chữ cái E L O L H trong 5 giây.</a:t>
            </a:r>
          </a:p>
          <a:p>
            <a:r>
              <a:rPr lang="vi-VN" altLang="zh-CN" dirty="0"/>
              <a:t>- Yêu cầu HS đọc các chữ cái đã nhìn thấy</a:t>
            </a:r>
          </a:p>
          <a:p>
            <a:r>
              <a:rPr lang="vi-VN" altLang="zh-CN" dirty="0"/>
              <a:t>- Hỏi xem HS có biết từ tiếng Anh nào được tạo thành từ 5 chữ cái không.</a:t>
            </a:r>
          </a:p>
          <a:p>
            <a:r>
              <a:rPr lang="vi-VN" altLang="zh-CN" dirty="0"/>
              <a:t>- Viết lên bảng HELLO và giới thiệu greeting lesson.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bấm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audio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bấm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chuột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đấy</a:t>
            </a:r>
            <a:endParaRPr lang="en-A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0.2,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as a model </a:t>
            </a:r>
            <a:endParaRPr lang="en-A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5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3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8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9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6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8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4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5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6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9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4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1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9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0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8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171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1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3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3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1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7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9/8/2025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9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75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8.mp3"/><Relationship Id="rId7" Type="http://schemas.openxmlformats.org/officeDocument/2006/relationships/image" Target="../media/image19.png"/><Relationship Id="rId2" Type="http://schemas.microsoft.com/office/2007/relationships/media" Target="../media/media8.mp3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5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9.mp3"/><Relationship Id="rId7" Type="http://schemas.openxmlformats.org/officeDocument/2006/relationships/image" Target="../media/image55.jpe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57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video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wav"/><Relationship Id="rId7" Type="http://schemas.openxmlformats.org/officeDocument/2006/relationships/image" Target="../media/image22.png"/><Relationship Id="rId2" Type="http://schemas.microsoft.com/office/2007/relationships/media" Target="../media/media3.wav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9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39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2.xml"/><Relationship Id="rId5" Type="http://schemas.microsoft.com/office/2007/relationships/media" Target="../media/media5.wav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365" y="3715486"/>
            <a:ext cx="1551460" cy="23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40" y="3909462"/>
            <a:ext cx="1310821" cy="235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Greetings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8" y="3893502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69" y="262560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40134" y="1258288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519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763156" y="330025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2: Say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0729B-EFCC-42C7-B790-31627EDB5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287"/>
            <a:ext cx="12056838" cy="5399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895648-5AC3-4EDF-8978-101DE90C8954}"/>
              </a:ext>
            </a:extLst>
          </p:cNvPr>
          <p:cNvSpPr/>
          <p:nvPr/>
        </p:nvSpPr>
        <p:spPr>
          <a:xfrm>
            <a:off x="1953659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6E33-3910-4EAB-A5EA-B175CCCE013A}"/>
              </a:ext>
            </a:extLst>
          </p:cNvPr>
          <p:cNvSpPr/>
          <p:nvPr/>
        </p:nvSpPr>
        <p:spPr>
          <a:xfrm>
            <a:off x="9008121" y="259509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F3118-FFD0-4C18-96F7-C55377A0B558}"/>
              </a:ext>
            </a:extLst>
          </p:cNvPr>
          <p:cNvSpPr/>
          <p:nvPr/>
        </p:nvSpPr>
        <p:spPr>
          <a:xfrm>
            <a:off x="6769065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C56357-CB9E-4735-A078-35CCE2B6F960}"/>
              </a:ext>
            </a:extLst>
          </p:cNvPr>
          <p:cNvSpPr/>
          <p:nvPr/>
        </p:nvSpPr>
        <p:spPr>
          <a:xfrm>
            <a:off x="3945426" y="308300"/>
            <a:ext cx="2955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you </a:t>
            </a:r>
            <a:endParaRPr lang="en-US" sz="36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6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-0.07474 0.1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6028 0.1895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9192 0.1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4957 0.1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CC87E-691E-402B-85CD-46E3AED4A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20"/>
          <a:stretch/>
        </p:blipFill>
        <p:spPr>
          <a:xfrm>
            <a:off x="79030" y="357828"/>
            <a:ext cx="12112970" cy="6000921"/>
          </a:xfrm>
          <a:prstGeom prst="rect">
            <a:avLst/>
          </a:prstGeom>
        </p:spPr>
      </p:pic>
      <p:pic>
        <p:nvPicPr>
          <p:cNvPr id="5" name="This is the day that the Lord has made">
            <a:hlinkClick r:id="" action="ppaction://media"/>
            <a:extLst>
              <a:ext uri="{FF2B5EF4-FFF2-40B4-BE49-F238E27FC236}">
                <a16:creationId xmlns:a16="http://schemas.microsoft.com/office/drawing/2014/main" id="{4BC846E0-4A80-4F1B-A776-0FF440F43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684" y="5927447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85C9DD-DF15-4FE2-8E6C-B89F6142FA77}"/>
              </a:ext>
            </a:extLst>
          </p:cNvPr>
          <p:cNvSpPr/>
          <p:nvPr/>
        </p:nvSpPr>
        <p:spPr>
          <a:xfrm>
            <a:off x="3862169" y="379070"/>
            <a:ext cx="65002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3: Let’s talk</a:t>
            </a:r>
          </a:p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Game: Pass 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the 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" name="Picture 2" descr="A green cartoon character with arms up&#10;&#10;AI-generated content may be incorrect.">
            <a:extLst>
              <a:ext uri="{FF2B5EF4-FFF2-40B4-BE49-F238E27FC236}">
                <a16:creationId xmlns:a16="http://schemas.microsoft.com/office/drawing/2014/main" id="{89CCFAA4-79E5-F4E4-A921-336B09CF5D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20" y="941306"/>
            <a:ext cx="840288" cy="840288"/>
          </a:xfrm>
          <a:prstGeom prst="rect">
            <a:avLst/>
          </a:prstGeom>
        </p:spPr>
      </p:pic>
      <p:pic>
        <p:nvPicPr>
          <p:cNvPr id="10" name="Picture 9" descr="A cartoon character with arms up&#10;&#10;AI-generated content may be incorrect.">
            <a:extLst>
              <a:ext uri="{FF2B5EF4-FFF2-40B4-BE49-F238E27FC236}">
                <a16:creationId xmlns:a16="http://schemas.microsoft.com/office/drawing/2014/main" id="{795BC531-E33F-B845-1295-5F1C3D194B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50" y="3180511"/>
            <a:ext cx="2906841" cy="2906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37 -0.14953 L 0.56927 -0.21342 L 0.86901 -0.08564 L 0.8556 0.12246 L 0.55612 0.17917 L 0.21146 0.15903 L 1.875E-6 -4.44444E-6 " pathEditMode="relative" rAng="0" ptsTypes="AAAAAA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97083" y="260861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20382" y="1327408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571" y="199955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61703" y="3310871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Make a name tag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0281" y="1156287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C77D99-33F2-4956-AE5A-3F3200E9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274" y="1"/>
            <a:ext cx="705345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3390A-72A9-4FE4-9247-181B13A5F6F6}"/>
              </a:ext>
            </a:extLst>
          </p:cNvPr>
          <p:cNvSpPr/>
          <p:nvPr/>
        </p:nvSpPr>
        <p:spPr>
          <a:xfrm>
            <a:off x="5012246" y="1217977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Linh – Cinderella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1876C7-FE3D-4D7A-87E0-7B51573B9E5C}"/>
              </a:ext>
            </a:extLst>
          </p:cNvPr>
          <p:cNvSpPr/>
          <p:nvPr/>
        </p:nvSpPr>
        <p:spPr>
          <a:xfrm>
            <a:off x="2749643" y="2278627"/>
            <a:ext cx="6692714" cy="4527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1808D-2CBE-4B92-A1AA-629D34545280}"/>
              </a:ext>
            </a:extLst>
          </p:cNvPr>
          <p:cNvSpPr/>
          <p:nvPr/>
        </p:nvSpPr>
        <p:spPr>
          <a:xfrm>
            <a:off x="2749643" y="4468497"/>
            <a:ext cx="6692714" cy="2320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80DA9-4D47-4661-BF35-53666AEE94EC}"/>
              </a:ext>
            </a:extLst>
          </p:cNvPr>
          <p:cNvSpPr/>
          <p:nvPr/>
        </p:nvSpPr>
        <p:spPr>
          <a:xfrm rot="21370871">
            <a:off x="4826726" y="319304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Long – superman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9330E-7264-4331-A5BC-9EE6D2E0592E}"/>
              </a:ext>
            </a:extLst>
          </p:cNvPr>
          <p:cNvSpPr/>
          <p:nvPr/>
        </p:nvSpPr>
        <p:spPr>
          <a:xfrm>
            <a:off x="4842362" y="550234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Nam – iron 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poken Language Cliparts, Download Free Spoken Language Cliparts png  images, Free ClipArts on Clipart Library">
            <a:extLst>
              <a:ext uri="{FF2B5EF4-FFF2-40B4-BE49-F238E27FC236}">
                <a16:creationId xmlns:a16="http://schemas.microsoft.com/office/drawing/2014/main" id="{9CB4D883-4209-4B80-9541-A2F20E4E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2" y="697808"/>
            <a:ext cx="11049876" cy="54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9C939-0AF3-4A1A-AB9E-8EB4E18DBD0E}"/>
              </a:ext>
            </a:extLst>
          </p:cNvPr>
          <p:cNvSpPr/>
          <p:nvPr/>
        </p:nvSpPr>
        <p:spPr>
          <a:xfrm>
            <a:off x="4272117" y="1331622"/>
            <a:ext cx="4950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</a:t>
            </a:r>
          </a:p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Long - super man.</a:t>
            </a:r>
          </a:p>
          <a:p>
            <a:pPr algn="ctr"/>
            <a:r>
              <a:rPr lang="en-AU" sz="24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F685C-8387-411B-B995-B261DF7DB15E}"/>
              </a:ext>
            </a:extLst>
          </p:cNvPr>
          <p:cNvSpPr/>
          <p:nvPr/>
        </p:nvSpPr>
        <p:spPr>
          <a:xfrm>
            <a:off x="8795634" y="1055244"/>
            <a:ext cx="248196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Linh </a:t>
            </a:r>
          </a:p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Cinderella</a:t>
            </a:r>
          </a:p>
          <a:p>
            <a:pPr algn="r"/>
            <a:r>
              <a:rPr lang="en-A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r"/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C7355-9C52-4FD5-A128-5244C5A7B69E}"/>
              </a:ext>
            </a:extLst>
          </p:cNvPr>
          <p:cNvSpPr/>
          <p:nvPr/>
        </p:nvSpPr>
        <p:spPr>
          <a:xfrm>
            <a:off x="1292873" y="1055244"/>
            <a:ext cx="314366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I’m… </a:t>
            </a:r>
          </a:p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Nice to meet you.</a:t>
            </a:r>
            <a:endParaRPr lang="en-US" sz="2500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77717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09381" y="2468129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78887" y="1107593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117731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508998" y="29093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Choose the correct answer!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……, I’m Nhung.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3. I’m Thanh. 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680448" y="28591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……,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Nhung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3.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 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5B4F86-D46B-44FD-A1A7-2DF489E1F1D0}"/>
              </a:ext>
            </a:extLst>
          </p:cNvPr>
          <p:cNvSpPr/>
          <p:nvPr/>
        </p:nvSpPr>
        <p:spPr>
          <a:xfrm>
            <a:off x="354333" y="162305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361C1-DF3C-4741-A1C2-2038C86CB9CB}"/>
              </a:ext>
            </a:extLst>
          </p:cNvPr>
          <p:cNvSpPr/>
          <p:nvPr/>
        </p:nvSpPr>
        <p:spPr>
          <a:xfrm>
            <a:off x="4867499" y="3075057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9E2324-DC77-4023-A424-1EEE8A0823B9}"/>
              </a:ext>
            </a:extLst>
          </p:cNvPr>
          <p:cNvSpPr/>
          <p:nvPr/>
        </p:nvSpPr>
        <p:spPr>
          <a:xfrm>
            <a:off x="4867499" y="449804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3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3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4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888958" y="1688221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Memorization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game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06934" y="1631585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 L O L H 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bom 5 s">
            <a:hlinkClick r:id="" action="ppaction://media"/>
            <a:extLst>
              <a:ext uri="{FF2B5EF4-FFF2-40B4-BE49-F238E27FC236}">
                <a16:creationId xmlns:a16="http://schemas.microsoft.com/office/drawing/2014/main" id="{C068B1D3-6608-4A78-A0FA-76EE3F92BD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52649" y="2607884"/>
            <a:ext cx="2816210" cy="158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CFAFB4-A1B7-46F1-B69A-7AE40F0A5EAC}"/>
              </a:ext>
            </a:extLst>
          </p:cNvPr>
          <p:cNvSpPr/>
          <p:nvPr/>
        </p:nvSpPr>
        <p:spPr>
          <a:xfrm>
            <a:off x="3006934" y="1883361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HELLO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251187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80697" y="2522725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69218" y="1319301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529593" y="329403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1: Listen and repeat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31" y="155633"/>
            <a:ext cx="11963400" cy="64935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0" y="863247"/>
            <a:ext cx="3093155" cy="16541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233086" y="863246"/>
            <a:ext cx="2275892" cy="14961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6512984" y="459862"/>
            <a:ext cx="2314927" cy="1752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178" y="412743"/>
            <a:ext cx="2923821" cy="19466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9011" y="28134"/>
            <a:ext cx="1072989" cy="512108"/>
          </a:xfrm>
          <a:prstGeom prst="rect">
            <a:avLst/>
          </a:prstGeom>
        </p:spPr>
      </p:pic>
      <p:pic>
        <p:nvPicPr>
          <p:cNvPr id="16" name="0.2 thêm What's ur nam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8978" y="18249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32D4C-4879-0E4C-DE4A-E5C111098D0F}"/>
              </a:ext>
            </a:extLst>
          </p:cNvPr>
          <p:cNvSpPr txBox="1"/>
          <p:nvPr/>
        </p:nvSpPr>
        <p:spPr>
          <a:xfrm>
            <a:off x="9144000" y="-450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2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.2 thêm What's ur n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8637" y="136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8142" y="0"/>
            <a:ext cx="1072989" cy="512108"/>
          </a:xfrm>
          <a:prstGeom prst="rect">
            <a:avLst/>
          </a:prstGeom>
        </p:spPr>
      </p:pic>
      <p:pic>
        <p:nvPicPr>
          <p:cNvPr id="3" name="0 (mp3cut.net)">
            <a:hlinkClick r:id="" action="ppaction://media"/>
            <a:extLst>
              <a:ext uri="{FF2B5EF4-FFF2-40B4-BE49-F238E27FC236}">
                <a16:creationId xmlns:a16="http://schemas.microsoft.com/office/drawing/2014/main" id="{B0105863-2C1C-DDB8-9016-2F5673B0A5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031" y="2065845"/>
            <a:ext cx="487363" cy="487363"/>
          </a:xfrm>
          <a:prstGeom prst="rect">
            <a:avLst/>
          </a:prstGeom>
        </p:spPr>
      </p:pic>
      <p:pic>
        <p:nvPicPr>
          <p:cNvPr id="6" name="0 (mp3cut.net) (1)">
            <a:hlinkClick r:id="" action="ppaction://media"/>
            <a:extLst>
              <a:ext uri="{FF2B5EF4-FFF2-40B4-BE49-F238E27FC236}">
                <a16:creationId xmlns:a16="http://schemas.microsoft.com/office/drawing/2014/main" id="{8CD027FA-27AC-CB42-9E64-2E2EF0B22D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09108" y="2240942"/>
            <a:ext cx="487363" cy="487363"/>
          </a:xfrm>
          <a:prstGeom prst="rect">
            <a:avLst/>
          </a:prstGeom>
        </p:spPr>
      </p:pic>
      <p:pic>
        <p:nvPicPr>
          <p:cNvPr id="7" name="0 (mp3cut.net) (2)">
            <a:hlinkClick r:id="" action="ppaction://media"/>
            <a:extLst>
              <a:ext uri="{FF2B5EF4-FFF2-40B4-BE49-F238E27FC236}">
                <a16:creationId xmlns:a16="http://schemas.microsoft.com/office/drawing/2014/main" id="{D4F0ED01-0404-A680-E23F-B783DDFDB3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33822" y="1856210"/>
            <a:ext cx="487363" cy="487363"/>
          </a:xfrm>
          <a:prstGeom prst="rect">
            <a:avLst/>
          </a:prstGeom>
        </p:spPr>
      </p:pic>
      <p:pic>
        <p:nvPicPr>
          <p:cNvPr id="8" name="0 (mp3cut.net) (3)">
            <a:hlinkClick r:id="" action="ppaction://media"/>
            <a:extLst>
              <a:ext uri="{FF2B5EF4-FFF2-40B4-BE49-F238E27FC236}">
                <a16:creationId xmlns:a16="http://schemas.microsoft.com/office/drawing/2014/main" id="{F40EF7F1-2F17-6B0A-DD72-EDC9384150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8142" y="1890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8012C-77EC-468F-8B5A-4C1FF289D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61" y="378362"/>
            <a:ext cx="2167900" cy="216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36A80-B751-442B-BF49-336B4C889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46" y="360220"/>
            <a:ext cx="2180577" cy="216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DE6CE0-945D-4598-BD7D-68987507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94" y="3429000"/>
            <a:ext cx="2915889" cy="2243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51A9FF-9CCE-4C26-B6A8-81AF03F3D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346" y="3778165"/>
            <a:ext cx="2396100" cy="2231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8" y="2119720"/>
            <a:ext cx="973346" cy="52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0DA324-94D9-44DC-B8DD-2E06890D3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9" y="4936965"/>
            <a:ext cx="973346" cy="526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E79A2-E204-4684-873A-267F90C24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8063729" y="2124171"/>
            <a:ext cx="973346" cy="5265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04289C-7C79-43BC-9AF2-3C8482727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7787958" y="4936964"/>
            <a:ext cx="973346" cy="526565"/>
          </a:xfrm>
          <a:prstGeom prst="rect">
            <a:avLst/>
          </a:prstGeom>
        </p:spPr>
      </p:pic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EFFC7-0B71-3338-1E27-32EB633385CB}"/>
              </a:ext>
            </a:extLst>
          </p:cNvPr>
          <p:cNvSpPr txBox="1"/>
          <p:nvPr/>
        </p:nvSpPr>
        <p:spPr>
          <a:xfrm>
            <a:off x="3654617" y="1943345"/>
            <a:ext cx="1263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Anna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CC6E3-7D0C-52B7-8FAE-6E2FF413CA33}"/>
              </a:ext>
            </a:extLst>
          </p:cNvPr>
          <p:cNvSpPr txBox="1"/>
          <p:nvPr/>
        </p:nvSpPr>
        <p:spPr>
          <a:xfrm>
            <a:off x="3710039" y="505513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Alex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E7957-C98E-D1BD-FF7E-217C480FC947}"/>
              </a:ext>
            </a:extLst>
          </p:cNvPr>
          <p:cNvSpPr txBox="1"/>
          <p:nvPr/>
        </p:nvSpPr>
        <p:spPr>
          <a:xfrm>
            <a:off x="7518847" y="1961487"/>
            <a:ext cx="1511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Tomas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D6B3F-343B-3B79-7D96-EE31DA1D9AE2}"/>
              </a:ext>
            </a:extLst>
          </p:cNvPr>
          <p:cNvSpPr txBox="1"/>
          <p:nvPr/>
        </p:nvSpPr>
        <p:spPr>
          <a:xfrm>
            <a:off x="7333503" y="5041438"/>
            <a:ext cx="160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Sophie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1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8136089-9066-445C-956A-2B8A48FA245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X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l5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X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M5e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OX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M5e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OXkdVe8ZnLmYAAABoAAAAHAAAAHVuaXZlcnNhbC9sb2NhbF9zZXR0aW5ncy54bWyzsa/IzVEoSy0qzszPs1Uy1DNQUkjNS85PycxLt1UKDXHTtVBSKC5JzEtJzMnPS7VVystXUrC347LJyU9OzAlOLSkBKixWKMhJrEwtCknNBTJKUv0Sc4EqQzxd/RRcXTxDlPTtuABQSwMEFAACAAgAz15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M9eR1WhbY9iTAAAAGsAAAAbAAAAdW5pdmVyc2FsL3VuaXZlcnNhbC5wbmcueG1ss7GvyM1RKEstKs7Mz7NVMtQzULK34+WyKShKLctMLVeoAIoBBSFASaHSVsnECMEtz0wpyQCpMDBBCGakZqZnlNgqWRhZwAX1gWYCAFBLAQIAABQAAgAIAIxeVlE2YVgCRwMAAOEJAAAUAAAAAAAAAAEAAAAAAAAAAAB1bml2ZXJzYWwvcGxheWVyLnhtbFBLAQIAABQAAgAIAM5eR1WcXjIIFAYAADcXAAAdAAAAAAAAAAEAAAAAAHkDAAB1bml2ZXJzYWwvY29tbW9uX21lc3NhZ2VzLmxuZ1BLAQIAABQAAgAIAM5eR1UVHmAbowAAAH8BAAAuAAAAAAAAAAEAAAAAAMgJAAB1bml2ZXJzYWwvcGxheWJhY2tfYW5kX25hdmlnYXRpb25fc2V0dGluZ3MueG1sUEsBAgAAFAACAAgAzl5HVaenV+h8BAAAbxcAACcAAAAAAAAAAQAAAAAAtwoAAHVuaXZlcnNhbC9mbGFzaF9wdWJsaXNoaW5nX3NldHRpbmdzLnhtbFBLAQIAABQAAgAIAM5eR1XlX+THbQMAAKEMAAAhAAAAAAAAAAEAAAAAAHgPAAB1bml2ZXJzYWwvZmxhc2hfc2tpbl9zZXR0aW5ncy54bWxQSwECAAAUAAIACADOXkdVF9vd2HcEAAD5FgAAJgAAAAAAAAABAAAAAAAkEwAAdW5pdmVyc2FsL2h0bWxfcHVibGlzaGluZ19zZXR0aW5ncy54bWxQSwECAAAUAAIACADOXkdVJR/xB6oBAABoBgAAHwAAAAAAAAABAAAAAADfFwAAdW5pdmVyc2FsL2h0bWxfc2tpbl9zZXR0aW5ncy5qc1BLAQIAABQAAgAIAM5eR1V7xmcuZgAAAGgAAAAcAAAAAAAAAAEAAAAAAMYZAAB1bml2ZXJzYWwvbG9jYWxfc2V0dGluZ3MueG1sUEsBAgAAFAACAAgAz15HVRbuq+5BBgAAWxwAABcAAAAAAAAAAAAAAAAAZhoAAHVuaXZlcnNhbC91bml2ZXJzYWwucG5nUEsBAgAAFAACAAgAz15HVaFtj2JMAAAAawAAABsAAAAAAAAAAQAAAAAA3CAAAHVuaXZlcnNhbC91bml2ZXJzYWwucG5nLnhtbFBLBQYAAAAACgAKAAYDAABhIQAAAAA="/>
  <p:tag name="ISPRING_ULTRA_SCORM_COURCE_TITLE" val="1.Unit 0-Lesson 1-Greeting 1-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PRESENTATION_TITLE" val="1.Unit 0-Lesson 1-Greeting 1-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4C9E8F-D05D-46F1-AAC4-F56C45F035A5}:3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988E2A-47AE-4EA3-97BA-78CC164B061B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EC35DA-FBCB-4839-8074-039B3E6A37E9}: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32C3EE-52C2-4252-BF41-4EF492B5AD2D}: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27CC-51F0-424F-B8A5-EC1206451920}:3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08EA4-504D-47BB-B5B9-AA9C4B2B3554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72AFB-51F8-4F66-937D-AE139973E13C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B2499-131B-4515-975E-AB018EACCA48}:3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AA9BF-8E3D-48BF-9DBC-ECE438667C0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E7E9FA-5B8B-44A6-B226-958C78DA7444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764601-4AA5-4392-9505-6E37EF58568C}: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2822</TotalTime>
  <Words>1080</Words>
  <Application>Microsoft Office PowerPoint</Application>
  <PresentationFormat>Widescreen</PresentationFormat>
  <Paragraphs>151</Paragraphs>
  <Slides>19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Life Savers</vt:lpstr>
      <vt:lpstr>Life Savers ExtraBold</vt:lpstr>
      <vt:lpstr>微软雅黑</vt:lpstr>
      <vt:lpstr>Quicksand</vt:lpstr>
      <vt:lpstr>Quicksand SemiBold</vt:lpstr>
      <vt:lpstr>Arial</vt:lpstr>
      <vt:lpstr>Arial Narrow</vt:lpstr>
      <vt:lpstr>Bebas Neue</vt:lpstr>
      <vt:lpstr>Calibri</vt:lpstr>
      <vt:lpstr>Comic Sans MS</vt:lpstr>
      <vt:lpstr>Nunito</vt:lpstr>
      <vt:lpstr>Patrick Hand</vt:lpstr>
      <vt:lpstr>PT Sans</vt:lpstr>
      <vt:lpstr>Roboto</vt:lpstr>
      <vt:lpstr>Times New Roman</vt:lpstr>
      <vt:lpstr>第一PPT，www.1ppt.com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1.Unit 0-Lesson 1-Greeting 1-2</dc:title>
  <dc:subject>9Slide.vn</dc:subject>
  <dc:creator>Thanh Bui;Chiêm T Thủy</dc:creator>
  <cp:keywords/>
  <dc:description>9Slide.vn</dc:description>
  <cp:lastModifiedBy>Linh Tran</cp:lastModifiedBy>
  <cp:revision>166</cp:revision>
  <dcterms:created xsi:type="dcterms:W3CDTF">2017-08-18T03:02:00Z</dcterms:created>
  <dcterms:modified xsi:type="dcterms:W3CDTF">2025-09-07T19:53:44Z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