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8" r:id="rId2"/>
    <p:sldId id="259" r:id="rId3"/>
    <p:sldId id="261" r:id="rId4"/>
    <p:sldId id="293" r:id="rId5"/>
    <p:sldId id="263" r:id="rId6"/>
    <p:sldId id="264" r:id="rId7"/>
    <p:sldId id="265" r:id="rId8"/>
    <p:sldId id="266" r:id="rId9"/>
    <p:sldId id="267" r:id="rId10"/>
    <p:sldId id="268" r:id="rId11"/>
    <p:sldId id="269" r:id="rId12"/>
    <p:sldId id="270"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Lst>
  <p:sldSz cx="18288000" cy="10287000"/>
  <p:notesSz cx="6858000" cy="9144000"/>
  <p:embeddedFontLst>
    <p:embeddedFont>
      <p:font typeface="#9Slide07 HoneyCream" panose="020B0604020202020204" charset="0"/>
      <p:regular r:id="rId35"/>
    </p:embeddedFont>
    <p:embeddedFont>
      <p:font typeface="Cambria" panose="02040503050406030204" pitchFamily="18" charset="0"/>
      <p:regular r:id="rId36"/>
      <p:bold r:id="rId37"/>
      <p:italic r:id="rId38"/>
      <p:boldItalic r:id="rId39"/>
    </p:embeddedFont>
    <p:embeddedFont>
      <p:font typeface="Cambria Bold" panose="02040803050406030204" pitchFamily="18" charset="0"/>
      <p:regular r:id="rId40"/>
      <p:bold r:id="rId41"/>
    </p:embeddedFont>
    <p:embeddedFont>
      <p:font typeface="Cambria Bold Italics" panose="020B0604020202020204" charset="0"/>
      <p:regular r:id="rId42"/>
    </p:embeddedFont>
    <p:embeddedFont>
      <p:font typeface="KG Primary Penmanship" panose="020B0604020202020204" charset="0"/>
      <p:regular r:id="rId43"/>
    </p:embeddedFont>
    <p:embeddedFont>
      <p:font typeface="Sigmar One" panose="020B0604020202020204" charset="0"/>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3433"/>
    <a:srgbClr val="FE9A38"/>
    <a:srgbClr val="CE0F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1" d="100"/>
          <a:sy n="71" d="100"/>
        </p:scale>
        <p:origin x="1056" y="-8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5" d="100"/>
        <a:sy n="55" d="100"/>
      </p:scale>
      <p:origin x="0" y="-5827"/>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8.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7.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grpSp>
        <p:nvGrpSpPr>
          <p:cNvPr id="5" name="Group 4"/>
          <p:cNvGrpSpPr/>
          <p:nvPr userDrawn="1"/>
        </p:nvGrpSpPr>
        <p:grpSpPr>
          <a:xfrm>
            <a:off x="-3429000" y="-216676"/>
            <a:ext cx="22442830" cy="14482529"/>
            <a:chOff x="-3429000" y="-216676"/>
            <a:chExt cx="22442830" cy="14482529"/>
          </a:xfrm>
        </p:grpSpPr>
        <p:pic>
          <p:nvPicPr>
            <p:cNvPr id="6" name="Picture 5">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3429000" y="-216676"/>
              <a:ext cx="3167916" cy="3268627"/>
            </a:xfrm>
            <a:prstGeom prst="rect">
              <a:avLst/>
            </a:prstGeom>
          </p:spPr>
        </p:pic>
        <p:sp>
          <p:nvSpPr>
            <p:cNvPr id="7" name="Title 1">
              <a:extLst>
                <a:ext uri="{FF2B5EF4-FFF2-40B4-BE49-F238E27FC236}">
                  <a16:creationId xmlns:a16="http://schemas.microsoft.com/office/drawing/2014/main" id="{134C9EFF-C59B-47AD-BC67-24488957F3EB}"/>
                </a:ext>
              </a:extLst>
            </p:cNvPr>
            <p:cNvSpPr txBox="1">
              <a:spLocks/>
            </p:cNvSpPr>
            <p:nvPr userDrawn="1"/>
          </p:nvSpPr>
          <p:spPr>
            <a:xfrm>
              <a:off x="-3302541" y="2872035"/>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8" name="TextBox 3">
              <a:extLst>
                <a:ext uri="{FF2B5EF4-FFF2-40B4-BE49-F238E27FC236}">
                  <a16:creationId xmlns:a16="http://schemas.microsoft.com/office/drawing/2014/main" id="{07DAF728-7D94-E33E-7F87-8FAE4669A949}"/>
                </a:ext>
              </a:extLst>
            </p:cNvPr>
            <p:cNvSpPr txBox="1"/>
            <p:nvPr userDrawn="1"/>
          </p:nvSpPr>
          <p:spPr>
            <a:xfrm>
              <a:off x="4800600" y="116205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4"/>
            <a:stretch>
              <a:fillRect/>
            </a:stretch>
          </p:blipFill>
          <p:spPr>
            <a:xfrm>
              <a:off x="2093742" y="10452475"/>
              <a:ext cx="2706858" cy="3813378"/>
            </a:xfrm>
            <a:prstGeom prst="rect">
              <a:avLst/>
            </a:prstGeom>
          </p:spPr>
        </p:pic>
        <p:pic>
          <p:nvPicPr>
            <p:cNvPr id="10" name="Picture 9"/>
            <p:cNvPicPr>
              <a:picLocks noChangeAspect="1"/>
            </p:cNvPicPr>
            <p:nvPr userDrawn="1"/>
          </p:nvPicPr>
          <p:blipFill>
            <a:blip r:embed="rId5"/>
            <a:stretch>
              <a:fillRect/>
            </a:stretch>
          </p:blipFill>
          <p:spPr>
            <a:xfrm>
              <a:off x="14325600" y="10561728"/>
              <a:ext cx="4688230" cy="1268078"/>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grpSp>
        <p:nvGrpSpPr>
          <p:cNvPr id="7" name="Group 6"/>
          <p:cNvGrpSpPr/>
          <p:nvPr userDrawn="1"/>
        </p:nvGrpSpPr>
        <p:grpSpPr>
          <a:xfrm>
            <a:off x="-3429000" y="-216676"/>
            <a:ext cx="22442830" cy="14482529"/>
            <a:chOff x="-3429000" y="-216676"/>
            <a:chExt cx="22442830" cy="14482529"/>
          </a:xfrm>
        </p:grpSpPr>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9325"/>
            <a:stretch/>
          </p:blipFill>
          <p:spPr>
            <a:xfrm>
              <a:off x="-3429000" y="-216676"/>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3302541" y="2872035"/>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10" name="TextBox 3">
              <a:extLst>
                <a:ext uri="{FF2B5EF4-FFF2-40B4-BE49-F238E27FC236}">
                  <a16:creationId xmlns:a16="http://schemas.microsoft.com/office/drawing/2014/main" id="{07DAF728-7D94-E33E-7F87-8FAE4669A949}"/>
                </a:ext>
              </a:extLst>
            </p:cNvPr>
            <p:cNvSpPr txBox="1"/>
            <p:nvPr userDrawn="1"/>
          </p:nvSpPr>
          <p:spPr>
            <a:xfrm>
              <a:off x="4800600" y="116205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1"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15"/>
            <a:stretch>
              <a:fillRect/>
            </a:stretch>
          </p:blipFill>
          <p:spPr>
            <a:xfrm>
              <a:off x="2093742" y="10452475"/>
              <a:ext cx="2706858" cy="3813378"/>
            </a:xfrm>
            <a:prstGeom prst="rect">
              <a:avLst/>
            </a:prstGeom>
          </p:spPr>
        </p:pic>
        <p:pic>
          <p:nvPicPr>
            <p:cNvPr id="12" name="Picture 11"/>
            <p:cNvPicPr>
              <a:picLocks noChangeAspect="1"/>
            </p:cNvPicPr>
            <p:nvPr userDrawn="1"/>
          </p:nvPicPr>
          <p:blipFill>
            <a:blip r:embed="rId16"/>
            <a:stretch>
              <a:fillRect/>
            </a:stretch>
          </p:blipFill>
          <p:spPr>
            <a:xfrm>
              <a:off x="14325600" y="10561728"/>
              <a:ext cx="4688230" cy="1268078"/>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image" Target="../media/image16.sv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6.sv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5.png"/><Relationship Id="rId7" Type="http://schemas.openxmlformats.org/officeDocument/2006/relationships/image" Target="../media/image23.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32.png"/><Relationship Id="rId4" Type="http://schemas.openxmlformats.org/officeDocument/2006/relationships/image" Target="../media/image16.svg"/><Relationship Id="rId9" Type="http://schemas.openxmlformats.org/officeDocument/2006/relationships/image" Target="../media/image31.sv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45.sv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0.svg"/></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39.png"/><Relationship Id="rId7" Type="http://schemas.openxmlformats.org/officeDocument/2006/relationships/image" Target="../media/image51.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0.svg"/><Relationship Id="rId9" Type="http://schemas.openxmlformats.org/officeDocument/2006/relationships/image" Target="../media/image53.svg"/></Relationships>
</file>

<file path=ppt/slides/_rels/slide18.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55.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image" Target="../media/image16.svg"/></Relationships>
</file>

<file path=ppt/slides/_rels/slide1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5.png"/><Relationship Id="rId7" Type="http://schemas.openxmlformats.org/officeDocument/2006/relationships/image" Target="../media/image56.png"/><Relationship Id="rId12" Type="http://schemas.openxmlformats.org/officeDocument/2006/relationships/image" Target="../media/image58.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20.png"/><Relationship Id="rId5" Type="http://schemas.openxmlformats.org/officeDocument/2006/relationships/image" Target="../media/image11.png"/><Relationship Id="rId10" Type="http://schemas.openxmlformats.org/officeDocument/2006/relationships/image" Target="../media/image40.svg"/><Relationship Id="rId4" Type="http://schemas.openxmlformats.org/officeDocument/2006/relationships/image" Target="../media/image16.svg"/><Relationship Id="rId9"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21.png"/><Relationship Id="rId4" Type="http://schemas.openxmlformats.org/officeDocument/2006/relationships/image" Target="../media/image16.svg"/><Relationship Id="rId9" Type="http://schemas.openxmlformats.org/officeDocument/2006/relationships/image" Target="../media/image20.png"/></Relationships>
</file>

<file path=ppt/slides/_rels/slide2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5.png"/><Relationship Id="rId7" Type="http://schemas.openxmlformats.org/officeDocument/2006/relationships/image" Target="../media/image57.png"/><Relationship Id="rId12" Type="http://schemas.openxmlformats.org/officeDocument/2006/relationships/image" Target="../media/image60.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20.png"/><Relationship Id="rId5" Type="http://schemas.openxmlformats.org/officeDocument/2006/relationships/image" Target="../media/image11.png"/><Relationship Id="rId10" Type="http://schemas.openxmlformats.org/officeDocument/2006/relationships/image" Target="../media/image40.svg"/><Relationship Id="rId4" Type="http://schemas.openxmlformats.org/officeDocument/2006/relationships/image" Target="../media/image16.svg"/><Relationship Id="rId9" Type="http://schemas.openxmlformats.org/officeDocument/2006/relationships/image" Target="../media/image39.png"/></Relationships>
</file>

<file path=ppt/slides/_rels/slide2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5.png"/><Relationship Id="rId7" Type="http://schemas.openxmlformats.org/officeDocument/2006/relationships/image" Target="../media/image57.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6.svg"/><Relationship Id="rId9"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57.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6.svg"/></Relationships>
</file>

<file path=ppt/slides/_rels/slide2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5.png"/><Relationship Id="rId7" Type="http://schemas.openxmlformats.org/officeDocument/2006/relationships/image" Target="../media/image57.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6.svg"/></Relationships>
</file>

<file path=ppt/slides/_rels/slide2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5.png"/><Relationship Id="rId7" Type="http://schemas.openxmlformats.org/officeDocument/2006/relationships/image" Target="../media/image57.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6.svg"/></Relationships>
</file>

<file path=ppt/slides/_rels/slide2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5.png"/><Relationship Id="rId7" Type="http://schemas.openxmlformats.org/officeDocument/2006/relationships/image" Target="../media/image57.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6.svg"/><Relationship Id="rId9" Type="http://schemas.openxmlformats.org/officeDocument/2006/relationships/image" Target="../media/image63.png"/></Relationships>
</file>

<file path=ppt/slides/_rels/slide2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8.png"/><Relationship Id="rId7" Type="http://schemas.openxmlformats.org/officeDocument/2006/relationships/image" Target="../media/image13.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19.svg"/><Relationship Id="rId9" Type="http://schemas.openxmlformats.org/officeDocument/2006/relationships/image" Target="../media/image64.png"/></Relationships>
</file>

<file path=ppt/slides/_rels/slide27.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65.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image" Target="../media/image16.svg"/></Relationships>
</file>

<file path=ppt/slides/_rels/slide2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slides/_rels/slide29.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72.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image" Target="../media/image16.svg"/></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22.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image" Target="../media/image16.svg"/></Relationships>
</file>

<file path=ppt/slides/_rels/slide30.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75.png"/><Relationship Id="rId3" Type="http://schemas.openxmlformats.org/officeDocument/2006/relationships/image" Target="../media/image18.png"/><Relationship Id="rId7" Type="http://schemas.openxmlformats.org/officeDocument/2006/relationships/image" Target="../media/image15.png"/><Relationship Id="rId12" Type="http://schemas.openxmlformats.org/officeDocument/2006/relationships/image" Target="../media/image74.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73.png"/><Relationship Id="rId5" Type="http://schemas.openxmlformats.org/officeDocument/2006/relationships/image" Target="../media/image13.png"/><Relationship Id="rId10" Type="http://schemas.openxmlformats.org/officeDocument/2006/relationships/image" Target="../media/image12.svg"/><Relationship Id="rId4" Type="http://schemas.openxmlformats.org/officeDocument/2006/relationships/image" Target="../media/image19.svg"/><Relationship Id="rId9" Type="http://schemas.openxmlformats.org/officeDocument/2006/relationships/image" Target="../media/image11.png"/><Relationship Id="rId14" Type="http://schemas.openxmlformats.org/officeDocument/2006/relationships/image" Target="../media/image76.png"/></Relationships>
</file>

<file path=ppt/slides/_rels/slide3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8.png"/><Relationship Id="rId7" Type="http://schemas.openxmlformats.org/officeDocument/2006/relationships/image" Target="../media/image15.png"/><Relationship Id="rId12" Type="http://schemas.openxmlformats.org/officeDocument/2006/relationships/image" Target="../media/image74.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73.png"/><Relationship Id="rId5" Type="http://schemas.openxmlformats.org/officeDocument/2006/relationships/image" Target="../media/image13.png"/><Relationship Id="rId10" Type="http://schemas.openxmlformats.org/officeDocument/2006/relationships/image" Target="../media/image12.svg"/><Relationship Id="rId4" Type="http://schemas.openxmlformats.org/officeDocument/2006/relationships/image" Target="../media/image19.svg"/><Relationship Id="rId9" Type="http://schemas.openxmlformats.org/officeDocument/2006/relationships/image" Target="../media/image11.png"/></Relationships>
</file>

<file path=ppt/slides/_rels/slide32.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7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image" Target="../media/image16.svg"/></Relationships>
</file>

<file path=ppt/slides/_rels/slide33.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15.png"/><Relationship Id="rId7" Type="http://schemas.openxmlformats.org/officeDocument/2006/relationships/image" Target="../media/image78.png"/><Relationship Id="rId12" Type="http://schemas.openxmlformats.org/officeDocument/2006/relationships/image" Target="../media/image83.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82.png"/><Relationship Id="rId5" Type="http://schemas.openxmlformats.org/officeDocument/2006/relationships/image" Target="../media/image11.png"/><Relationship Id="rId15" Type="http://schemas.openxmlformats.org/officeDocument/2006/relationships/image" Target="../media/image86.png"/><Relationship Id="rId10" Type="http://schemas.openxmlformats.org/officeDocument/2006/relationships/image" Target="../media/image81.svg"/><Relationship Id="rId4" Type="http://schemas.openxmlformats.org/officeDocument/2006/relationships/image" Target="../media/image16.svg"/><Relationship Id="rId9" Type="http://schemas.openxmlformats.org/officeDocument/2006/relationships/image" Target="../media/image80.png"/><Relationship Id="rId14" Type="http://schemas.openxmlformats.org/officeDocument/2006/relationships/image" Target="../media/image85.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15.png"/><Relationship Id="rId7" Type="http://schemas.openxmlformats.org/officeDocument/2006/relationships/image" Target="../media/image30.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6.svg"/><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6.sv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5.png"/><Relationship Id="rId7" Type="http://schemas.openxmlformats.org/officeDocument/2006/relationships/image" Target="../media/image23.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6.sv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5.png"/><Relationship Id="rId7" Type="http://schemas.openxmlformats.org/officeDocument/2006/relationships/image" Target="../media/image34.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38.png"/><Relationship Id="rId5" Type="http://schemas.openxmlformats.org/officeDocument/2006/relationships/image" Target="../media/image11.png"/><Relationship Id="rId10" Type="http://schemas.openxmlformats.org/officeDocument/2006/relationships/image" Target="../media/image37.png"/><Relationship Id="rId4" Type="http://schemas.openxmlformats.org/officeDocument/2006/relationships/image" Target="../media/image16.sv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453986" y="1000505"/>
            <a:ext cx="15380028" cy="8285990"/>
          </a:xfrm>
          <a:custGeom>
            <a:avLst/>
            <a:gdLst/>
            <a:ahLst/>
            <a:cxnLst/>
            <a:rect l="l" t="t" r="r" b="b"/>
            <a:pathLst>
              <a:path w="15380028" h="8285990">
                <a:moveTo>
                  <a:pt x="0" y="0"/>
                </a:moveTo>
                <a:lnTo>
                  <a:pt x="15380028" y="0"/>
                </a:lnTo>
                <a:lnTo>
                  <a:pt x="15380028" y="8285990"/>
                </a:lnTo>
                <a:lnTo>
                  <a:pt x="0" y="82859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1847413" y="4796558"/>
            <a:ext cx="5983589" cy="5200283"/>
          </a:xfrm>
          <a:custGeom>
            <a:avLst/>
            <a:gdLst/>
            <a:ahLst/>
            <a:cxnLst/>
            <a:rect l="l" t="t" r="r" b="b"/>
            <a:pathLst>
              <a:path w="5983589" h="5200283">
                <a:moveTo>
                  <a:pt x="0" y="0"/>
                </a:moveTo>
                <a:lnTo>
                  <a:pt x="5983589" y="0"/>
                </a:lnTo>
                <a:lnTo>
                  <a:pt x="5983589" y="5200283"/>
                </a:lnTo>
                <a:lnTo>
                  <a:pt x="0" y="52002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4861497" y="7396700"/>
            <a:ext cx="7315200" cy="3438144"/>
          </a:xfrm>
          <a:custGeom>
            <a:avLst/>
            <a:gdLst/>
            <a:ahLst/>
            <a:cxnLst/>
            <a:rect l="l" t="t" r="r" b="b"/>
            <a:pathLst>
              <a:path w="7315200" h="3438144">
                <a:moveTo>
                  <a:pt x="0" y="0"/>
                </a:moveTo>
                <a:lnTo>
                  <a:pt x="7315200" y="0"/>
                </a:lnTo>
                <a:lnTo>
                  <a:pt x="7315200" y="3438144"/>
                </a:lnTo>
                <a:lnTo>
                  <a:pt x="0" y="34381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184563" y="7286972"/>
            <a:ext cx="7315200" cy="1828800"/>
          </a:xfrm>
          <a:custGeom>
            <a:avLst/>
            <a:gdLst/>
            <a:ahLst/>
            <a:cxnLst/>
            <a:rect l="l" t="t" r="r" b="b"/>
            <a:pathLst>
              <a:path w="7315200" h="1828800">
                <a:moveTo>
                  <a:pt x="0" y="0"/>
                </a:moveTo>
                <a:lnTo>
                  <a:pt x="7315200" y="0"/>
                </a:lnTo>
                <a:lnTo>
                  <a:pt x="7315200" y="1828800"/>
                </a:lnTo>
                <a:lnTo>
                  <a:pt x="0" y="1828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13716202" y="-603504"/>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309463" y="0"/>
            <a:ext cx="7315200" cy="2907792"/>
          </a:xfrm>
          <a:custGeom>
            <a:avLst/>
            <a:gdLst/>
            <a:ahLst/>
            <a:cxnLst/>
            <a:rect l="l" t="t" r="r" b="b"/>
            <a:pathLst>
              <a:path w="7315200" h="2907792">
                <a:moveTo>
                  <a:pt x="0" y="0"/>
                </a:moveTo>
                <a:lnTo>
                  <a:pt x="7315200" y="0"/>
                </a:lnTo>
                <a:lnTo>
                  <a:pt x="7315200" y="2907792"/>
                </a:lnTo>
                <a:lnTo>
                  <a:pt x="0" y="2907792"/>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sp>
        <p:nvSpPr>
          <p:cNvPr id="9" name="TextBox 9"/>
          <p:cNvSpPr txBox="1"/>
          <p:nvPr/>
        </p:nvSpPr>
        <p:spPr>
          <a:xfrm>
            <a:off x="2731779" y="3758946"/>
            <a:ext cx="12107429" cy="1721882"/>
          </a:xfrm>
          <a:prstGeom prst="rect">
            <a:avLst/>
          </a:prstGeom>
        </p:spPr>
        <p:txBody>
          <a:bodyPr lIns="0" tIns="0" rIns="0" bIns="0" rtlCol="0" anchor="t">
            <a:spAutoFit/>
          </a:bodyPr>
          <a:lstStyle/>
          <a:p>
            <a:pPr algn="ctr">
              <a:lnSpc>
                <a:spcPts val="12757"/>
              </a:lnSpc>
              <a:spcBef>
                <a:spcPct val="0"/>
              </a:spcBef>
            </a:pPr>
            <a:endParaRPr lang="en-US" sz="12757" dirty="0">
              <a:solidFill>
                <a:srgbClr val="FFE865"/>
              </a:solidFill>
              <a:latin typeface="Sigmar One"/>
              <a:ea typeface="Sigmar One"/>
              <a:cs typeface="Sigmar One"/>
              <a:sym typeface="Sigmar One"/>
            </a:endParaRPr>
          </a:p>
        </p:txBody>
      </p:sp>
      <p:pic>
        <p:nvPicPr>
          <p:cNvPr id="11" name="Picture 10"/>
          <p:cNvPicPr>
            <a:picLocks noChangeAspect="1"/>
          </p:cNvPicPr>
          <p:nvPr/>
        </p:nvPicPr>
        <p:blipFill>
          <a:blip r:embed="rId15"/>
          <a:stretch>
            <a:fillRect/>
          </a:stretch>
        </p:blipFill>
        <p:spPr>
          <a:xfrm>
            <a:off x="1981200" y="2808462"/>
            <a:ext cx="13259949" cy="27129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0728827" y="-277292"/>
            <a:ext cx="7315200" cy="2907792"/>
          </a:xfrm>
          <a:custGeom>
            <a:avLst/>
            <a:gdLst/>
            <a:ahLst/>
            <a:cxnLst/>
            <a:rect l="l" t="t" r="r" b="b"/>
            <a:pathLst>
              <a:path w="7315200" h="2907792">
                <a:moveTo>
                  <a:pt x="0" y="0"/>
                </a:moveTo>
                <a:lnTo>
                  <a:pt x="7315200" y="0"/>
                </a:lnTo>
                <a:lnTo>
                  <a:pt x="7315200" y="2907792"/>
                </a:lnTo>
                <a:lnTo>
                  <a:pt x="0" y="2907792"/>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sp>
        <p:nvSpPr>
          <p:cNvPr id="4" name="Freeform 4"/>
          <p:cNvSpPr/>
          <p:nvPr/>
        </p:nvSpPr>
        <p:spPr>
          <a:xfrm>
            <a:off x="10587308" y="249250"/>
            <a:ext cx="7315200" cy="1828800"/>
          </a:xfrm>
          <a:custGeom>
            <a:avLst/>
            <a:gdLst/>
            <a:ahLst/>
            <a:cxnLst/>
            <a:rect l="l" t="t" r="r" b="b"/>
            <a:pathLst>
              <a:path w="7315200" h="1828800">
                <a:moveTo>
                  <a:pt x="0" y="0"/>
                </a:moveTo>
                <a:lnTo>
                  <a:pt x="7315200" y="0"/>
                </a:lnTo>
                <a:lnTo>
                  <a:pt x="7315200" y="1828800"/>
                </a:lnTo>
                <a:lnTo>
                  <a:pt x="0" y="1828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5" name="Group 5"/>
          <p:cNvGrpSpPr/>
          <p:nvPr/>
        </p:nvGrpSpPr>
        <p:grpSpPr>
          <a:xfrm>
            <a:off x="515316" y="364045"/>
            <a:ext cx="17257368" cy="9558910"/>
            <a:chOff x="0" y="0"/>
            <a:chExt cx="4545150" cy="2517573"/>
          </a:xfrm>
        </p:grpSpPr>
        <p:sp>
          <p:nvSpPr>
            <p:cNvPr id="6" name="Freeform 6"/>
            <p:cNvSpPr/>
            <p:nvPr/>
          </p:nvSpPr>
          <p:spPr>
            <a:xfrm>
              <a:off x="0" y="0"/>
              <a:ext cx="4545150" cy="2517573"/>
            </a:xfrm>
            <a:custGeom>
              <a:avLst/>
              <a:gdLst/>
              <a:ahLst/>
              <a:cxnLst/>
              <a:rect l="l" t="t" r="r" b="b"/>
              <a:pathLst>
                <a:path w="4545150" h="2517573">
                  <a:moveTo>
                    <a:pt x="22879" y="0"/>
                  </a:moveTo>
                  <a:lnTo>
                    <a:pt x="4522271" y="0"/>
                  </a:lnTo>
                  <a:cubicBezTo>
                    <a:pt x="4528339" y="0"/>
                    <a:pt x="4534159" y="2410"/>
                    <a:pt x="4538449" y="6701"/>
                  </a:cubicBezTo>
                  <a:cubicBezTo>
                    <a:pt x="4542740" y="10992"/>
                    <a:pt x="4545150" y="16811"/>
                    <a:pt x="4545150" y="22879"/>
                  </a:cubicBezTo>
                  <a:lnTo>
                    <a:pt x="4545150" y="2494693"/>
                  </a:lnTo>
                  <a:cubicBezTo>
                    <a:pt x="4545150" y="2507330"/>
                    <a:pt x="4534907" y="2517573"/>
                    <a:pt x="4522271" y="2517573"/>
                  </a:cubicBezTo>
                  <a:lnTo>
                    <a:pt x="22879" y="2517573"/>
                  </a:lnTo>
                  <a:cubicBezTo>
                    <a:pt x="16811" y="2517573"/>
                    <a:pt x="10992" y="2515162"/>
                    <a:pt x="6701" y="2510872"/>
                  </a:cubicBezTo>
                  <a:cubicBezTo>
                    <a:pt x="2410" y="2506581"/>
                    <a:pt x="0" y="2500762"/>
                    <a:pt x="0" y="2494693"/>
                  </a:cubicBezTo>
                  <a:lnTo>
                    <a:pt x="0" y="22879"/>
                  </a:lnTo>
                  <a:cubicBezTo>
                    <a:pt x="0" y="16811"/>
                    <a:pt x="2410" y="10992"/>
                    <a:pt x="6701" y="6701"/>
                  </a:cubicBezTo>
                  <a:cubicBezTo>
                    <a:pt x="10992" y="2410"/>
                    <a:pt x="16811" y="0"/>
                    <a:pt x="22879" y="0"/>
                  </a:cubicBezTo>
                  <a:close/>
                </a:path>
              </a:pathLst>
            </a:custGeom>
            <a:solidFill>
              <a:srgbClr val="FFFFFF"/>
            </a:solidFill>
            <a:ln w="38100" cap="rnd">
              <a:solidFill>
                <a:srgbClr val="FFFFFF"/>
              </a:solidFill>
              <a:prstDash val="lgDash"/>
              <a:round/>
            </a:ln>
          </p:spPr>
        </p:sp>
        <p:sp>
          <p:nvSpPr>
            <p:cNvPr id="7" name="TextBox 7"/>
            <p:cNvSpPr txBox="1"/>
            <p:nvPr/>
          </p:nvSpPr>
          <p:spPr>
            <a:xfrm>
              <a:off x="0" y="-57150"/>
              <a:ext cx="4545150" cy="2574723"/>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871444" y="686562"/>
            <a:ext cx="16545112" cy="8932926"/>
          </a:xfrm>
          <a:prstGeom prst="rect">
            <a:avLst/>
          </a:prstGeom>
        </p:spPr>
        <p:txBody>
          <a:bodyPr lIns="0" tIns="0" rIns="0" bIns="0" rtlCol="0" anchor="t">
            <a:spAutoFit/>
          </a:bodyPr>
          <a:lstStyle/>
          <a:p>
            <a:pPr algn="just">
              <a:lnSpc>
                <a:spcPts val="5471"/>
              </a:lnSpc>
            </a:pPr>
            <a:r>
              <a:rPr lang="en-US" sz="4799">
                <a:solidFill>
                  <a:srgbClr val="000000"/>
                </a:solidFill>
                <a:latin typeface="Cambria"/>
                <a:ea typeface="Cambria"/>
                <a:cs typeface="Cambria"/>
                <a:sym typeface="Cambria"/>
              </a:rPr>
              <a:t>     </a:t>
            </a:r>
            <a:r>
              <a:rPr lang="en-US" sz="4799">
                <a:solidFill>
                  <a:srgbClr val="D91111"/>
                </a:solidFill>
                <a:latin typeface="Cambria"/>
                <a:ea typeface="Cambria"/>
                <a:cs typeface="Cambria"/>
                <a:sym typeface="Cambria"/>
              </a:rPr>
              <a:t>Bỗng Mư Hoa hỏi:</a:t>
            </a:r>
          </a:p>
          <a:p>
            <a:pPr algn="just">
              <a:lnSpc>
                <a:spcPts val="5471"/>
              </a:lnSpc>
            </a:pPr>
            <a:r>
              <a:rPr lang="en-US" sz="4799">
                <a:solidFill>
                  <a:srgbClr val="D91111"/>
                </a:solidFill>
                <a:latin typeface="Cambria"/>
                <a:ea typeface="Cambria"/>
                <a:cs typeface="Cambria"/>
                <a:sym typeface="Cambria"/>
              </a:rPr>
              <a:t>     – Các cậu có thấy bầu trời như một vườn hoa không?</a:t>
            </a:r>
          </a:p>
          <a:p>
            <a:pPr algn="just">
              <a:lnSpc>
                <a:spcPts val="5471"/>
              </a:lnSpc>
            </a:pPr>
            <a:r>
              <a:rPr lang="en-US" sz="4799">
                <a:solidFill>
                  <a:srgbClr val="D91111"/>
                </a:solidFill>
                <a:latin typeface="Cambria"/>
                <a:ea typeface="Cambria"/>
                <a:cs typeface="Cambria"/>
                <a:sym typeface="Cambria"/>
              </a:rPr>
              <a:t>     Mư Nhơ gật đầu:</a:t>
            </a:r>
          </a:p>
          <a:p>
            <a:pPr algn="l">
              <a:lnSpc>
                <a:spcPts val="5471"/>
              </a:lnSpc>
            </a:pPr>
            <a:r>
              <a:rPr lang="en-US" sz="4799">
                <a:solidFill>
                  <a:srgbClr val="D91111"/>
                </a:solidFill>
                <a:latin typeface="Cambria"/>
                <a:ea typeface="Cambria"/>
                <a:cs typeface="Cambria"/>
                <a:sym typeface="Cambria"/>
              </a:rPr>
              <a:t>     – Cánh diều giống hoa ngũ sắc, đám mây giống hoa cúc trắng, ....</a:t>
            </a:r>
          </a:p>
          <a:p>
            <a:pPr algn="just">
              <a:lnSpc>
                <a:spcPts val="5471"/>
              </a:lnSpc>
            </a:pPr>
            <a:r>
              <a:rPr lang="en-US" sz="4799">
                <a:solidFill>
                  <a:srgbClr val="D91111"/>
                </a:solidFill>
                <a:latin typeface="Cambria"/>
                <a:ea typeface="Cambria"/>
                <a:cs typeface="Cambria"/>
                <a:sym typeface="Cambria"/>
              </a:rPr>
              <a:t>    Mư Hoa bật dậy:</a:t>
            </a:r>
          </a:p>
          <a:p>
            <a:pPr algn="just">
              <a:lnSpc>
                <a:spcPts val="5471"/>
              </a:lnSpc>
            </a:pPr>
            <a:r>
              <a:rPr lang="en-US" sz="4799">
                <a:solidFill>
                  <a:srgbClr val="D91111"/>
                </a:solidFill>
                <a:latin typeface="Cambria"/>
                <a:ea typeface="Cambria"/>
                <a:cs typeface="Cambria"/>
                <a:sym typeface="Cambria"/>
              </a:rPr>
              <a:t>   – Chúng ta sẽ biến nơi đây thành cánh đồng hoa. Mọi người không nỡ lấy cánh đồng đẹp làm chỗ đổ rác đâu.</a:t>
            </a:r>
          </a:p>
          <a:p>
            <a:pPr algn="just">
              <a:lnSpc>
                <a:spcPts val="5471"/>
              </a:lnSpc>
            </a:pPr>
            <a:r>
              <a:rPr lang="en-US" sz="4799">
                <a:solidFill>
                  <a:srgbClr val="000000"/>
                </a:solidFill>
                <a:latin typeface="Cambria"/>
                <a:ea typeface="Cambria"/>
                <a:cs typeface="Cambria"/>
                <a:sym typeface="Cambria"/>
              </a:rPr>
              <a:t>   </a:t>
            </a:r>
            <a:r>
              <a:rPr lang="en-US" sz="4799">
                <a:solidFill>
                  <a:srgbClr val="007AE6"/>
                </a:solidFill>
                <a:latin typeface="Cambria"/>
                <a:ea typeface="Cambria"/>
                <a:cs typeface="Cambria"/>
                <a:sym typeface="Cambria"/>
              </a:rPr>
              <a:t> Các bạn nhỏ chụm đầu bàn tính và quyết tâm cải tạo đồng cỏ.   Biết ý tưởng đó, nhiều cô bác trong làng đã hưởng ứng. Họ hồ hởi cùng các bạn bắt tay vào dọn rác, xới đất, gieo hạt, trồng cây; ngày ngày tưới nước, nhổ cỏ, bắt sâu. Cây đâm chồi, nảy lộc, rồi nhú nở những bông hoa đầu tiên. Ba tháng sau, hoa đã</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0728827" y="-277292"/>
            <a:ext cx="7315200" cy="2907792"/>
          </a:xfrm>
          <a:custGeom>
            <a:avLst/>
            <a:gdLst/>
            <a:ahLst/>
            <a:cxnLst/>
            <a:rect l="l" t="t" r="r" b="b"/>
            <a:pathLst>
              <a:path w="7315200" h="2907792">
                <a:moveTo>
                  <a:pt x="0" y="0"/>
                </a:moveTo>
                <a:lnTo>
                  <a:pt x="7315200" y="0"/>
                </a:lnTo>
                <a:lnTo>
                  <a:pt x="7315200" y="2907792"/>
                </a:lnTo>
                <a:lnTo>
                  <a:pt x="0" y="2907792"/>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sp>
        <p:nvSpPr>
          <p:cNvPr id="4" name="Freeform 4"/>
          <p:cNvSpPr/>
          <p:nvPr/>
        </p:nvSpPr>
        <p:spPr>
          <a:xfrm>
            <a:off x="10587308" y="249250"/>
            <a:ext cx="7315200" cy="1828800"/>
          </a:xfrm>
          <a:custGeom>
            <a:avLst/>
            <a:gdLst/>
            <a:ahLst/>
            <a:cxnLst/>
            <a:rect l="l" t="t" r="r" b="b"/>
            <a:pathLst>
              <a:path w="7315200" h="1828800">
                <a:moveTo>
                  <a:pt x="0" y="0"/>
                </a:moveTo>
                <a:lnTo>
                  <a:pt x="7315200" y="0"/>
                </a:lnTo>
                <a:lnTo>
                  <a:pt x="7315200" y="1828800"/>
                </a:lnTo>
                <a:lnTo>
                  <a:pt x="0" y="1828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5" name="Group 5"/>
          <p:cNvGrpSpPr/>
          <p:nvPr/>
        </p:nvGrpSpPr>
        <p:grpSpPr>
          <a:xfrm>
            <a:off x="515316" y="364045"/>
            <a:ext cx="17257368" cy="9558910"/>
            <a:chOff x="0" y="0"/>
            <a:chExt cx="4545150" cy="2517573"/>
          </a:xfrm>
        </p:grpSpPr>
        <p:sp>
          <p:nvSpPr>
            <p:cNvPr id="6" name="Freeform 6"/>
            <p:cNvSpPr/>
            <p:nvPr/>
          </p:nvSpPr>
          <p:spPr>
            <a:xfrm>
              <a:off x="0" y="0"/>
              <a:ext cx="4545150" cy="2517573"/>
            </a:xfrm>
            <a:custGeom>
              <a:avLst/>
              <a:gdLst/>
              <a:ahLst/>
              <a:cxnLst/>
              <a:rect l="l" t="t" r="r" b="b"/>
              <a:pathLst>
                <a:path w="4545150" h="2517573">
                  <a:moveTo>
                    <a:pt x="22879" y="0"/>
                  </a:moveTo>
                  <a:lnTo>
                    <a:pt x="4522271" y="0"/>
                  </a:lnTo>
                  <a:cubicBezTo>
                    <a:pt x="4528339" y="0"/>
                    <a:pt x="4534159" y="2410"/>
                    <a:pt x="4538449" y="6701"/>
                  </a:cubicBezTo>
                  <a:cubicBezTo>
                    <a:pt x="4542740" y="10992"/>
                    <a:pt x="4545150" y="16811"/>
                    <a:pt x="4545150" y="22879"/>
                  </a:cubicBezTo>
                  <a:lnTo>
                    <a:pt x="4545150" y="2494693"/>
                  </a:lnTo>
                  <a:cubicBezTo>
                    <a:pt x="4545150" y="2507330"/>
                    <a:pt x="4534907" y="2517573"/>
                    <a:pt x="4522271" y="2517573"/>
                  </a:cubicBezTo>
                  <a:lnTo>
                    <a:pt x="22879" y="2517573"/>
                  </a:lnTo>
                  <a:cubicBezTo>
                    <a:pt x="16811" y="2517573"/>
                    <a:pt x="10992" y="2515162"/>
                    <a:pt x="6701" y="2510872"/>
                  </a:cubicBezTo>
                  <a:cubicBezTo>
                    <a:pt x="2410" y="2506581"/>
                    <a:pt x="0" y="2500762"/>
                    <a:pt x="0" y="2494693"/>
                  </a:cubicBezTo>
                  <a:lnTo>
                    <a:pt x="0" y="22879"/>
                  </a:lnTo>
                  <a:cubicBezTo>
                    <a:pt x="0" y="16811"/>
                    <a:pt x="2410" y="10992"/>
                    <a:pt x="6701" y="6701"/>
                  </a:cubicBezTo>
                  <a:cubicBezTo>
                    <a:pt x="10992" y="2410"/>
                    <a:pt x="16811" y="0"/>
                    <a:pt x="22879" y="0"/>
                  </a:cubicBezTo>
                  <a:close/>
                </a:path>
              </a:pathLst>
            </a:custGeom>
            <a:solidFill>
              <a:srgbClr val="FFFFFF"/>
            </a:solidFill>
            <a:ln w="38100" cap="rnd">
              <a:solidFill>
                <a:srgbClr val="FFFFFF"/>
              </a:solidFill>
              <a:prstDash val="lgDash"/>
              <a:round/>
            </a:ln>
          </p:spPr>
        </p:sp>
        <p:sp>
          <p:nvSpPr>
            <p:cNvPr id="7" name="TextBox 7"/>
            <p:cNvSpPr txBox="1"/>
            <p:nvPr/>
          </p:nvSpPr>
          <p:spPr>
            <a:xfrm>
              <a:off x="0" y="-57150"/>
              <a:ext cx="4545150" cy="2574723"/>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714188" y="617211"/>
            <a:ext cx="16730049" cy="5376672"/>
          </a:xfrm>
          <a:prstGeom prst="rect">
            <a:avLst/>
          </a:prstGeom>
        </p:spPr>
        <p:txBody>
          <a:bodyPr lIns="0" tIns="0" rIns="0" bIns="0" rtlCol="0" anchor="t">
            <a:spAutoFit/>
          </a:bodyPr>
          <a:lstStyle/>
          <a:p>
            <a:pPr algn="just">
              <a:lnSpc>
                <a:spcPts val="5471"/>
              </a:lnSpc>
            </a:pPr>
            <a:r>
              <a:rPr lang="en-US" sz="4799">
                <a:solidFill>
                  <a:srgbClr val="007AE6"/>
                </a:solidFill>
                <a:latin typeface="Cambria"/>
                <a:ea typeface="Cambria"/>
                <a:cs typeface="Cambria"/>
                <a:sym typeface="Cambria"/>
              </a:rPr>
              <a:t>đua nhau khoe sắc: cúc bách nhật tím lịm, cúc vạn thọ vàng tươi, mào gà đỏ thắm,... Quả nhiên, không thấy ai đến đây đổ rác nữa. Nhóm bạn vui mừng nhảy múa, ca hát giữa muôn hoa rực rỡ, trong tiếng trống rộn ràng.</a:t>
            </a:r>
          </a:p>
          <a:p>
            <a:pPr algn="just">
              <a:lnSpc>
                <a:spcPts val="5471"/>
              </a:lnSpc>
            </a:pPr>
            <a:r>
              <a:rPr lang="en-US" sz="4799">
                <a:solidFill>
                  <a:srgbClr val="CE0F8D"/>
                </a:solidFill>
                <a:latin typeface="Cambria"/>
                <a:ea typeface="Cambria"/>
                <a:cs typeface="Cambria"/>
                <a:sym typeface="Cambria"/>
              </a:rPr>
              <a:t>     Với cánh đồng hoa xinh đẹp, ngôi làng trở nên nổi tiếng, đón nhiều khách tới tham quan. Các bạn nhỏ và dân làng cười vui. Cánh đồng hoa cũng như đang vui cười hạnh phúc.</a:t>
            </a:r>
          </a:p>
          <a:p>
            <a:pPr algn="r">
              <a:lnSpc>
                <a:spcPts val="4445"/>
              </a:lnSpc>
            </a:pPr>
            <a:r>
              <a:rPr lang="en-US" sz="3899">
                <a:solidFill>
                  <a:srgbClr val="FE9A38"/>
                </a:solidFill>
                <a:latin typeface="Cambria Bold Italics"/>
                <a:ea typeface="Cambria Bold Italics"/>
                <a:cs typeface="Cambria Bold Italics"/>
                <a:sym typeface="Cambria Bold Italics"/>
              </a:rPr>
              <a:t>(Theo Lê Anh Vinh – Bùi Thị Diển)</a:t>
            </a:r>
          </a:p>
        </p:txBody>
      </p:sp>
      <p:sp>
        <p:nvSpPr>
          <p:cNvPr id="9" name="Freeform 9"/>
          <p:cNvSpPr/>
          <p:nvPr/>
        </p:nvSpPr>
        <p:spPr>
          <a:xfrm>
            <a:off x="714188" y="5689522"/>
            <a:ext cx="7693781" cy="3675884"/>
          </a:xfrm>
          <a:custGeom>
            <a:avLst/>
            <a:gdLst/>
            <a:ahLst/>
            <a:cxnLst/>
            <a:rect l="l" t="t" r="r" b="b"/>
            <a:pathLst>
              <a:path w="7693781" h="3675884">
                <a:moveTo>
                  <a:pt x="0" y="0"/>
                </a:moveTo>
                <a:lnTo>
                  <a:pt x="7693781" y="0"/>
                </a:lnTo>
                <a:lnTo>
                  <a:pt x="7693781" y="3675884"/>
                </a:lnTo>
                <a:lnTo>
                  <a:pt x="0" y="3675884"/>
                </a:lnTo>
                <a:lnTo>
                  <a:pt x="0" y="0"/>
                </a:lnTo>
                <a:close/>
              </a:path>
            </a:pathLst>
          </a:custGeom>
          <a:blipFill>
            <a:blip r:embed="rId7"/>
            <a:stretch>
              <a:fillRect t="-6717" r="-53" b="-6717"/>
            </a:stretch>
          </a:blipFill>
        </p:spPr>
      </p:sp>
      <p:grpSp>
        <p:nvGrpSpPr>
          <p:cNvPr id="10" name="Group 10"/>
          <p:cNvGrpSpPr/>
          <p:nvPr/>
        </p:nvGrpSpPr>
        <p:grpSpPr>
          <a:xfrm>
            <a:off x="11656033" y="6910050"/>
            <a:ext cx="3682978" cy="3012905"/>
            <a:chOff x="0" y="0"/>
            <a:chExt cx="4910638" cy="4017206"/>
          </a:xfrm>
        </p:grpSpPr>
        <p:sp>
          <p:nvSpPr>
            <p:cNvPr id="11" name="Freeform 11"/>
            <p:cNvSpPr/>
            <p:nvPr/>
          </p:nvSpPr>
          <p:spPr>
            <a:xfrm>
              <a:off x="0" y="0"/>
              <a:ext cx="4910638" cy="2645606"/>
            </a:xfrm>
            <a:custGeom>
              <a:avLst/>
              <a:gdLst/>
              <a:ahLst/>
              <a:cxnLst/>
              <a:rect l="l" t="t" r="r" b="b"/>
              <a:pathLst>
                <a:path w="4910638" h="2645606">
                  <a:moveTo>
                    <a:pt x="0" y="0"/>
                  </a:moveTo>
                  <a:lnTo>
                    <a:pt x="4910638" y="0"/>
                  </a:lnTo>
                  <a:lnTo>
                    <a:pt x="4910638" y="2645606"/>
                  </a:lnTo>
                  <a:lnTo>
                    <a:pt x="0" y="26456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452951" y="1536297"/>
              <a:ext cx="2002368" cy="2480909"/>
            </a:xfrm>
            <a:custGeom>
              <a:avLst/>
              <a:gdLst/>
              <a:ahLst/>
              <a:cxnLst/>
              <a:rect l="l" t="t" r="r" b="b"/>
              <a:pathLst>
                <a:path w="2002368" h="2480909">
                  <a:moveTo>
                    <a:pt x="0" y="0"/>
                  </a:moveTo>
                  <a:lnTo>
                    <a:pt x="2002368" y="0"/>
                  </a:lnTo>
                  <a:lnTo>
                    <a:pt x="2002368" y="2480909"/>
                  </a:lnTo>
                  <a:lnTo>
                    <a:pt x="0" y="2480909"/>
                  </a:lnTo>
                  <a:lnTo>
                    <a:pt x="0" y="0"/>
                  </a:lnTo>
                  <a:close/>
                </a:path>
              </a:pathLst>
            </a:custGeom>
            <a:blipFill>
              <a:blip r:embed="rId10"/>
              <a:stretch>
                <a:fillRect l="-35848" t="-40101" r="-211318"/>
              </a:stretch>
            </a:blipFill>
          </p:spPr>
        </p:sp>
        <p:sp>
          <p:nvSpPr>
            <p:cNvPr id="13" name="Freeform 13"/>
            <p:cNvSpPr/>
            <p:nvPr/>
          </p:nvSpPr>
          <p:spPr>
            <a:xfrm>
              <a:off x="2455319" y="1473330"/>
              <a:ext cx="2241643" cy="2543876"/>
            </a:xfrm>
            <a:custGeom>
              <a:avLst/>
              <a:gdLst/>
              <a:ahLst/>
              <a:cxnLst/>
              <a:rect l="l" t="t" r="r" b="b"/>
              <a:pathLst>
                <a:path w="2241643" h="2543876">
                  <a:moveTo>
                    <a:pt x="0" y="0"/>
                  </a:moveTo>
                  <a:lnTo>
                    <a:pt x="2241643" y="0"/>
                  </a:lnTo>
                  <a:lnTo>
                    <a:pt x="2241643" y="2543876"/>
                  </a:lnTo>
                  <a:lnTo>
                    <a:pt x="0" y="2543876"/>
                  </a:lnTo>
                  <a:lnTo>
                    <a:pt x="0" y="0"/>
                  </a:lnTo>
                  <a:close/>
                </a:path>
              </a:pathLst>
            </a:custGeom>
            <a:blipFill>
              <a:blip r:embed="rId10"/>
              <a:stretch>
                <a:fillRect l="-184830" t="-36633" r="-25280"/>
              </a:stretch>
            </a:blipFill>
          </p:spPr>
        </p:sp>
        <p:sp>
          <p:nvSpPr>
            <p:cNvPr id="14" name="TextBox 14"/>
            <p:cNvSpPr txBox="1"/>
            <p:nvPr/>
          </p:nvSpPr>
          <p:spPr>
            <a:xfrm>
              <a:off x="284087" y="775938"/>
              <a:ext cx="4342463" cy="696193"/>
            </a:xfrm>
            <a:prstGeom prst="rect">
              <a:avLst/>
            </a:prstGeom>
          </p:spPr>
          <p:txBody>
            <a:bodyPr lIns="0" tIns="0" rIns="0" bIns="0" rtlCol="0" anchor="t">
              <a:spAutoFit/>
            </a:bodyPr>
            <a:lstStyle/>
            <a:p>
              <a:pPr algn="ctr">
                <a:lnSpc>
                  <a:spcPts val="3775"/>
                </a:lnSpc>
                <a:spcBef>
                  <a:spcPct val="0"/>
                </a:spcBef>
              </a:pPr>
              <a:r>
                <a:rPr lang="en-US" sz="3775">
                  <a:solidFill>
                    <a:srgbClr val="FFFFFF"/>
                  </a:solidFill>
                  <a:latin typeface="SVN-SAF"/>
                  <a:ea typeface="SVN-SAF"/>
                  <a:cs typeface="SVN-SAF"/>
                  <a:sym typeface="SVN-SAF"/>
                </a:rPr>
                <a:t>CHIA ĐOẠN</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990920" y="345896"/>
            <a:ext cx="16160602" cy="8706525"/>
          </a:xfrm>
          <a:custGeom>
            <a:avLst/>
            <a:gdLst/>
            <a:ahLst/>
            <a:cxnLst/>
            <a:rect l="l" t="t" r="r" b="b"/>
            <a:pathLst>
              <a:path w="16160602" h="8706525">
                <a:moveTo>
                  <a:pt x="0" y="0"/>
                </a:moveTo>
                <a:lnTo>
                  <a:pt x="16160603" y="0"/>
                </a:lnTo>
                <a:lnTo>
                  <a:pt x="16160603" y="8706525"/>
                </a:lnTo>
                <a:lnTo>
                  <a:pt x="0" y="87065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4020230" y="5964562"/>
            <a:ext cx="4023797" cy="4322438"/>
          </a:xfrm>
          <a:custGeom>
            <a:avLst/>
            <a:gdLst/>
            <a:ahLst/>
            <a:cxnLst/>
            <a:rect l="l" t="t" r="r" b="b"/>
            <a:pathLst>
              <a:path w="4023797" h="4322438">
                <a:moveTo>
                  <a:pt x="0" y="0"/>
                </a:moveTo>
                <a:lnTo>
                  <a:pt x="4023797" y="0"/>
                </a:lnTo>
                <a:lnTo>
                  <a:pt x="4023797" y="4322438"/>
                </a:lnTo>
                <a:lnTo>
                  <a:pt x="0" y="43224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TextBox 6"/>
          <p:cNvSpPr txBox="1"/>
          <p:nvPr/>
        </p:nvSpPr>
        <p:spPr>
          <a:xfrm>
            <a:off x="2209829" y="2738208"/>
            <a:ext cx="4331933" cy="1199559"/>
          </a:xfrm>
          <a:prstGeom prst="rect">
            <a:avLst/>
          </a:prstGeom>
        </p:spPr>
        <p:txBody>
          <a:bodyPr lIns="0" tIns="0" rIns="0" bIns="0" rtlCol="0" anchor="t">
            <a:spAutoFit/>
          </a:bodyPr>
          <a:lstStyle/>
          <a:p>
            <a:pPr algn="ctr">
              <a:lnSpc>
                <a:spcPts val="9769"/>
              </a:lnSpc>
              <a:spcBef>
                <a:spcPct val="0"/>
              </a:spcBef>
            </a:pPr>
            <a:r>
              <a:rPr lang="en-US" sz="6978" dirty="0">
                <a:solidFill>
                  <a:srgbClr val="000000"/>
                </a:solidFill>
                <a:latin typeface="Cambria Bold"/>
                <a:ea typeface="Cambria Bold"/>
                <a:cs typeface="Cambria Bold"/>
                <a:sym typeface="Cambria Bold"/>
              </a:rPr>
              <a:t>Ja </a:t>
            </a:r>
            <a:r>
              <a:rPr lang="en-US" sz="6978" dirty="0" err="1">
                <a:solidFill>
                  <a:srgbClr val="000000"/>
                </a:solidFill>
                <a:latin typeface="Cambria Bold"/>
                <a:ea typeface="Cambria Bold"/>
                <a:cs typeface="Cambria Bold"/>
                <a:sym typeface="Cambria Bold"/>
              </a:rPr>
              <a:t>Ka</a:t>
            </a:r>
            <a:endParaRPr lang="en-US" sz="6978" dirty="0">
              <a:solidFill>
                <a:srgbClr val="000000"/>
              </a:solidFill>
              <a:latin typeface="Cambria Bold"/>
              <a:ea typeface="Cambria Bold"/>
              <a:cs typeface="Cambria Bold"/>
              <a:sym typeface="Cambria Bold"/>
            </a:endParaRPr>
          </a:p>
        </p:txBody>
      </p:sp>
      <p:sp>
        <p:nvSpPr>
          <p:cNvPr id="7" name="TextBox 7"/>
          <p:cNvSpPr txBox="1"/>
          <p:nvPr/>
        </p:nvSpPr>
        <p:spPr>
          <a:xfrm>
            <a:off x="2510352" y="4061593"/>
            <a:ext cx="4331933" cy="1199559"/>
          </a:xfrm>
          <a:prstGeom prst="rect">
            <a:avLst/>
          </a:prstGeom>
        </p:spPr>
        <p:txBody>
          <a:bodyPr lIns="0" tIns="0" rIns="0" bIns="0" rtlCol="0" anchor="t">
            <a:spAutoFit/>
          </a:bodyPr>
          <a:lstStyle/>
          <a:p>
            <a:pPr algn="ctr">
              <a:lnSpc>
                <a:spcPts val="9769"/>
              </a:lnSpc>
              <a:spcBef>
                <a:spcPct val="0"/>
              </a:spcBef>
            </a:pPr>
            <a:r>
              <a:rPr lang="en-US" sz="6978">
                <a:solidFill>
                  <a:srgbClr val="000000"/>
                </a:solidFill>
                <a:latin typeface="Cambria Bold"/>
                <a:ea typeface="Cambria Bold"/>
                <a:cs typeface="Cambria Bold"/>
                <a:sym typeface="Cambria Bold"/>
              </a:rPr>
              <a:t>Mư Hoa</a:t>
            </a:r>
          </a:p>
        </p:txBody>
      </p:sp>
      <p:sp>
        <p:nvSpPr>
          <p:cNvPr id="8" name="TextBox 8"/>
          <p:cNvSpPr txBox="1"/>
          <p:nvPr/>
        </p:nvSpPr>
        <p:spPr>
          <a:xfrm>
            <a:off x="8661660" y="4027941"/>
            <a:ext cx="4331933" cy="1199559"/>
          </a:xfrm>
          <a:prstGeom prst="rect">
            <a:avLst/>
          </a:prstGeom>
        </p:spPr>
        <p:txBody>
          <a:bodyPr lIns="0" tIns="0" rIns="0" bIns="0" rtlCol="0" anchor="t">
            <a:spAutoFit/>
          </a:bodyPr>
          <a:lstStyle/>
          <a:p>
            <a:pPr algn="ctr">
              <a:lnSpc>
                <a:spcPts val="9769"/>
              </a:lnSpc>
              <a:spcBef>
                <a:spcPct val="0"/>
              </a:spcBef>
            </a:pPr>
            <a:r>
              <a:rPr lang="en-US" sz="6978">
                <a:solidFill>
                  <a:srgbClr val="000000"/>
                </a:solidFill>
                <a:latin typeface="Cambria Bold"/>
                <a:ea typeface="Cambria Bold"/>
                <a:cs typeface="Cambria Bold"/>
                <a:sym typeface="Cambria Bold"/>
              </a:rPr>
              <a:t>chỗ đổ rác</a:t>
            </a:r>
          </a:p>
        </p:txBody>
      </p:sp>
      <p:sp>
        <p:nvSpPr>
          <p:cNvPr id="9" name="TextBox 9"/>
          <p:cNvSpPr txBox="1"/>
          <p:nvPr/>
        </p:nvSpPr>
        <p:spPr>
          <a:xfrm>
            <a:off x="8303343" y="5384977"/>
            <a:ext cx="5048565" cy="1199559"/>
          </a:xfrm>
          <a:prstGeom prst="rect">
            <a:avLst/>
          </a:prstGeom>
        </p:spPr>
        <p:txBody>
          <a:bodyPr lIns="0" tIns="0" rIns="0" bIns="0" rtlCol="0" anchor="t">
            <a:spAutoFit/>
          </a:bodyPr>
          <a:lstStyle/>
          <a:p>
            <a:pPr algn="ctr">
              <a:lnSpc>
                <a:spcPts val="9769"/>
              </a:lnSpc>
              <a:spcBef>
                <a:spcPct val="0"/>
              </a:spcBef>
            </a:pPr>
            <a:r>
              <a:rPr lang="en-US" sz="6978">
                <a:solidFill>
                  <a:srgbClr val="000000"/>
                </a:solidFill>
                <a:latin typeface="Cambria Bold"/>
                <a:ea typeface="Cambria Bold"/>
                <a:cs typeface="Cambria Bold"/>
                <a:sym typeface="Cambria Bold"/>
              </a:rPr>
              <a:t>hoa ngũ sắc</a:t>
            </a:r>
          </a:p>
        </p:txBody>
      </p:sp>
      <p:sp>
        <p:nvSpPr>
          <p:cNvPr id="10" name="TextBox 10"/>
          <p:cNvSpPr txBox="1"/>
          <p:nvPr/>
        </p:nvSpPr>
        <p:spPr>
          <a:xfrm>
            <a:off x="8499839" y="6708362"/>
            <a:ext cx="4655573" cy="1199559"/>
          </a:xfrm>
          <a:prstGeom prst="rect">
            <a:avLst/>
          </a:prstGeom>
        </p:spPr>
        <p:txBody>
          <a:bodyPr lIns="0" tIns="0" rIns="0" bIns="0" rtlCol="0" anchor="t">
            <a:spAutoFit/>
          </a:bodyPr>
          <a:lstStyle/>
          <a:p>
            <a:pPr algn="ctr">
              <a:lnSpc>
                <a:spcPts val="9769"/>
              </a:lnSpc>
              <a:spcBef>
                <a:spcPct val="0"/>
              </a:spcBef>
            </a:pPr>
            <a:r>
              <a:rPr lang="en-US" sz="6978">
                <a:solidFill>
                  <a:srgbClr val="000000"/>
                </a:solidFill>
                <a:latin typeface="Cambria Bold"/>
                <a:ea typeface="Cambria Bold"/>
                <a:cs typeface="Cambria Bold"/>
                <a:sym typeface="Cambria Bold"/>
              </a:rPr>
              <a:t>......</a:t>
            </a:r>
          </a:p>
        </p:txBody>
      </p:sp>
      <p:sp>
        <p:nvSpPr>
          <p:cNvPr id="11" name="TextBox 11"/>
          <p:cNvSpPr txBox="1"/>
          <p:nvPr/>
        </p:nvSpPr>
        <p:spPr>
          <a:xfrm>
            <a:off x="2510352" y="5384977"/>
            <a:ext cx="4331933" cy="1199559"/>
          </a:xfrm>
          <a:prstGeom prst="rect">
            <a:avLst/>
          </a:prstGeom>
        </p:spPr>
        <p:txBody>
          <a:bodyPr lIns="0" tIns="0" rIns="0" bIns="0" rtlCol="0" anchor="t">
            <a:spAutoFit/>
          </a:bodyPr>
          <a:lstStyle/>
          <a:p>
            <a:pPr algn="ctr">
              <a:lnSpc>
                <a:spcPts val="9769"/>
              </a:lnSpc>
              <a:spcBef>
                <a:spcPct val="0"/>
              </a:spcBef>
            </a:pPr>
            <a:r>
              <a:rPr lang="en-US" sz="6978">
                <a:solidFill>
                  <a:srgbClr val="000000"/>
                </a:solidFill>
                <a:latin typeface="Cambria Bold"/>
                <a:ea typeface="Cambria Bold"/>
                <a:cs typeface="Cambria Bold"/>
                <a:sym typeface="Cambria Bold"/>
              </a:rPr>
              <a:t>Ja Prok</a:t>
            </a:r>
          </a:p>
        </p:txBody>
      </p:sp>
      <p:sp>
        <p:nvSpPr>
          <p:cNvPr id="12" name="TextBox 12"/>
          <p:cNvSpPr txBox="1"/>
          <p:nvPr/>
        </p:nvSpPr>
        <p:spPr>
          <a:xfrm>
            <a:off x="2510352" y="6708362"/>
            <a:ext cx="4331933" cy="1199559"/>
          </a:xfrm>
          <a:prstGeom prst="rect">
            <a:avLst/>
          </a:prstGeom>
        </p:spPr>
        <p:txBody>
          <a:bodyPr lIns="0" tIns="0" rIns="0" bIns="0" rtlCol="0" anchor="t">
            <a:spAutoFit/>
          </a:bodyPr>
          <a:lstStyle/>
          <a:p>
            <a:pPr algn="ctr">
              <a:lnSpc>
                <a:spcPts val="9769"/>
              </a:lnSpc>
              <a:spcBef>
                <a:spcPct val="0"/>
              </a:spcBef>
            </a:pPr>
            <a:r>
              <a:rPr lang="en-US" sz="6978">
                <a:solidFill>
                  <a:srgbClr val="000000"/>
                </a:solidFill>
                <a:latin typeface="Cambria Bold"/>
                <a:ea typeface="Cambria Bold"/>
                <a:cs typeface="Cambria Bold"/>
                <a:sym typeface="Cambria Bold"/>
              </a:rPr>
              <a:t>Mư Nhơ</a:t>
            </a:r>
          </a:p>
        </p:txBody>
      </p:sp>
      <p:sp>
        <p:nvSpPr>
          <p:cNvPr id="13" name="TextBox 13"/>
          <p:cNvSpPr txBox="1"/>
          <p:nvPr/>
        </p:nvSpPr>
        <p:spPr>
          <a:xfrm>
            <a:off x="8661660" y="2761707"/>
            <a:ext cx="4331933" cy="1199559"/>
          </a:xfrm>
          <a:prstGeom prst="rect">
            <a:avLst/>
          </a:prstGeom>
        </p:spPr>
        <p:txBody>
          <a:bodyPr lIns="0" tIns="0" rIns="0" bIns="0" rtlCol="0" anchor="t">
            <a:spAutoFit/>
          </a:bodyPr>
          <a:lstStyle/>
          <a:p>
            <a:pPr algn="ctr">
              <a:lnSpc>
                <a:spcPts val="9769"/>
              </a:lnSpc>
              <a:spcBef>
                <a:spcPct val="0"/>
              </a:spcBef>
            </a:pPr>
            <a:r>
              <a:rPr lang="en-US" sz="6978">
                <a:solidFill>
                  <a:srgbClr val="000000"/>
                </a:solidFill>
                <a:latin typeface="Cambria Bold"/>
                <a:ea typeface="Cambria Bold"/>
                <a:cs typeface="Cambria Bold"/>
                <a:sym typeface="Cambria Bold"/>
              </a:rPr>
              <a:t>quả nhiên</a:t>
            </a:r>
          </a:p>
        </p:txBody>
      </p:sp>
      <p:pic>
        <p:nvPicPr>
          <p:cNvPr id="16" name="Picture 15"/>
          <p:cNvPicPr>
            <a:picLocks noChangeAspect="1"/>
          </p:cNvPicPr>
          <p:nvPr/>
        </p:nvPicPr>
        <p:blipFill>
          <a:blip r:embed="rId7"/>
          <a:stretch>
            <a:fillRect/>
          </a:stretch>
        </p:blipFill>
        <p:spPr>
          <a:xfrm>
            <a:off x="2209829" y="1054679"/>
            <a:ext cx="13259949" cy="17070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1000"/>
                                        <p:tgtEl>
                                          <p:spTgt spid="10"/>
                                        </p:tgtEl>
                                      </p:cBhvr>
                                    </p:animEffect>
                                    <p:anim calcmode="lin" valueType="num">
                                      <p:cBhvr>
                                        <p:cTn id="57" dur="1000" fill="hold"/>
                                        <p:tgtEl>
                                          <p:spTgt spid="10"/>
                                        </p:tgtEl>
                                        <p:attrNameLst>
                                          <p:attrName>ppt_x</p:attrName>
                                        </p:attrNameLst>
                                      </p:cBhvr>
                                      <p:tavLst>
                                        <p:tav tm="0">
                                          <p:val>
                                            <p:strVal val="#ppt_x"/>
                                          </p:val>
                                        </p:tav>
                                        <p:tav tm="100000">
                                          <p:val>
                                            <p:strVal val="#ppt_x"/>
                                          </p:val>
                                        </p:tav>
                                      </p:tavLst>
                                    </p:anim>
                                    <p:anim calcmode="lin" valueType="num">
                                      <p:cBhvr>
                                        <p:cTn id="5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5876689" y="7478335"/>
            <a:ext cx="5884357" cy="2147091"/>
            <a:chOff x="0" y="0"/>
            <a:chExt cx="3361682" cy="1226614"/>
          </a:xfrm>
        </p:grpSpPr>
        <p:sp>
          <p:nvSpPr>
            <p:cNvPr id="4" name="Freeform 4"/>
            <p:cNvSpPr/>
            <p:nvPr/>
          </p:nvSpPr>
          <p:spPr>
            <a:xfrm>
              <a:off x="0" y="0"/>
              <a:ext cx="3361682" cy="1226614"/>
            </a:xfrm>
            <a:custGeom>
              <a:avLst/>
              <a:gdLst/>
              <a:ahLst/>
              <a:cxnLst/>
              <a:rect l="l" t="t" r="r" b="b"/>
              <a:pathLst>
                <a:path w="3361682" h="1226614">
                  <a:moveTo>
                    <a:pt x="0" y="0"/>
                  </a:moveTo>
                  <a:lnTo>
                    <a:pt x="3361682" y="0"/>
                  </a:lnTo>
                  <a:lnTo>
                    <a:pt x="3361682" y="1226614"/>
                  </a:lnTo>
                  <a:lnTo>
                    <a:pt x="0" y="1226614"/>
                  </a:lnTo>
                  <a:close/>
                </a:path>
              </a:pathLst>
            </a:custGeom>
            <a:solidFill>
              <a:srgbClr val="FFFFFF"/>
            </a:solidFill>
            <a:ln w="38100" cap="sq">
              <a:solidFill>
                <a:srgbClr val="000000"/>
              </a:solidFill>
              <a:prstDash val="lgDash"/>
              <a:miter/>
            </a:ln>
          </p:spPr>
        </p:sp>
        <p:sp>
          <p:nvSpPr>
            <p:cNvPr id="5" name="TextBox 5"/>
            <p:cNvSpPr txBox="1"/>
            <p:nvPr/>
          </p:nvSpPr>
          <p:spPr>
            <a:xfrm>
              <a:off x="0" y="-57150"/>
              <a:ext cx="3361682" cy="1283764"/>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419122" y="0"/>
            <a:ext cx="3916252" cy="3389338"/>
          </a:xfrm>
          <a:custGeom>
            <a:avLst/>
            <a:gdLst/>
            <a:ahLst/>
            <a:cxnLst/>
            <a:rect l="l" t="t" r="r" b="b"/>
            <a:pathLst>
              <a:path w="3916252" h="3389338">
                <a:moveTo>
                  <a:pt x="0" y="0"/>
                </a:moveTo>
                <a:lnTo>
                  <a:pt x="3916252" y="0"/>
                </a:lnTo>
                <a:lnTo>
                  <a:pt x="3916252" y="3389338"/>
                </a:lnTo>
                <a:lnTo>
                  <a:pt x="0" y="33893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14173200" y="-41379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rot="776462">
            <a:off x="8592674" y="2100684"/>
            <a:ext cx="7549260" cy="5467253"/>
          </a:xfrm>
          <a:custGeom>
            <a:avLst/>
            <a:gdLst/>
            <a:ahLst/>
            <a:cxnLst/>
            <a:rect l="l" t="t" r="r" b="b"/>
            <a:pathLst>
              <a:path w="7549260" h="5467253">
                <a:moveTo>
                  <a:pt x="0" y="0"/>
                </a:moveTo>
                <a:lnTo>
                  <a:pt x="7549260" y="0"/>
                </a:lnTo>
                <a:lnTo>
                  <a:pt x="7549260" y="5467254"/>
                </a:lnTo>
                <a:lnTo>
                  <a:pt x="0" y="5467254"/>
                </a:lnTo>
                <a:lnTo>
                  <a:pt x="0" y="0"/>
                </a:lnTo>
                <a:close/>
              </a:path>
            </a:pathLst>
          </a:custGeom>
          <a:blipFill>
            <a:blip r:embed="rId7"/>
            <a:stretch>
              <a:fillRect/>
            </a:stretch>
          </a:blipFill>
        </p:spPr>
      </p:sp>
      <p:sp>
        <p:nvSpPr>
          <p:cNvPr id="9" name="Freeform 9"/>
          <p:cNvSpPr/>
          <p:nvPr/>
        </p:nvSpPr>
        <p:spPr>
          <a:xfrm rot="-382678">
            <a:off x="1906498" y="2205637"/>
            <a:ext cx="6667592" cy="4778441"/>
          </a:xfrm>
          <a:custGeom>
            <a:avLst/>
            <a:gdLst/>
            <a:ahLst/>
            <a:cxnLst/>
            <a:rect l="l" t="t" r="r" b="b"/>
            <a:pathLst>
              <a:path w="6667592" h="4778441">
                <a:moveTo>
                  <a:pt x="0" y="0"/>
                </a:moveTo>
                <a:lnTo>
                  <a:pt x="6667592" y="0"/>
                </a:lnTo>
                <a:lnTo>
                  <a:pt x="6667592" y="4778441"/>
                </a:lnTo>
                <a:lnTo>
                  <a:pt x="0" y="4778441"/>
                </a:lnTo>
                <a:lnTo>
                  <a:pt x="0" y="0"/>
                </a:lnTo>
                <a:close/>
              </a:path>
            </a:pathLst>
          </a:custGeom>
          <a:blipFill>
            <a:blip r:embed="rId8"/>
            <a:stretch>
              <a:fillRect/>
            </a:stretch>
          </a:blipFill>
        </p:spPr>
      </p:sp>
      <p:sp>
        <p:nvSpPr>
          <p:cNvPr id="10" name="TextBox 10"/>
          <p:cNvSpPr txBox="1"/>
          <p:nvPr/>
        </p:nvSpPr>
        <p:spPr>
          <a:xfrm>
            <a:off x="6294585" y="7880663"/>
            <a:ext cx="5048565" cy="1199559"/>
          </a:xfrm>
          <a:prstGeom prst="rect">
            <a:avLst/>
          </a:prstGeom>
        </p:spPr>
        <p:txBody>
          <a:bodyPr lIns="0" tIns="0" rIns="0" bIns="0" rtlCol="0" anchor="t">
            <a:spAutoFit/>
          </a:bodyPr>
          <a:lstStyle/>
          <a:p>
            <a:pPr algn="ctr">
              <a:lnSpc>
                <a:spcPts val="9769"/>
              </a:lnSpc>
              <a:spcBef>
                <a:spcPct val="0"/>
              </a:spcBef>
            </a:pPr>
            <a:r>
              <a:rPr lang="en-US" sz="6978" dirty="0" err="1">
                <a:solidFill>
                  <a:srgbClr val="000000"/>
                </a:solidFill>
                <a:latin typeface="Cambria Bold"/>
                <a:ea typeface="Cambria Bold"/>
                <a:cs typeface="Cambria Bold"/>
                <a:sym typeface="Cambria Bold"/>
              </a:rPr>
              <a:t>hoa</a:t>
            </a:r>
            <a:r>
              <a:rPr lang="en-US" sz="6978" dirty="0">
                <a:solidFill>
                  <a:srgbClr val="000000"/>
                </a:solidFill>
                <a:latin typeface="Cambria Bold"/>
                <a:ea typeface="Cambria Bold"/>
                <a:cs typeface="Cambria Bold"/>
                <a:sym typeface="Cambria Bold"/>
              </a:rPr>
              <a:t> </a:t>
            </a:r>
            <a:r>
              <a:rPr lang="en-US" sz="6978" dirty="0" err="1">
                <a:solidFill>
                  <a:srgbClr val="000000"/>
                </a:solidFill>
                <a:latin typeface="Cambria Bold"/>
                <a:ea typeface="Cambria Bold"/>
                <a:cs typeface="Cambria Bold"/>
                <a:sym typeface="Cambria Bold"/>
              </a:rPr>
              <a:t>ngũ</a:t>
            </a:r>
            <a:r>
              <a:rPr lang="en-US" sz="6978" dirty="0">
                <a:solidFill>
                  <a:srgbClr val="000000"/>
                </a:solidFill>
                <a:latin typeface="Cambria Bold"/>
                <a:ea typeface="Cambria Bold"/>
                <a:cs typeface="Cambria Bold"/>
                <a:sym typeface="Cambria Bold"/>
              </a:rPr>
              <a:t> </a:t>
            </a:r>
            <a:r>
              <a:rPr lang="en-US" sz="6978" dirty="0" err="1">
                <a:solidFill>
                  <a:srgbClr val="000000"/>
                </a:solidFill>
                <a:latin typeface="Cambria Bold"/>
                <a:ea typeface="Cambria Bold"/>
                <a:cs typeface="Cambria Bold"/>
                <a:sym typeface="Cambria Bold"/>
              </a:rPr>
              <a:t>sắc</a:t>
            </a:r>
            <a:endParaRPr lang="en-US" sz="6978" dirty="0">
              <a:solidFill>
                <a:srgbClr val="000000"/>
              </a:solidFill>
              <a:latin typeface="Cambria Bold"/>
              <a:ea typeface="Cambria Bold"/>
              <a:cs typeface="Cambria Bold"/>
              <a:sym typeface="Cambria Bo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990920" y="345896"/>
            <a:ext cx="16160602" cy="8706525"/>
          </a:xfrm>
          <a:custGeom>
            <a:avLst/>
            <a:gdLst/>
            <a:ahLst/>
            <a:cxnLst/>
            <a:rect l="l" t="t" r="r" b="b"/>
            <a:pathLst>
              <a:path w="16160602" h="8706525">
                <a:moveTo>
                  <a:pt x="0" y="0"/>
                </a:moveTo>
                <a:lnTo>
                  <a:pt x="16160603" y="0"/>
                </a:lnTo>
                <a:lnTo>
                  <a:pt x="16160603" y="8706525"/>
                </a:lnTo>
                <a:lnTo>
                  <a:pt x="0" y="87065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4020230" y="5964562"/>
            <a:ext cx="4023797" cy="4322438"/>
          </a:xfrm>
          <a:custGeom>
            <a:avLst/>
            <a:gdLst/>
            <a:ahLst/>
            <a:cxnLst/>
            <a:rect l="l" t="t" r="r" b="b"/>
            <a:pathLst>
              <a:path w="4023797" h="4322438">
                <a:moveTo>
                  <a:pt x="0" y="0"/>
                </a:moveTo>
                <a:lnTo>
                  <a:pt x="4023797" y="0"/>
                </a:lnTo>
                <a:lnTo>
                  <a:pt x="4023797" y="4322438"/>
                </a:lnTo>
                <a:lnTo>
                  <a:pt x="0" y="43224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TextBox 6"/>
          <p:cNvSpPr txBox="1"/>
          <p:nvPr/>
        </p:nvSpPr>
        <p:spPr>
          <a:xfrm>
            <a:off x="1453041" y="3044647"/>
            <a:ext cx="14711545" cy="4901362"/>
          </a:xfrm>
          <a:prstGeom prst="rect">
            <a:avLst/>
          </a:prstGeom>
        </p:spPr>
        <p:txBody>
          <a:bodyPr lIns="0" tIns="0" rIns="0" bIns="0" rtlCol="0" anchor="t">
            <a:spAutoFit/>
          </a:bodyPr>
          <a:lstStyle/>
          <a:p>
            <a:pPr algn="ctr">
              <a:lnSpc>
                <a:spcPts val="9769"/>
              </a:lnSpc>
              <a:spcBef>
                <a:spcPct val="0"/>
              </a:spcBef>
            </a:pPr>
            <a:r>
              <a:rPr lang="en-US" sz="6978" dirty="0" err="1">
                <a:solidFill>
                  <a:srgbClr val="FFFFFF"/>
                </a:solidFill>
                <a:latin typeface="Cambria Bold"/>
                <a:ea typeface="Cambria Bold"/>
                <a:cs typeface="Cambria Bold"/>
                <a:sym typeface="Cambria Bold"/>
              </a:rPr>
              <a:t>Họ</a:t>
            </a:r>
            <a:r>
              <a:rPr lang="en-US" sz="6978" dirty="0">
                <a:solidFill>
                  <a:srgbClr val="FFFFFF"/>
                </a:solidFill>
                <a:latin typeface="Cambria Bold"/>
                <a:ea typeface="Cambria Bold"/>
                <a:cs typeface="Cambria Bold"/>
                <a:sym typeface="Cambria Bold"/>
              </a:rPr>
              <a:t> </a:t>
            </a:r>
            <a:r>
              <a:rPr lang="en-US" sz="6978" dirty="0" err="1">
                <a:solidFill>
                  <a:srgbClr val="FFFFFF"/>
                </a:solidFill>
                <a:latin typeface="Cambria Bold"/>
                <a:ea typeface="Cambria Bold"/>
                <a:cs typeface="Cambria Bold"/>
                <a:sym typeface="Cambria Bold"/>
              </a:rPr>
              <a:t>hồ</a:t>
            </a:r>
            <a:r>
              <a:rPr lang="en-US" sz="6978" dirty="0">
                <a:solidFill>
                  <a:srgbClr val="FFFFFF"/>
                </a:solidFill>
                <a:latin typeface="Cambria Bold"/>
                <a:ea typeface="Cambria Bold"/>
                <a:cs typeface="Cambria Bold"/>
                <a:sym typeface="Cambria Bold"/>
              </a:rPr>
              <a:t> </a:t>
            </a:r>
            <a:r>
              <a:rPr lang="en-US" sz="6978" dirty="0" err="1">
                <a:solidFill>
                  <a:srgbClr val="FFFFFF"/>
                </a:solidFill>
                <a:latin typeface="Cambria Bold"/>
                <a:ea typeface="Cambria Bold"/>
                <a:cs typeface="Cambria Bold"/>
                <a:sym typeface="Cambria Bold"/>
              </a:rPr>
              <a:t>hởi</a:t>
            </a:r>
            <a:r>
              <a:rPr lang="en-US" sz="6978" dirty="0">
                <a:solidFill>
                  <a:srgbClr val="FFFFFF"/>
                </a:solidFill>
                <a:latin typeface="Cambria Bold"/>
                <a:ea typeface="Cambria Bold"/>
                <a:cs typeface="Cambria Bold"/>
                <a:sym typeface="Cambria Bold"/>
              </a:rPr>
              <a:t>/ </a:t>
            </a:r>
            <a:r>
              <a:rPr lang="en-US" sz="6978" dirty="0" err="1">
                <a:solidFill>
                  <a:srgbClr val="FFFFFF"/>
                </a:solidFill>
                <a:latin typeface="Cambria Bold"/>
                <a:ea typeface="Cambria Bold"/>
                <a:cs typeface="Cambria Bold"/>
                <a:sym typeface="Cambria Bold"/>
              </a:rPr>
              <a:t>cùng</a:t>
            </a:r>
            <a:r>
              <a:rPr lang="en-US" sz="6978" dirty="0">
                <a:solidFill>
                  <a:srgbClr val="FFFFFF"/>
                </a:solidFill>
                <a:latin typeface="Cambria Bold"/>
                <a:ea typeface="Cambria Bold"/>
                <a:cs typeface="Cambria Bold"/>
                <a:sym typeface="Cambria Bold"/>
              </a:rPr>
              <a:t> </a:t>
            </a:r>
            <a:r>
              <a:rPr lang="en-US" sz="6978" dirty="0" err="1">
                <a:solidFill>
                  <a:srgbClr val="FFFFFF"/>
                </a:solidFill>
                <a:latin typeface="Cambria Bold"/>
                <a:ea typeface="Cambria Bold"/>
                <a:cs typeface="Cambria Bold"/>
                <a:sym typeface="Cambria Bold"/>
              </a:rPr>
              <a:t>các</a:t>
            </a:r>
            <a:r>
              <a:rPr lang="en-US" sz="6978" dirty="0">
                <a:solidFill>
                  <a:srgbClr val="FFFFFF"/>
                </a:solidFill>
                <a:latin typeface="Cambria Bold"/>
                <a:ea typeface="Cambria Bold"/>
                <a:cs typeface="Cambria Bold"/>
                <a:sym typeface="Cambria Bold"/>
              </a:rPr>
              <a:t> </a:t>
            </a:r>
            <a:r>
              <a:rPr lang="en-US" sz="6978" dirty="0" err="1">
                <a:solidFill>
                  <a:srgbClr val="FFFFFF"/>
                </a:solidFill>
                <a:latin typeface="Cambria Bold"/>
                <a:ea typeface="Cambria Bold"/>
                <a:cs typeface="Cambria Bold"/>
                <a:sym typeface="Cambria Bold"/>
              </a:rPr>
              <a:t>bạn</a:t>
            </a:r>
            <a:r>
              <a:rPr lang="en-US" sz="6978" dirty="0">
                <a:solidFill>
                  <a:srgbClr val="FFFFFF"/>
                </a:solidFill>
                <a:latin typeface="Cambria Bold"/>
                <a:ea typeface="Cambria Bold"/>
                <a:cs typeface="Cambria Bold"/>
                <a:sym typeface="Cambria Bold"/>
              </a:rPr>
              <a:t>/ </a:t>
            </a:r>
            <a:r>
              <a:rPr lang="en-US" sz="6978" dirty="0" err="1">
                <a:solidFill>
                  <a:srgbClr val="FFFFFF"/>
                </a:solidFill>
                <a:latin typeface="Cambria Bold"/>
                <a:ea typeface="Cambria Bold"/>
                <a:cs typeface="Cambria Bold"/>
                <a:sym typeface="Cambria Bold"/>
              </a:rPr>
              <a:t>bắt</a:t>
            </a:r>
            <a:r>
              <a:rPr lang="en-US" sz="6978" dirty="0">
                <a:solidFill>
                  <a:srgbClr val="FFFFFF"/>
                </a:solidFill>
                <a:latin typeface="Cambria Bold"/>
                <a:ea typeface="Cambria Bold"/>
                <a:cs typeface="Cambria Bold"/>
                <a:sym typeface="Cambria Bold"/>
              </a:rPr>
              <a:t> </a:t>
            </a:r>
            <a:r>
              <a:rPr lang="en-US" sz="6978" dirty="0" err="1">
                <a:solidFill>
                  <a:srgbClr val="FFFFFF"/>
                </a:solidFill>
                <a:latin typeface="Cambria Bold"/>
                <a:ea typeface="Cambria Bold"/>
                <a:cs typeface="Cambria Bold"/>
                <a:sym typeface="Cambria Bold"/>
              </a:rPr>
              <a:t>tay</a:t>
            </a:r>
            <a:r>
              <a:rPr lang="en-US" sz="6978" dirty="0">
                <a:solidFill>
                  <a:srgbClr val="FFFFFF"/>
                </a:solidFill>
                <a:latin typeface="Cambria Bold"/>
                <a:ea typeface="Cambria Bold"/>
                <a:cs typeface="Cambria Bold"/>
                <a:sym typeface="Cambria Bold"/>
              </a:rPr>
              <a:t> </a:t>
            </a:r>
            <a:r>
              <a:rPr lang="en-US" sz="6978" dirty="0" err="1">
                <a:solidFill>
                  <a:srgbClr val="FFFFFF"/>
                </a:solidFill>
                <a:latin typeface="Cambria Bold"/>
                <a:ea typeface="Cambria Bold"/>
                <a:cs typeface="Cambria Bold"/>
                <a:sym typeface="Cambria Bold"/>
              </a:rPr>
              <a:t>vào</a:t>
            </a:r>
            <a:r>
              <a:rPr lang="en-US" sz="6978" dirty="0">
                <a:solidFill>
                  <a:srgbClr val="FFFFFF"/>
                </a:solidFill>
                <a:latin typeface="Cambria Bold"/>
                <a:ea typeface="Cambria Bold"/>
                <a:cs typeface="Cambria Bold"/>
                <a:sym typeface="Cambria Bold"/>
              </a:rPr>
              <a:t> </a:t>
            </a:r>
            <a:r>
              <a:rPr lang="en-US" sz="6978" dirty="0" err="1">
                <a:solidFill>
                  <a:srgbClr val="FFFFFF"/>
                </a:solidFill>
                <a:latin typeface="Cambria Bold"/>
                <a:ea typeface="Cambria Bold"/>
                <a:cs typeface="Cambria Bold"/>
                <a:sym typeface="Cambria Bold"/>
              </a:rPr>
              <a:t>dọn</a:t>
            </a:r>
            <a:r>
              <a:rPr lang="en-US" sz="6978" dirty="0">
                <a:solidFill>
                  <a:srgbClr val="FFFFFF"/>
                </a:solidFill>
                <a:latin typeface="Cambria Bold"/>
                <a:ea typeface="Cambria Bold"/>
                <a:cs typeface="Cambria Bold"/>
                <a:sym typeface="Cambria Bold"/>
              </a:rPr>
              <a:t> </a:t>
            </a:r>
            <a:r>
              <a:rPr lang="en-US" sz="6978" dirty="0" err="1">
                <a:solidFill>
                  <a:srgbClr val="FFFFFF"/>
                </a:solidFill>
                <a:latin typeface="Cambria Bold"/>
                <a:ea typeface="Cambria Bold"/>
                <a:cs typeface="Cambria Bold"/>
                <a:sym typeface="Cambria Bold"/>
              </a:rPr>
              <a:t>rác</a:t>
            </a:r>
            <a:r>
              <a:rPr lang="en-US" sz="6978" dirty="0">
                <a:solidFill>
                  <a:srgbClr val="FFFFFF"/>
                </a:solidFill>
                <a:latin typeface="Cambria Bold"/>
                <a:ea typeface="Cambria Bold"/>
                <a:cs typeface="Cambria Bold"/>
                <a:sym typeface="Cambria Bold"/>
              </a:rPr>
              <a:t>,/ </a:t>
            </a:r>
            <a:r>
              <a:rPr lang="en-US" sz="6978" dirty="0" err="1">
                <a:solidFill>
                  <a:srgbClr val="FFFFFF"/>
                </a:solidFill>
                <a:latin typeface="Cambria Bold"/>
                <a:ea typeface="Cambria Bold"/>
                <a:cs typeface="Cambria Bold"/>
                <a:sym typeface="Cambria Bold"/>
              </a:rPr>
              <a:t>xới</a:t>
            </a:r>
            <a:r>
              <a:rPr lang="en-US" sz="6978" dirty="0">
                <a:solidFill>
                  <a:srgbClr val="FFFFFF"/>
                </a:solidFill>
                <a:latin typeface="Cambria Bold"/>
                <a:ea typeface="Cambria Bold"/>
                <a:cs typeface="Cambria Bold"/>
                <a:sym typeface="Cambria Bold"/>
              </a:rPr>
              <a:t> </a:t>
            </a:r>
            <a:r>
              <a:rPr lang="en-US" sz="6978" dirty="0" err="1">
                <a:solidFill>
                  <a:srgbClr val="FFFFFF"/>
                </a:solidFill>
                <a:latin typeface="Cambria Bold"/>
                <a:ea typeface="Cambria Bold"/>
                <a:cs typeface="Cambria Bold"/>
                <a:sym typeface="Cambria Bold"/>
              </a:rPr>
              <a:t>đất</a:t>
            </a:r>
            <a:r>
              <a:rPr lang="en-US" sz="6978" dirty="0">
                <a:solidFill>
                  <a:srgbClr val="FFFFFF"/>
                </a:solidFill>
                <a:latin typeface="Cambria Bold"/>
                <a:ea typeface="Cambria Bold"/>
                <a:cs typeface="Cambria Bold"/>
                <a:sym typeface="Cambria Bold"/>
              </a:rPr>
              <a:t>,/ </a:t>
            </a:r>
            <a:r>
              <a:rPr lang="en-US" sz="6978" dirty="0" err="1">
                <a:solidFill>
                  <a:srgbClr val="FFFFFF"/>
                </a:solidFill>
                <a:latin typeface="Cambria Bold"/>
                <a:ea typeface="Cambria Bold"/>
                <a:cs typeface="Cambria Bold"/>
                <a:sym typeface="Cambria Bold"/>
              </a:rPr>
              <a:t>gieo</a:t>
            </a:r>
            <a:r>
              <a:rPr lang="en-US" sz="6978" dirty="0">
                <a:solidFill>
                  <a:srgbClr val="FFFFFF"/>
                </a:solidFill>
                <a:latin typeface="Cambria Bold"/>
                <a:ea typeface="Cambria Bold"/>
                <a:cs typeface="Cambria Bold"/>
                <a:sym typeface="Cambria Bold"/>
              </a:rPr>
              <a:t> </a:t>
            </a:r>
            <a:r>
              <a:rPr lang="en-US" sz="6978" dirty="0" err="1">
                <a:solidFill>
                  <a:srgbClr val="FFFFFF"/>
                </a:solidFill>
                <a:latin typeface="Cambria Bold"/>
                <a:ea typeface="Cambria Bold"/>
                <a:cs typeface="Cambria Bold"/>
                <a:sym typeface="Cambria Bold"/>
              </a:rPr>
              <a:t>hạt</a:t>
            </a:r>
            <a:r>
              <a:rPr lang="en-US" sz="6978" dirty="0">
                <a:solidFill>
                  <a:srgbClr val="FFFFFF"/>
                </a:solidFill>
                <a:latin typeface="Cambria Bold"/>
                <a:ea typeface="Cambria Bold"/>
                <a:cs typeface="Cambria Bold"/>
                <a:sym typeface="Cambria Bold"/>
              </a:rPr>
              <a:t>,/ </a:t>
            </a:r>
            <a:r>
              <a:rPr lang="en-US" sz="6978" dirty="0" err="1">
                <a:solidFill>
                  <a:srgbClr val="FFFFFF"/>
                </a:solidFill>
                <a:latin typeface="Cambria Bold"/>
                <a:ea typeface="Cambria Bold"/>
                <a:cs typeface="Cambria Bold"/>
                <a:sym typeface="Cambria Bold"/>
              </a:rPr>
              <a:t>trồng</a:t>
            </a:r>
            <a:r>
              <a:rPr lang="en-US" sz="6978" dirty="0">
                <a:solidFill>
                  <a:srgbClr val="FFFFFF"/>
                </a:solidFill>
                <a:latin typeface="Cambria Bold"/>
                <a:ea typeface="Cambria Bold"/>
                <a:cs typeface="Cambria Bold"/>
                <a:sym typeface="Cambria Bold"/>
              </a:rPr>
              <a:t> </a:t>
            </a:r>
            <a:r>
              <a:rPr lang="en-US" sz="6978" dirty="0" err="1">
                <a:solidFill>
                  <a:srgbClr val="FFFFFF"/>
                </a:solidFill>
                <a:latin typeface="Cambria Bold"/>
                <a:ea typeface="Cambria Bold"/>
                <a:cs typeface="Cambria Bold"/>
                <a:sym typeface="Cambria Bold"/>
              </a:rPr>
              <a:t>cây</a:t>
            </a:r>
            <a:r>
              <a:rPr lang="en-US" sz="6978" dirty="0">
                <a:solidFill>
                  <a:srgbClr val="FFFFFF"/>
                </a:solidFill>
                <a:latin typeface="Cambria Bold"/>
                <a:ea typeface="Cambria Bold"/>
                <a:cs typeface="Cambria Bold"/>
                <a:sym typeface="Cambria Bold"/>
              </a:rPr>
              <a:t>;/ </a:t>
            </a:r>
            <a:r>
              <a:rPr lang="en-US" sz="6978" dirty="0" err="1">
                <a:solidFill>
                  <a:srgbClr val="FFFFFF"/>
                </a:solidFill>
                <a:latin typeface="Cambria Bold"/>
                <a:ea typeface="Cambria Bold"/>
                <a:cs typeface="Cambria Bold"/>
                <a:sym typeface="Cambria Bold"/>
              </a:rPr>
              <a:t>ngày</a:t>
            </a:r>
            <a:r>
              <a:rPr lang="en-US" sz="6978" dirty="0">
                <a:solidFill>
                  <a:srgbClr val="FFFFFF"/>
                </a:solidFill>
                <a:latin typeface="Cambria Bold"/>
                <a:ea typeface="Cambria Bold"/>
                <a:cs typeface="Cambria Bold"/>
                <a:sym typeface="Cambria Bold"/>
              </a:rPr>
              <a:t> </a:t>
            </a:r>
            <a:r>
              <a:rPr lang="en-US" sz="6978" dirty="0" err="1">
                <a:solidFill>
                  <a:srgbClr val="FFFFFF"/>
                </a:solidFill>
                <a:latin typeface="Cambria Bold"/>
                <a:ea typeface="Cambria Bold"/>
                <a:cs typeface="Cambria Bold"/>
                <a:sym typeface="Cambria Bold"/>
              </a:rPr>
              <a:t>ngày</a:t>
            </a:r>
            <a:r>
              <a:rPr lang="en-US" sz="6978" dirty="0">
                <a:solidFill>
                  <a:srgbClr val="FFFFFF"/>
                </a:solidFill>
                <a:latin typeface="Cambria Bold"/>
                <a:ea typeface="Cambria Bold"/>
                <a:cs typeface="Cambria Bold"/>
                <a:sym typeface="Cambria Bold"/>
              </a:rPr>
              <a:t> </a:t>
            </a:r>
            <a:r>
              <a:rPr lang="en-US" sz="6978" dirty="0" err="1">
                <a:solidFill>
                  <a:srgbClr val="FFFFFF"/>
                </a:solidFill>
                <a:latin typeface="Cambria Bold"/>
                <a:ea typeface="Cambria Bold"/>
                <a:cs typeface="Cambria Bold"/>
                <a:sym typeface="Cambria Bold"/>
              </a:rPr>
              <a:t>tưới</a:t>
            </a:r>
            <a:r>
              <a:rPr lang="en-US" sz="6978" dirty="0">
                <a:solidFill>
                  <a:srgbClr val="FFFFFF"/>
                </a:solidFill>
                <a:latin typeface="Cambria Bold"/>
                <a:ea typeface="Cambria Bold"/>
                <a:cs typeface="Cambria Bold"/>
                <a:sym typeface="Cambria Bold"/>
              </a:rPr>
              <a:t> </a:t>
            </a:r>
            <a:r>
              <a:rPr lang="en-US" sz="6978" dirty="0" err="1">
                <a:solidFill>
                  <a:srgbClr val="FFFFFF"/>
                </a:solidFill>
                <a:latin typeface="Cambria Bold"/>
                <a:ea typeface="Cambria Bold"/>
                <a:cs typeface="Cambria Bold"/>
                <a:sym typeface="Cambria Bold"/>
              </a:rPr>
              <a:t>nước</a:t>
            </a:r>
            <a:r>
              <a:rPr lang="en-US" sz="6978" dirty="0">
                <a:solidFill>
                  <a:srgbClr val="FFFFFF"/>
                </a:solidFill>
                <a:latin typeface="Cambria Bold"/>
                <a:ea typeface="Cambria Bold"/>
                <a:cs typeface="Cambria Bold"/>
                <a:sym typeface="Cambria Bold"/>
              </a:rPr>
              <a:t>,/ </a:t>
            </a:r>
            <a:r>
              <a:rPr lang="en-US" sz="6978" dirty="0" err="1">
                <a:solidFill>
                  <a:srgbClr val="FFFFFF"/>
                </a:solidFill>
                <a:latin typeface="Cambria Bold"/>
                <a:ea typeface="Cambria Bold"/>
                <a:cs typeface="Cambria Bold"/>
                <a:sym typeface="Cambria Bold"/>
              </a:rPr>
              <a:t>nhổ</a:t>
            </a:r>
            <a:r>
              <a:rPr lang="en-US" sz="6978" dirty="0">
                <a:solidFill>
                  <a:srgbClr val="FFFFFF"/>
                </a:solidFill>
                <a:latin typeface="Cambria Bold"/>
                <a:ea typeface="Cambria Bold"/>
                <a:cs typeface="Cambria Bold"/>
                <a:sym typeface="Cambria Bold"/>
              </a:rPr>
              <a:t> </a:t>
            </a:r>
            <a:r>
              <a:rPr lang="en-US" sz="6978" dirty="0" err="1">
                <a:solidFill>
                  <a:srgbClr val="FFFFFF"/>
                </a:solidFill>
                <a:latin typeface="Cambria Bold"/>
                <a:ea typeface="Cambria Bold"/>
                <a:cs typeface="Cambria Bold"/>
                <a:sym typeface="Cambria Bold"/>
              </a:rPr>
              <a:t>cỏ</a:t>
            </a:r>
            <a:r>
              <a:rPr lang="en-US" sz="6978" dirty="0">
                <a:solidFill>
                  <a:srgbClr val="FFFFFF"/>
                </a:solidFill>
                <a:latin typeface="Cambria Bold"/>
                <a:ea typeface="Cambria Bold"/>
                <a:cs typeface="Cambria Bold"/>
                <a:sym typeface="Cambria Bold"/>
              </a:rPr>
              <a:t>,/ </a:t>
            </a:r>
            <a:r>
              <a:rPr lang="en-US" sz="6978" dirty="0" err="1">
                <a:solidFill>
                  <a:srgbClr val="FFFFFF"/>
                </a:solidFill>
                <a:latin typeface="Cambria Bold"/>
                <a:ea typeface="Cambria Bold"/>
                <a:cs typeface="Cambria Bold"/>
                <a:sym typeface="Cambria Bold"/>
              </a:rPr>
              <a:t>bắt</a:t>
            </a:r>
            <a:r>
              <a:rPr lang="en-US" sz="6978" dirty="0">
                <a:solidFill>
                  <a:srgbClr val="FFFFFF"/>
                </a:solidFill>
                <a:latin typeface="Cambria Bold"/>
                <a:ea typeface="Cambria Bold"/>
                <a:cs typeface="Cambria Bold"/>
                <a:sym typeface="Cambria Bold"/>
              </a:rPr>
              <a:t> </a:t>
            </a:r>
            <a:r>
              <a:rPr lang="en-US" sz="6978" dirty="0" err="1">
                <a:solidFill>
                  <a:srgbClr val="FFFFFF"/>
                </a:solidFill>
                <a:latin typeface="Cambria Bold"/>
                <a:ea typeface="Cambria Bold"/>
                <a:cs typeface="Cambria Bold"/>
                <a:sym typeface="Cambria Bold"/>
              </a:rPr>
              <a:t>sâu</a:t>
            </a:r>
            <a:r>
              <a:rPr lang="en-US" sz="6978" dirty="0">
                <a:solidFill>
                  <a:srgbClr val="FFFFFF"/>
                </a:solidFill>
                <a:latin typeface="Cambria Bold"/>
                <a:ea typeface="Cambria Bold"/>
                <a:cs typeface="Cambria Bold"/>
                <a:sym typeface="Cambria Bold"/>
              </a:rPr>
              <a:t>.//</a:t>
            </a:r>
          </a:p>
        </p:txBody>
      </p:sp>
      <p:sp>
        <p:nvSpPr>
          <p:cNvPr id="7" name="TextBox 7"/>
          <p:cNvSpPr txBox="1"/>
          <p:nvPr/>
        </p:nvSpPr>
        <p:spPr>
          <a:xfrm>
            <a:off x="1788227" y="3017508"/>
            <a:ext cx="14711545" cy="4901362"/>
          </a:xfrm>
          <a:prstGeom prst="rect">
            <a:avLst/>
          </a:prstGeom>
        </p:spPr>
        <p:txBody>
          <a:bodyPr lIns="0" tIns="0" rIns="0" bIns="0" rtlCol="0" anchor="t">
            <a:spAutoFit/>
          </a:bodyPr>
          <a:lstStyle/>
          <a:p>
            <a:pPr algn="ctr">
              <a:lnSpc>
                <a:spcPts val="9769"/>
              </a:lnSpc>
              <a:spcBef>
                <a:spcPct val="0"/>
              </a:spcBef>
            </a:pPr>
            <a:r>
              <a:rPr lang="en-US" sz="6978" dirty="0" err="1">
                <a:solidFill>
                  <a:srgbClr val="000000"/>
                </a:solidFill>
                <a:latin typeface="Cambria Bold"/>
                <a:ea typeface="Cambria Bold"/>
                <a:cs typeface="Cambria Bold"/>
                <a:sym typeface="Cambria Bold"/>
              </a:rPr>
              <a:t>Họ</a:t>
            </a:r>
            <a:r>
              <a:rPr lang="en-US" sz="6978" dirty="0">
                <a:solidFill>
                  <a:srgbClr val="000000"/>
                </a:solidFill>
                <a:latin typeface="Cambria Bold"/>
                <a:ea typeface="Cambria Bold"/>
                <a:cs typeface="Cambria Bold"/>
                <a:sym typeface="Cambria Bold"/>
              </a:rPr>
              <a:t> </a:t>
            </a:r>
            <a:r>
              <a:rPr lang="en-US" sz="6978" dirty="0" err="1">
                <a:solidFill>
                  <a:srgbClr val="000000"/>
                </a:solidFill>
                <a:latin typeface="Cambria Bold"/>
                <a:ea typeface="Cambria Bold"/>
                <a:cs typeface="Cambria Bold"/>
                <a:sym typeface="Cambria Bold"/>
              </a:rPr>
              <a:t>hồ</a:t>
            </a:r>
            <a:r>
              <a:rPr lang="en-US" sz="6978" dirty="0">
                <a:solidFill>
                  <a:srgbClr val="000000"/>
                </a:solidFill>
                <a:latin typeface="Cambria Bold"/>
                <a:ea typeface="Cambria Bold"/>
                <a:cs typeface="Cambria Bold"/>
                <a:sym typeface="Cambria Bold"/>
              </a:rPr>
              <a:t> </a:t>
            </a:r>
            <a:r>
              <a:rPr lang="en-US" sz="6978" dirty="0" err="1">
                <a:solidFill>
                  <a:srgbClr val="000000"/>
                </a:solidFill>
                <a:latin typeface="Cambria Bold"/>
                <a:ea typeface="Cambria Bold"/>
                <a:cs typeface="Cambria Bold"/>
                <a:sym typeface="Cambria Bold"/>
              </a:rPr>
              <a:t>hởi</a:t>
            </a:r>
            <a:r>
              <a:rPr lang="en-US" sz="6978" dirty="0">
                <a:solidFill>
                  <a:srgbClr val="000000"/>
                </a:solidFill>
                <a:latin typeface="Cambria Bold"/>
                <a:ea typeface="Cambria Bold"/>
                <a:cs typeface="Cambria Bold"/>
                <a:sym typeface="Cambria Bold"/>
              </a:rPr>
              <a:t> </a:t>
            </a:r>
            <a:r>
              <a:rPr lang="en-US" sz="6978" dirty="0" err="1">
                <a:solidFill>
                  <a:srgbClr val="000000"/>
                </a:solidFill>
                <a:latin typeface="Cambria Bold"/>
                <a:ea typeface="Cambria Bold"/>
                <a:cs typeface="Cambria Bold"/>
                <a:sym typeface="Cambria Bold"/>
              </a:rPr>
              <a:t>cùng</a:t>
            </a:r>
            <a:r>
              <a:rPr lang="en-US" sz="6978" dirty="0">
                <a:solidFill>
                  <a:srgbClr val="000000"/>
                </a:solidFill>
                <a:latin typeface="Cambria Bold"/>
                <a:ea typeface="Cambria Bold"/>
                <a:cs typeface="Cambria Bold"/>
                <a:sym typeface="Cambria Bold"/>
              </a:rPr>
              <a:t> </a:t>
            </a:r>
            <a:r>
              <a:rPr lang="en-US" sz="6978" dirty="0" err="1">
                <a:solidFill>
                  <a:srgbClr val="000000"/>
                </a:solidFill>
                <a:latin typeface="Cambria Bold"/>
                <a:ea typeface="Cambria Bold"/>
                <a:cs typeface="Cambria Bold"/>
                <a:sym typeface="Cambria Bold"/>
              </a:rPr>
              <a:t>các</a:t>
            </a:r>
            <a:r>
              <a:rPr lang="en-US" sz="6978" dirty="0">
                <a:solidFill>
                  <a:srgbClr val="000000"/>
                </a:solidFill>
                <a:latin typeface="Cambria Bold"/>
                <a:ea typeface="Cambria Bold"/>
                <a:cs typeface="Cambria Bold"/>
                <a:sym typeface="Cambria Bold"/>
              </a:rPr>
              <a:t> </a:t>
            </a:r>
            <a:r>
              <a:rPr lang="en-US" sz="6978" dirty="0" err="1">
                <a:solidFill>
                  <a:srgbClr val="000000"/>
                </a:solidFill>
                <a:latin typeface="Cambria Bold"/>
                <a:ea typeface="Cambria Bold"/>
                <a:cs typeface="Cambria Bold"/>
                <a:sym typeface="Cambria Bold"/>
              </a:rPr>
              <a:t>bạn</a:t>
            </a:r>
            <a:r>
              <a:rPr lang="en-US" sz="6978" dirty="0">
                <a:solidFill>
                  <a:srgbClr val="000000"/>
                </a:solidFill>
                <a:latin typeface="Cambria Bold"/>
                <a:ea typeface="Cambria Bold"/>
                <a:cs typeface="Cambria Bold"/>
                <a:sym typeface="Cambria Bold"/>
              </a:rPr>
              <a:t> </a:t>
            </a:r>
            <a:r>
              <a:rPr lang="en-US" sz="6978" dirty="0" err="1">
                <a:solidFill>
                  <a:srgbClr val="000000"/>
                </a:solidFill>
                <a:latin typeface="Cambria Bold"/>
                <a:ea typeface="Cambria Bold"/>
                <a:cs typeface="Cambria Bold"/>
                <a:sym typeface="Cambria Bold"/>
              </a:rPr>
              <a:t>bắt</a:t>
            </a:r>
            <a:r>
              <a:rPr lang="en-US" sz="6978" dirty="0">
                <a:solidFill>
                  <a:srgbClr val="000000"/>
                </a:solidFill>
                <a:latin typeface="Cambria Bold"/>
                <a:ea typeface="Cambria Bold"/>
                <a:cs typeface="Cambria Bold"/>
                <a:sym typeface="Cambria Bold"/>
              </a:rPr>
              <a:t> </a:t>
            </a:r>
            <a:r>
              <a:rPr lang="en-US" sz="6978" dirty="0" err="1">
                <a:solidFill>
                  <a:srgbClr val="000000"/>
                </a:solidFill>
                <a:latin typeface="Cambria Bold"/>
                <a:ea typeface="Cambria Bold"/>
                <a:cs typeface="Cambria Bold"/>
                <a:sym typeface="Cambria Bold"/>
              </a:rPr>
              <a:t>tay</a:t>
            </a:r>
            <a:r>
              <a:rPr lang="en-US" sz="6978" dirty="0">
                <a:solidFill>
                  <a:srgbClr val="000000"/>
                </a:solidFill>
                <a:latin typeface="Cambria Bold"/>
                <a:ea typeface="Cambria Bold"/>
                <a:cs typeface="Cambria Bold"/>
                <a:sym typeface="Cambria Bold"/>
              </a:rPr>
              <a:t> </a:t>
            </a:r>
            <a:r>
              <a:rPr lang="en-US" sz="6978" dirty="0" err="1">
                <a:solidFill>
                  <a:srgbClr val="000000"/>
                </a:solidFill>
                <a:latin typeface="Cambria Bold"/>
                <a:ea typeface="Cambria Bold"/>
                <a:cs typeface="Cambria Bold"/>
                <a:sym typeface="Cambria Bold"/>
              </a:rPr>
              <a:t>vào</a:t>
            </a:r>
            <a:r>
              <a:rPr lang="en-US" sz="6978" dirty="0">
                <a:solidFill>
                  <a:srgbClr val="000000"/>
                </a:solidFill>
                <a:latin typeface="Cambria Bold"/>
                <a:ea typeface="Cambria Bold"/>
                <a:cs typeface="Cambria Bold"/>
                <a:sym typeface="Cambria Bold"/>
              </a:rPr>
              <a:t> </a:t>
            </a:r>
            <a:r>
              <a:rPr lang="en-US" sz="6978" dirty="0" err="1">
                <a:solidFill>
                  <a:srgbClr val="000000"/>
                </a:solidFill>
                <a:latin typeface="Cambria Bold"/>
                <a:ea typeface="Cambria Bold"/>
                <a:cs typeface="Cambria Bold"/>
                <a:sym typeface="Cambria Bold"/>
              </a:rPr>
              <a:t>dọn</a:t>
            </a:r>
            <a:r>
              <a:rPr lang="en-US" sz="6978" dirty="0">
                <a:solidFill>
                  <a:srgbClr val="000000"/>
                </a:solidFill>
                <a:latin typeface="Cambria Bold"/>
                <a:ea typeface="Cambria Bold"/>
                <a:cs typeface="Cambria Bold"/>
                <a:sym typeface="Cambria Bold"/>
              </a:rPr>
              <a:t> </a:t>
            </a:r>
            <a:r>
              <a:rPr lang="en-US" sz="6978" dirty="0" err="1">
                <a:solidFill>
                  <a:srgbClr val="000000"/>
                </a:solidFill>
                <a:latin typeface="Cambria Bold"/>
                <a:ea typeface="Cambria Bold"/>
                <a:cs typeface="Cambria Bold"/>
                <a:sym typeface="Cambria Bold"/>
              </a:rPr>
              <a:t>rác</a:t>
            </a:r>
            <a:r>
              <a:rPr lang="en-US" sz="6978" dirty="0">
                <a:solidFill>
                  <a:srgbClr val="000000"/>
                </a:solidFill>
                <a:latin typeface="Cambria Bold"/>
                <a:ea typeface="Cambria Bold"/>
                <a:cs typeface="Cambria Bold"/>
                <a:sym typeface="Cambria Bold"/>
              </a:rPr>
              <a:t>, </a:t>
            </a:r>
            <a:r>
              <a:rPr lang="en-US" sz="6978" dirty="0" err="1">
                <a:solidFill>
                  <a:srgbClr val="000000"/>
                </a:solidFill>
                <a:latin typeface="Cambria Bold"/>
                <a:ea typeface="Cambria Bold"/>
                <a:cs typeface="Cambria Bold"/>
                <a:sym typeface="Cambria Bold"/>
              </a:rPr>
              <a:t>xới</a:t>
            </a:r>
            <a:r>
              <a:rPr lang="en-US" sz="6978" dirty="0">
                <a:solidFill>
                  <a:srgbClr val="000000"/>
                </a:solidFill>
                <a:latin typeface="Cambria Bold"/>
                <a:ea typeface="Cambria Bold"/>
                <a:cs typeface="Cambria Bold"/>
                <a:sym typeface="Cambria Bold"/>
              </a:rPr>
              <a:t> </a:t>
            </a:r>
            <a:r>
              <a:rPr lang="en-US" sz="6978" dirty="0" err="1">
                <a:solidFill>
                  <a:srgbClr val="000000"/>
                </a:solidFill>
                <a:latin typeface="Cambria Bold"/>
                <a:ea typeface="Cambria Bold"/>
                <a:cs typeface="Cambria Bold"/>
                <a:sym typeface="Cambria Bold"/>
              </a:rPr>
              <a:t>đất</a:t>
            </a:r>
            <a:r>
              <a:rPr lang="en-US" sz="6978" dirty="0">
                <a:solidFill>
                  <a:srgbClr val="000000"/>
                </a:solidFill>
                <a:latin typeface="Cambria Bold"/>
                <a:ea typeface="Cambria Bold"/>
                <a:cs typeface="Cambria Bold"/>
                <a:sym typeface="Cambria Bold"/>
              </a:rPr>
              <a:t>, </a:t>
            </a:r>
            <a:r>
              <a:rPr lang="en-US" sz="6978" dirty="0" err="1">
                <a:solidFill>
                  <a:srgbClr val="000000"/>
                </a:solidFill>
                <a:latin typeface="Cambria Bold"/>
                <a:ea typeface="Cambria Bold"/>
                <a:cs typeface="Cambria Bold"/>
                <a:sym typeface="Cambria Bold"/>
              </a:rPr>
              <a:t>gieo</a:t>
            </a:r>
            <a:r>
              <a:rPr lang="en-US" sz="6978" dirty="0">
                <a:solidFill>
                  <a:srgbClr val="000000"/>
                </a:solidFill>
                <a:latin typeface="Cambria Bold"/>
                <a:ea typeface="Cambria Bold"/>
                <a:cs typeface="Cambria Bold"/>
                <a:sym typeface="Cambria Bold"/>
              </a:rPr>
              <a:t> </a:t>
            </a:r>
            <a:r>
              <a:rPr lang="en-US" sz="6978" dirty="0" err="1">
                <a:solidFill>
                  <a:srgbClr val="000000"/>
                </a:solidFill>
                <a:latin typeface="Cambria Bold"/>
                <a:ea typeface="Cambria Bold"/>
                <a:cs typeface="Cambria Bold"/>
                <a:sym typeface="Cambria Bold"/>
              </a:rPr>
              <a:t>hạt</a:t>
            </a:r>
            <a:r>
              <a:rPr lang="en-US" sz="6978" dirty="0">
                <a:solidFill>
                  <a:srgbClr val="000000"/>
                </a:solidFill>
                <a:latin typeface="Cambria Bold"/>
                <a:ea typeface="Cambria Bold"/>
                <a:cs typeface="Cambria Bold"/>
                <a:sym typeface="Cambria Bold"/>
              </a:rPr>
              <a:t>, </a:t>
            </a:r>
            <a:r>
              <a:rPr lang="en-US" sz="6978" dirty="0" err="1">
                <a:solidFill>
                  <a:srgbClr val="000000"/>
                </a:solidFill>
                <a:latin typeface="Cambria Bold"/>
                <a:ea typeface="Cambria Bold"/>
                <a:cs typeface="Cambria Bold"/>
                <a:sym typeface="Cambria Bold"/>
              </a:rPr>
              <a:t>trồng</a:t>
            </a:r>
            <a:r>
              <a:rPr lang="en-US" sz="6978" dirty="0">
                <a:solidFill>
                  <a:srgbClr val="000000"/>
                </a:solidFill>
                <a:latin typeface="Cambria Bold"/>
                <a:ea typeface="Cambria Bold"/>
                <a:cs typeface="Cambria Bold"/>
                <a:sym typeface="Cambria Bold"/>
              </a:rPr>
              <a:t> </a:t>
            </a:r>
            <a:r>
              <a:rPr lang="en-US" sz="6978" dirty="0" err="1">
                <a:solidFill>
                  <a:srgbClr val="000000"/>
                </a:solidFill>
                <a:latin typeface="Cambria Bold"/>
                <a:ea typeface="Cambria Bold"/>
                <a:cs typeface="Cambria Bold"/>
                <a:sym typeface="Cambria Bold"/>
              </a:rPr>
              <a:t>cây</a:t>
            </a:r>
            <a:r>
              <a:rPr lang="en-US" sz="6978" dirty="0">
                <a:solidFill>
                  <a:srgbClr val="000000"/>
                </a:solidFill>
                <a:latin typeface="Cambria Bold"/>
                <a:ea typeface="Cambria Bold"/>
                <a:cs typeface="Cambria Bold"/>
                <a:sym typeface="Cambria Bold"/>
              </a:rPr>
              <a:t>; </a:t>
            </a:r>
            <a:r>
              <a:rPr lang="en-US" sz="6978" dirty="0" err="1">
                <a:solidFill>
                  <a:srgbClr val="000000"/>
                </a:solidFill>
                <a:latin typeface="Cambria Bold"/>
                <a:ea typeface="Cambria Bold"/>
                <a:cs typeface="Cambria Bold"/>
                <a:sym typeface="Cambria Bold"/>
              </a:rPr>
              <a:t>ngày</a:t>
            </a:r>
            <a:r>
              <a:rPr lang="en-US" sz="6978" dirty="0">
                <a:solidFill>
                  <a:srgbClr val="000000"/>
                </a:solidFill>
                <a:latin typeface="Cambria Bold"/>
                <a:ea typeface="Cambria Bold"/>
                <a:cs typeface="Cambria Bold"/>
                <a:sym typeface="Cambria Bold"/>
              </a:rPr>
              <a:t> </a:t>
            </a:r>
            <a:r>
              <a:rPr lang="en-US" sz="6978" dirty="0" err="1">
                <a:solidFill>
                  <a:srgbClr val="000000"/>
                </a:solidFill>
                <a:latin typeface="Cambria Bold"/>
                <a:ea typeface="Cambria Bold"/>
                <a:cs typeface="Cambria Bold"/>
                <a:sym typeface="Cambria Bold"/>
              </a:rPr>
              <a:t>ngày</a:t>
            </a:r>
            <a:r>
              <a:rPr lang="en-US" sz="6978" dirty="0">
                <a:solidFill>
                  <a:srgbClr val="000000"/>
                </a:solidFill>
                <a:latin typeface="Cambria Bold"/>
                <a:ea typeface="Cambria Bold"/>
                <a:cs typeface="Cambria Bold"/>
                <a:sym typeface="Cambria Bold"/>
              </a:rPr>
              <a:t> </a:t>
            </a:r>
            <a:r>
              <a:rPr lang="en-US" sz="6978" dirty="0" err="1">
                <a:solidFill>
                  <a:srgbClr val="000000"/>
                </a:solidFill>
                <a:latin typeface="Cambria Bold"/>
                <a:ea typeface="Cambria Bold"/>
                <a:cs typeface="Cambria Bold"/>
                <a:sym typeface="Cambria Bold"/>
              </a:rPr>
              <a:t>tưới</a:t>
            </a:r>
            <a:r>
              <a:rPr lang="en-US" sz="6978" dirty="0">
                <a:solidFill>
                  <a:srgbClr val="000000"/>
                </a:solidFill>
                <a:latin typeface="Cambria Bold"/>
                <a:ea typeface="Cambria Bold"/>
                <a:cs typeface="Cambria Bold"/>
                <a:sym typeface="Cambria Bold"/>
              </a:rPr>
              <a:t> </a:t>
            </a:r>
            <a:r>
              <a:rPr lang="en-US" sz="6978" dirty="0" err="1">
                <a:solidFill>
                  <a:srgbClr val="000000"/>
                </a:solidFill>
                <a:latin typeface="Cambria Bold"/>
                <a:ea typeface="Cambria Bold"/>
                <a:cs typeface="Cambria Bold"/>
                <a:sym typeface="Cambria Bold"/>
              </a:rPr>
              <a:t>nước</a:t>
            </a:r>
            <a:r>
              <a:rPr lang="en-US" sz="6978" dirty="0">
                <a:solidFill>
                  <a:srgbClr val="000000"/>
                </a:solidFill>
                <a:latin typeface="Cambria Bold"/>
                <a:ea typeface="Cambria Bold"/>
                <a:cs typeface="Cambria Bold"/>
                <a:sym typeface="Cambria Bold"/>
              </a:rPr>
              <a:t>, </a:t>
            </a:r>
            <a:r>
              <a:rPr lang="en-US" sz="6978" dirty="0" err="1">
                <a:solidFill>
                  <a:srgbClr val="000000"/>
                </a:solidFill>
                <a:latin typeface="Cambria Bold"/>
                <a:ea typeface="Cambria Bold"/>
                <a:cs typeface="Cambria Bold"/>
                <a:sym typeface="Cambria Bold"/>
              </a:rPr>
              <a:t>nhổ</a:t>
            </a:r>
            <a:r>
              <a:rPr lang="en-US" sz="6978" dirty="0">
                <a:solidFill>
                  <a:srgbClr val="000000"/>
                </a:solidFill>
                <a:latin typeface="Cambria Bold"/>
                <a:ea typeface="Cambria Bold"/>
                <a:cs typeface="Cambria Bold"/>
                <a:sym typeface="Cambria Bold"/>
              </a:rPr>
              <a:t> </a:t>
            </a:r>
            <a:r>
              <a:rPr lang="en-US" sz="6978" dirty="0" err="1">
                <a:solidFill>
                  <a:srgbClr val="000000"/>
                </a:solidFill>
                <a:latin typeface="Cambria Bold"/>
                <a:ea typeface="Cambria Bold"/>
                <a:cs typeface="Cambria Bold"/>
                <a:sym typeface="Cambria Bold"/>
              </a:rPr>
              <a:t>cỏ</a:t>
            </a:r>
            <a:r>
              <a:rPr lang="en-US" sz="6978" dirty="0">
                <a:solidFill>
                  <a:srgbClr val="000000"/>
                </a:solidFill>
                <a:latin typeface="Cambria Bold"/>
                <a:ea typeface="Cambria Bold"/>
                <a:cs typeface="Cambria Bold"/>
                <a:sym typeface="Cambria Bold"/>
              </a:rPr>
              <a:t>, </a:t>
            </a:r>
            <a:r>
              <a:rPr lang="en-US" sz="6978" dirty="0" err="1">
                <a:solidFill>
                  <a:srgbClr val="000000"/>
                </a:solidFill>
                <a:latin typeface="Cambria Bold"/>
                <a:ea typeface="Cambria Bold"/>
                <a:cs typeface="Cambria Bold"/>
                <a:sym typeface="Cambria Bold"/>
              </a:rPr>
              <a:t>bắt</a:t>
            </a:r>
            <a:r>
              <a:rPr lang="en-US" sz="6978" dirty="0">
                <a:solidFill>
                  <a:srgbClr val="000000"/>
                </a:solidFill>
                <a:latin typeface="Cambria Bold"/>
                <a:ea typeface="Cambria Bold"/>
                <a:cs typeface="Cambria Bold"/>
                <a:sym typeface="Cambria Bold"/>
              </a:rPr>
              <a:t> </a:t>
            </a:r>
            <a:r>
              <a:rPr lang="en-US" sz="6978" dirty="0" err="1">
                <a:solidFill>
                  <a:srgbClr val="000000"/>
                </a:solidFill>
                <a:latin typeface="Cambria Bold"/>
                <a:ea typeface="Cambria Bold"/>
                <a:cs typeface="Cambria Bold"/>
                <a:sym typeface="Cambria Bold"/>
              </a:rPr>
              <a:t>sâu</a:t>
            </a:r>
            <a:r>
              <a:rPr lang="en-US" sz="6978" dirty="0">
                <a:solidFill>
                  <a:srgbClr val="000000"/>
                </a:solidFill>
                <a:latin typeface="Cambria Bold"/>
                <a:ea typeface="Cambria Bold"/>
                <a:cs typeface="Cambria Bold"/>
                <a:sym typeface="Cambria Bold"/>
              </a:rPr>
              <a:t>.</a:t>
            </a:r>
          </a:p>
        </p:txBody>
      </p:sp>
      <p:pic>
        <p:nvPicPr>
          <p:cNvPr id="8" name="Picture 7"/>
          <p:cNvPicPr>
            <a:picLocks noChangeAspect="1"/>
          </p:cNvPicPr>
          <p:nvPr/>
        </p:nvPicPr>
        <p:blipFill>
          <a:blip r:embed="rId7"/>
          <a:stretch>
            <a:fillRect/>
          </a:stretch>
        </p:blipFill>
        <p:spPr>
          <a:xfrm>
            <a:off x="2178840" y="1062410"/>
            <a:ext cx="13259949" cy="17070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7"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2077428" y="1633730"/>
            <a:ext cx="13029310" cy="7019541"/>
          </a:xfrm>
          <a:custGeom>
            <a:avLst/>
            <a:gdLst/>
            <a:ahLst/>
            <a:cxnLst/>
            <a:rect l="l" t="t" r="r" b="b"/>
            <a:pathLst>
              <a:path w="13029310" h="7019541">
                <a:moveTo>
                  <a:pt x="0" y="0"/>
                </a:moveTo>
                <a:lnTo>
                  <a:pt x="13029309" y="0"/>
                </a:lnTo>
                <a:lnTo>
                  <a:pt x="13029309" y="7019540"/>
                </a:lnTo>
                <a:lnTo>
                  <a:pt x="0" y="70195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4020230" y="5964562"/>
            <a:ext cx="4023797" cy="4322438"/>
          </a:xfrm>
          <a:custGeom>
            <a:avLst/>
            <a:gdLst/>
            <a:ahLst/>
            <a:cxnLst/>
            <a:rect l="l" t="t" r="r" b="b"/>
            <a:pathLst>
              <a:path w="4023797" h="4322438">
                <a:moveTo>
                  <a:pt x="0" y="0"/>
                </a:moveTo>
                <a:lnTo>
                  <a:pt x="4023797" y="0"/>
                </a:lnTo>
                <a:lnTo>
                  <a:pt x="4023797" y="4322438"/>
                </a:lnTo>
                <a:lnTo>
                  <a:pt x="0" y="43224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2743098" y="2539376"/>
            <a:ext cx="11277132" cy="4423195"/>
          </a:xfrm>
          <a:prstGeom prst="rect">
            <a:avLst/>
          </a:prstGeom>
        </p:spPr>
        <p:txBody>
          <a:bodyPr lIns="0" tIns="0" rIns="0" bIns="0" rtlCol="0" anchor="t">
            <a:spAutoFit/>
          </a:bodyPr>
          <a:lstStyle/>
          <a:p>
            <a:pPr algn="ctr">
              <a:lnSpc>
                <a:spcPts val="11785"/>
              </a:lnSpc>
              <a:spcBef>
                <a:spcPct val="0"/>
              </a:spcBef>
            </a:pPr>
            <a:r>
              <a:rPr lang="en-US" sz="8418" dirty="0" err="1">
                <a:solidFill>
                  <a:srgbClr val="000000"/>
                </a:solidFill>
                <a:latin typeface="Cambria Bold"/>
                <a:ea typeface="Cambria Bold"/>
                <a:cs typeface="Cambria Bold"/>
                <a:sym typeface="Cambria Bold"/>
              </a:rPr>
              <a:t>Tìm</a:t>
            </a:r>
            <a:r>
              <a:rPr lang="en-US" sz="8418" dirty="0">
                <a:solidFill>
                  <a:srgbClr val="000000"/>
                </a:solidFill>
                <a:latin typeface="Cambria Bold"/>
                <a:ea typeface="Cambria Bold"/>
                <a:cs typeface="Cambria Bold"/>
                <a:sym typeface="Cambria Bold"/>
              </a:rPr>
              <a:t> </a:t>
            </a:r>
            <a:r>
              <a:rPr lang="en-US" sz="8418" dirty="0" err="1">
                <a:solidFill>
                  <a:srgbClr val="000000"/>
                </a:solidFill>
                <a:latin typeface="Cambria Bold"/>
                <a:ea typeface="Cambria Bold"/>
                <a:cs typeface="Cambria Bold"/>
                <a:sym typeface="Cambria Bold"/>
              </a:rPr>
              <a:t>các</a:t>
            </a:r>
            <a:r>
              <a:rPr lang="en-US" sz="8418" dirty="0">
                <a:solidFill>
                  <a:srgbClr val="000000"/>
                </a:solidFill>
                <a:latin typeface="Cambria Bold"/>
                <a:ea typeface="Cambria Bold"/>
                <a:cs typeface="Cambria Bold"/>
                <a:sym typeface="Cambria Bold"/>
              </a:rPr>
              <a:t> </a:t>
            </a:r>
            <a:r>
              <a:rPr lang="en-US" sz="8418" dirty="0" err="1">
                <a:solidFill>
                  <a:srgbClr val="000000"/>
                </a:solidFill>
                <a:latin typeface="Cambria Bold"/>
                <a:ea typeface="Cambria Bold"/>
                <a:cs typeface="Cambria Bold"/>
                <a:sym typeface="Cambria Bold"/>
              </a:rPr>
              <a:t>câu</a:t>
            </a:r>
            <a:r>
              <a:rPr lang="en-US" sz="8418" dirty="0">
                <a:solidFill>
                  <a:srgbClr val="000000"/>
                </a:solidFill>
                <a:latin typeface="Cambria Bold"/>
                <a:ea typeface="Cambria Bold"/>
                <a:cs typeface="Cambria Bold"/>
                <a:sym typeface="Cambria Bold"/>
              </a:rPr>
              <a:t> </a:t>
            </a:r>
            <a:r>
              <a:rPr lang="en-US" sz="8418" dirty="0" err="1">
                <a:solidFill>
                  <a:srgbClr val="000000"/>
                </a:solidFill>
                <a:latin typeface="Cambria Bold"/>
                <a:ea typeface="Cambria Bold"/>
                <a:cs typeface="Cambria Bold"/>
                <a:sym typeface="Cambria Bold"/>
              </a:rPr>
              <a:t>văn</a:t>
            </a:r>
            <a:r>
              <a:rPr lang="en-US" sz="8418" dirty="0">
                <a:solidFill>
                  <a:srgbClr val="000000"/>
                </a:solidFill>
                <a:latin typeface="Cambria Bold"/>
                <a:ea typeface="Cambria Bold"/>
                <a:cs typeface="Cambria Bold"/>
                <a:sym typeface="Cambria Bold"/>
              </a:rPr>
              <a:t> </a:t>
            </a:r>
            <a:r>
              <a:rPr lang="en-US" sz="8418" dirty="0" err="1">
                <a:solidFill>
                  <a:srgbClr val="000000"/>
                </a:solidFill>
                <a:latin typeface="Cambria Bold"/>
                <a:ea typeface="Cambria Bold"/>
                <a:cs typeface="Cambria Bold"/>
                <a:sym typeface="Cambria Bold"/>
              </a:rPr>
              <a:t>thể</a:t>
            </a:r>
            <a:r>
              <a:rPr lang="en-US" sz="8418" dirty="0">
                <a:solidFill>
                  <a:srgbClr val="000000"/>
                </a:solidFill>
                <a:latin typeface="Cambria Bold"/>
                <a:ea typeface="Cambria Bold"/>
                <a:cs typeface="Cambria Bold"/>
                <a:sym typeface="Cambria Bold"/>
              </a:rPr>
              <a:t> </a:t>
            </a:r>
            <a:r>
              <a:rPr lang="en-US" sz="8418" dirty="0" err="1">
                <a:solidFill>
                  <a:srgbClr val="000000"/>
                </a:solidFill>
                <a:latin typeface="Cambria Bold"/>
                <a:ea typeface="Cambria Bold"/>
                <a:cs typeface="Cambria Bold"/>
                <a:sym typeface="Cambria Bold"/>
              </a:rPr>
              <a:t>hiện</a:t>
            </a:r>
            <a:r>
              <a:rPr lang="en-US" sz="8418" dirty="0">
                <a:solidFill>
                  <a:srgbClr val="000000"/>
                </a:solidFill>
                <a:latin typeface="Cambria Bold"/>
                <a:ea typeface="Cambria Bold"/>
                <a:cs typeface="Cambria Bold"/>
                <a:sym typeface="Cambria Bold"/>
              </a:rPr>
              <a:t> </a:t>
            </a:r>
            <a:r>
              <a:rPr lang="en-US" sz="8418" dirty="0" err="1">
                <a:solidFill>
                  <a:srgbClr val="000000"/>
                </a:solidFill>
                <a:latin typeface="Cambria Bold"/>
                <a:ea typeface="Cambria Bold"/>
                <a:cs typeface="Cambria Bold"/>
                <a:sym typeface="Cambria Bold"/>
              </a:rPr>
              <a:t>cảm</a:t>
            </a:r>
            <a:r>
              <a:rPr lang="en-US" sz="8418" dirty="0">
                <a:solidFill>
                  <a:srgbClr val="000000"/>
                </a:solidFill>
                <a:latin typeface="Cambria Bold"/>
                <a:ea typeface="Cambria Bold"/>
                <a:cs typeface="Cambria Bold"/>
                <a:sym typeface="Cambria Bold"/>
              </a:rPr>
              <a:t> </a:t>
            </a:r>
            <a:r>
              <a:rPr lang="en-US" sz="8418" dirty="0" err="1">
                <a:solidFill>
                  <a:srgbClr val="000000"/>
                </a:solidFill>
                <a:latin typeface="Cambria Bold"/>
                <a:ea typeface="Cambria Bold"/>
                <a:cs typeface="Cambria Bold"/>
                <a:sym typeface="Cambria Bold"/>
              </a:rPr>
              <a:t>xúc</a:t>
            </a:r>
            <a:r>
              <a:rPr lang="en-US" sz="8418" dirty="0">
                <a:solidFill>
                  <a:srgbClr val="000000"/>
                </a:solidFill>
                <a:latin typeface="Cambria Bold"/>
                <a:ea typeface="Cambria Bold"/>
                <a:cs typeface="Cambria Bold"/>
                <a:sym typeface="Cambria Bold"/>
              </a:rPr>
              <a:t>, </a:t>
            </a:r>
            <a:r>
              <a:rPr lang="en-US" sz="8418" dirty="0" err="1">
                <a:solidFill>
                  <a:srgbClr val="000000"/>
                </a:solidFill>
                <a:latin typeface="Cambria Bold"/>
                <a:ea typeface="Cambria Bold"/>
                <a:cs typeface="Cambria Bold"/>
                <a:sym typeface="Cambria Bold"/>
              </a:rPr>
              <a:t>tâm</a:t>
            </a:r>
            <a:r>
              <a:rPr lang="en-US" sz="8418" dirty="0">
                <a:solidFill>
                  <a:srgbClr val="000000"/>
                </a:solidFill>
                <a:latin typeface="Cambria Bold"/>
                <a:ea typeface="Cambria Bold"/>
                <a:cs typeface="Cambria Bold"/>
                <a:sym typeface="Cambria Bold"/>
              </a:rPr>
              <a:t> </a:t>
            </a:r>
            <a:r>
              <a:rPr lang="en-US" sz="8418" dirty="0" err="1">
                <a:solidFill>
                  <a:srgbClr val="000000"/>
                </a:solidFill>
                <a:latin typeface="Cambria Bold"/>
                <a:ea typeface="Cambria Bold"/>
                <a:cs typeface="Cambria Bold"/>
                <a:sym typeface="Cambria Bold"/>
              </a:rPr>
              <a:t>trạng</a:t>
            </a:r>
            <a:r>
              <a:rPr lang="en-US" sz="8418" dirty="0">
                <a:solidFill>
                  <a:srgbClr val="000000"/>
                </a:solidFill>
                <a:latin typeface="Cambria Bold"/>
                <a:ea typeface="Cambria Bold"/>
                <a:cs typeface="Cambria Bold"/>
                <a:sym typeface="Cambria Bold"/>
              </a:rPr>
              <a:t> </a:t>
            </a:r>
            <a:r>
              <a:rPr lang="en-US" sz="8418" dirty="0" err="1">
                <a:solidFill>
                  <a:srgbClr val="000000"/>
                </a:solidFill>
                <a:latin typeface="Cambria Bold"/>
                <a:ea typeface="Cambria Bold"/>
                <a:cs typeface="Cambria Bold"/>
                <a:sym typeface="Cambria Bold"/>
              </a:rPr>
              <a:t>của</a:t>
            </a:r>
            <a:r>
              <a:rPr lang="en-US" sz="8418" dirty="0">
                <a:solidFill>
                  <a:srgbClr val="000000"/>
                </a:solidFill>
                <a:latin typeface="Cambria Bold"/>
                <a:ea typeface="Cambria Bold"/>
                <a:cs typeface="Cambria Bold"/>
                <a:sym typeface="Cambria Bold"/>
              </a:rPr>
              <a:t> </a:t>
            </a:r>
            <a:r>
              <a:rPr lang="en-US" sz="8418" dirty="0" err="1">
                <a:solidFill>
                  <a:srgbClr val="000000"/>
                </a:solidFill>
                <a:latin typeface="Cambria Bold"/>
                <a:ea typeface="Cambria Bold"/>
                <a:cs typeface="Cambria Bold"/>
                <a:sym typeface="Cambria Bold"/>
              </a:rPr>
              <a:t>các</a:t>
            </a:r>
            <a:r>
              <a:rPr lang="en-US" sz="8418" dirty="0">
                <a:solidFill>
                  <a:srgbClr val="000000"/>
                </a:solidFill>
                <a:latin typeface="Cambria Bold"/>
                <a:ea typeface="Cambria Bold"/>
                <a:cs typeface="Cambria Bold"/>
                <a:sym typeface="Cambria Bold"/>
              </a:rPr>
              <a:t> </a:t>
            </a:r>
            <a:r>
              <a:rPr lang="en-US" sz="8418" dirty="0" err="1">
                <a:solidFill>
                  <a:srgbClr val="000000"/>
                </a:solidFill>
                <a:latin typeface="Cambria Bold"/>
                <a:ea typeface="Cambria Bold"/>
                <a:cs typeface="Cambria Bold"/>
                <a:sym typeface="Cambria Bold"/>
              </a:rPr>
              <a:t>bạn</a:t>
            </a:r>
            <a:r>
              <a:rPr lang="en-US" sz="8418" dirty="0">
                <a:solidFill>
                  <a:srgbClr val="000000"/>
                </a:solidFill>
                <a:latin typeface="Cambria Bold"/>
                <a:ea typeface="Cambria Bold"/>
                <a:cs typeface="Cambria Bold"/>
                <a:sym typeface="Cambria Bold"/>
              </a:rPr>
              <a:t> </a:t>
            </a:r>
            <a:r>
              <a:rPr lang="en-US" sz="8418" dirty="0" err="1">
                <a:solidFill>
                  <a:srgbClr val="000000"/>
                </a:solidFill>
                <a:latin typeface="Cambria Bold"/>
                <a:ea typeface="Cambria Bold"/>
                <a:cs typeface="Cambria Bold"/>
                <a:sym typeface="Cambria Bold"/>
              </a:rPr>
              <a:t>nhỏ</a:t>
            </a:r>
            <a:r>
              <a:rPr lang="en-US" sz="8418" dirty="0">
                <a:solidFill>
                  <a:srgbClr val="000000"/>
                </a:solidFill>
                <a:latin typeface="Cambria Bold"/>
                <a:ea typeface="Cambria Bold"/>
                <a:cs typeface="Cambria Bold"/>
                <a:sym typeface="Cambria Bold"/>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659977" y="572733"/>
            <a:ext cx="16968045" cy="9141534"/>
          </a:xfrm>
          <a:custGeom>
            <a:avLst/>
            <a:gdLst/>
            <a:ahLst/>
            <a:cxnLst/>
            <a:rect l="l" t="t" r="r" b="b"/>
            <a:pathLst>
              <a:path w="16968045" h="9141534">
                <a:moveTo>
                  <a:pt x="0" y="0"/>
                </a:moveTo>
                <a:lnTo>
                  <a:pt x="16968046" y="0"/>
                </a:lnTo>
                <a:lnTo>
                  <a:pt x="16968046" y="9141534"/>
                </a:lnTo>
                <a:lnTo>
                  <a:pt x="0" y="914153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1380846" y="2923624"/>
            <a:ext cx="13958919" cy="863600"/>
          </a:xfrm>
          <a:prstGeom prst="rect">
            <a:avLst/>
          </a:prstGeom>
        </p:spPr>
        <p:txBody>
          <a:bodyPr lIns="0" tIns="0" rIns="0" bIns="0" rtlCol="0" anchor="t">
            <a:spAutoFit/>
          </a:bodyPr>
          <a:lstStyle/>
          <a:p>
            <a:pPr algn="l">
              <a:lnSpc>
                <a:spcPts val="7000"/>
              </a:lnSpc>
              <a:spcBef>
                <a:spcPct val="0"/>
              </a:spcBef>
            </a:pPr>
            <a:r>
              <a:rPr lang="en-US" sz="5000" dirty="0">
                <a:solidFill>
                  <a:srgbClr val="006C59"/>
                </a:solidFill>
                <a:latin typeface="Cambria Bold"/>
                <a:ea typeface="Cambria Bold"/>
                <a:cs typeface="Cambria Bold"/>
                <a:sym typeface="Cambria Bold"/>
              </a:rPr>
              <a:t>- </a:t>
            </a:r>
            <a:r>
              <a:rPr lang="en-US" sz="5000" dirty="0" err="1">
                <a:solidFill>
                  <a:srgbClr val="006C59"/>
                </a:solidFill>
                <a:latin typeface="Cambria Bold"/>
                <a:ea typeface="Cambria Bold"/>
                <a:cs typeface="Cambria Bold"/>
                <a:sym typeface="Cambria Bold"/>
              </a:rPr>
              <a:t>Cứ</a:t>
            </a:r>
            <a:r>
              <a:rPr lang="en-US" sz="5000" dirty="0">
                <a:solidFill>
                  <a:srgbClr val="006C59"/>
                </a:solidFill>
                <a:latin typeface="Cambria Bold"/>
                <a:ea typeface="Cambria Bold"/>
                <a:cs typeface="Cambria Bold"/>
                <a:sym typeface="Cambria Bold"/>
              </a:rPr>
              <a:t> </a:t>
            </a:r>
            <a:r>
              <a:rPr lang="en-US" sz="5000" dirty="0" err="1">
                <a:solidFill>
                  <a:srgbClr val="006C59"/>
                </a:solidFill>
                <a:latin typeface="Cambria Bold"/>
                <a:ea typeface="Cambria Bold"/>
                <a:cs typeface="Cambria Bold"/>
                <a:sym typeface="Cambria Bold"/>
              </a:rPr>
              <a:t>thế</a:t>
            </a:r>
            <a:r>
              <a:rPr lang="en-US" sz="5000" dirty="0">
                <a:solidFill>
                  <a:srgbClr val="006C59"/>
                </a:solidFill>
                <a:latin typeface="Cambria Bold"/>
                <a:ea typeface="Cambria Bold"/>
                <a:cs typeface="Cambria Bold"/>
                <a:sym typeface="Cambria Bold"/>
              </a:rPr>
              <a:t> </a:t>
            </a:r>
            <a:r>
              <a:rPr lang="en-US" sz="5000" dirty="0" err="1">
                <a:solidFill>
                  <a:srgbClr val="006C59"/>
                </a:solidFill>
                <a:latin typeface="Cambria Bold"/>
                <a:ea typeface="Cambria Bold"/>
                <a:cs typeface="Cambria Bold"/>
                <a:sym typeface="Cambria Bold"/>
              </a:rPr>
              <a:t>này</a:t>
            </a:r>
            <a:r>
              <a:rPr lang="en-US" sz="5000" dirty="0">
                <a:solidFill>
                  <a:srgbClr val="006C59"/>
                </a:solidFill>
                <a:latin typeface="Cambria Bold"/>
                <a:ea typeface="Cambria Bold"/>
                <a:cs typeface="Cambria Bold"/>
                <a:sym typeface="Cambria Bold"/>
              </a:rPr>
              <a:t>, </a:t>
            </a:r>
            <a:r>
              <a:rPr lang="en-US" sz="5000" dirty="0" err="1">
                <a:solidFill>
                  <a:srgbClr val="006C59"/>
                </a:solidFill>
                <a:latin typeface="Cambria Bold"/>
                <a:ea typeface="Cambria Bold"/>
                <a:cs typeface="Cambria Bold"/>
                <a:sym typeface="Cambria Bold"/>
              </a:rPr>
              <a:t>đồng</a:t>
            </a:r>
            <a:r>
              <a:rPr lang="en-US" sz="5000" dirty="0">
                <a:solidFill>
                  <a:srgbClr val="006C59"/>
                </a:solidFill>
                <a:latin typeface="Cambria Bold"/>
                <a:ea typeface="Cambria Bold"/>
                <a:cs typeface="Cambria Bold"/>
                <a:sym typeface="Cambria Bold"/>
              </a:rPr>
              <a:t> </a:t>
            </a:r>
            <a:r>
              <a:rPr lang="en-US" sz="5000" dirty="0" err="1">
                <a:solidFill>
                  <a:srgbClr val="006C59"/>
                </a:solidFill>
                <a:latin typeface="Cambria Bold"/>
                <a:ea typeface="Cambria Bold"/>
                <a:cs typeface="Cambria Bold"/>
                <a:sym typeface="Cambria Bold"/>
              </a:rPr>
              <a:t>cỏ</a:t>
            </a:r>
            <a:r>
              <a:rPr lang="en-US" sz="5000" dirty="0">
                <a:solidFill>
                  <a:srgbClr val="006C59"/>
                </a:solidFill>
                <a:latin typeface="Cambria Bold"/>
                <a:ea typeface="Cambria Bold"/>
                <a:cs typeface="Cambria Bold"/>
                <a:sym typeface="Cambria Bold"/>
              </a:rPr>
              <a:t> </a:t>
            </a:r>
            <a:r>
              <a:rPr lang="en-US" sz="5000" dirty="0" err="1">
                <a:solidFill>
                  <a:srgbClr val="006C59"/>
                </a:solidFill>
                <a:latin typeface="Cambria Bold"/>
                <a:ea typeface="Cambria Bold"/>
                <a:cs typeface="Cambria Bold"/>
                <a:sym typeface="Cambria Bold"/>
              </a:rPr>
              <a:t>sẽ</a:t>
            </a:r>
            <a:r>
              <a:rPr lang="en-US" sz="5000" dirty="0">
                <a:solidFill>
                  <a:srgbClr val="006C59"/>
                </a:solidFill>
                <a:latin typeface="Cambria Bold"/>
                <a:ea typeface="Cambria Bold"/>
                <a:cs typeface="Cambria Bold"/>
                <a:sym typeface="Cambria Bold"/>
              </a:rPr>
              <a:t> </a:t>
            </a:r>
            <a:r>
              <a:rPr lang="en-US" sz="5000" dirty="0" err="1">
                <a:solidFill>
                  <a:srgbClr val="006C59"/>
                </a:solidFill>
                <a:latin typeface="Cambria Bold"/>
                <a:ea typeface="Cambria Bold"/>
                <a:cs typeface="Cambria Bold"/>
                <a:sym typeface="Cambria Bold"/>
              </a:rPr>
              <a:t>thành</a:t>
            </a:r>
            <a:r>
              <a:rPr lang="en-US" sz="5000" dirty="0">
                <a:solidFill>
                  <a:srgbClr val="006C59"/>
                </a:solidFill>
                <a:latin typeface="Cambria Bold"/>
                <a:ea typeface="Cambria Bold"/>
                <a:cs typeface="Cambria Bold"/>
                <a:sym typeface="Cambria Bold"/>
              </a:rPr>
              <a:t> </a:t>
            </a:r>
            <a:r>
              <a:rPr lang="en-US" sz="5000" dirty="0" err="1">
                <a:solidFill>
                  <a:srgbClr val="006C59"/>
                </a:solidFill>
                <a:latin typeface="Cambria Bold"/>
                <a:ea typeface="Cambria Bold"/>
                <a:cs typeface="Cambria Bold"/>
                <a:sym typeface="Cambria Bold"/>
              </a:rPr>
              <a:t>bãi</a:t>
            </a:r>
            <a:r>
              <a:rPr lang="en-US" sz="5000" dirty="0">
                <a:solidFill>
                  <a:srgbClr val="006C59"/>
                </a:solidFill>
                <a:latin typeface="Cambria Bold"/>
                <a:ea typeface="Cambria Bold"/>
                <a:cs typeface="Cambria Bold"/>
                <a:sym typeface="Cambria Bold"/>
              </a:rPr>
              <a:t> </a:t>
            </a:r>
            <a:r>
              <a:rPr lang="en-US" sz="5000" dirty="0" err="1">
                <a:solidFill>
                  <a:srgbClr val="006C59"/>
                </a:solidFill>
                <a:latin typeface="Cambria Bold"/>
                <a:ea typeface="Cambria Bold"/>
                <a:cs typeface="Cambria Bold"/>
                <a:sym typeface="Cambria Bold"/>
              </a:rPr>
              <a:t>rác</a:t>
            </a:r>
            <a:r>
              <a:rPr lang="en-US" sz="5000" dirty="0">
                <a:solidFill>
                  <a:srgbClr val="006C59"/>
                </a:solidFill>
                <a:latin typeface="Cambria Bold"/>
                <a:ea typeface="Cambria Bold"/>
                <a:cs typeface="Cambria Bold"/>
                <a:sym typeface="Cambria Bold"/>
              </a:rPr>
              <a:t> </a:t>
            </a:r>
            <a:r>
              <a:rPr lang="en-US" sz="5000" dirty="0" err="1">
                <a:solidFill>
                  <a:srgbClr val="006C59"/>
                </a:solidFill>
                <a:latin typeface="Cambria Bold"/>
                <a:ea typeface="Cambria Bold"/>
                <a:cs typeface="Cambria Bold"/>
                <a:sym typeface="Cambria Bold"/>
              </a:rPr>
              <a:t>mất</a:t>
            </a:r>
            <a:r>
              <a:rPr lang="en-US" sz="5000" dirty="0">
                <a:solidFill>
                  <a:srgbClr val="006C59"/>
                </a:solidFill>
                <a:latin typeface="Cambria Bold"/>
                <a:ea typeface="Cambria Bold"/>
                <a:cs typeface="Cambria Bold"/>
                <a:sym typeface="Cambria Bold"/>
              </a:rPr>
              <a:t> </a:t>
            </a:r>
            <a:r>
              <a:rPr lang="en-US" sz="5000" dirty="0" err="1">
                <a:solidFill>
                  <a:srgbClr val="006C59"/>
                </a:solidFill>
                <a:latin typeface="Cambria Bold"/>
                <a:ea typeface="Cambria Bold"/>
                <a:cs typeface="Cambria Bold"/>
                <a:sym typeface="Cambria Bold"/>
              </a:rPr>
              <a:t>thôi</a:t>
            </a:r>
            <a:r>
              <a:rPr lang="en-US" sz="5000" dirty="0">
                <a:solidFill>
                  <a:srgbClr val="006C59"/>
                </a:solidFill>
                <a:latin typeface="Cambria Bold"/>
                <a:ea typeface="Cambria Bold"/>
                <a:cs typeface="Cambria Bold"/>
                <a:sym typeface="Cambria Bold"/>
              </a:rPr>
              <a:t>!</a:t>
            </a:r>
          </a:p>
        </p:txBody>
      </p:sp>
      <p:sp>
        <p:nvSpPr>
          <p:cNvPr id="5" name="TextBox 5"/>
          <p:cNvSpPr txBox="1"/>
          <p:nvPr/>
        </p:nvSpPr>
        <p:spPr>
          <a:xfrm>
            <a:off x="1380846" y="3838891"/>
            <a:ext cx="13958919" cy="863600"/>
          </a:xfrm>
          <a:prstGeom prst="rect">
            <a:avLst/>
          </a:prstGeom>
        </p:spPr>
        <p:txBody>
          <a:bodyPr lIns="0" tIns="0" rIns="0" bIns="0" rtlCol="0" anchor="t">
            <a:spAutoFit/>
          </a:bodyPr>
          <a:lstStyle/>
          <a:p>
            <a:pPr algn="l">
              <a:lnSpc>
                <a:spcPts val="7000"/>
              </a:lnSpc>
              <a:spcBef>
                <a:spcPct val="0"/>
              </a:spcBef>
            </a:pPr>
            <a:r>
              <a:rPr lang="en-US" sz="5000" dirty="0">
                <a:solidFill>
                  <a:srgbClr val="006C59"/>
                </a:solidFill>
                <a:latin typeface="Cambria Bold"/>
                <a:ea typeface="Cambria Bold"/>
                <a:cs typeface="Cambria Bold"/>
                <a:sym typeface="Cambria Bold"/>
              </a:rPr>
              <a:t>- </a:t>
            </a:r>
            <a:r>
              <a:rPr lang="en-US" sz="5000" dirty="0" err="1">
                <a:solidFill>
                  <a:srgbClr val="006C59"/>
                </a:solidFill>
                <a:latin typeface="Cambria Bold"/>
                <a:ea typeface="Cambria Bold"/>
                <a:cs typeface="Cambria Bold"/>
                <a:sym typeface="Cambria Bold"/>
              </a:rPr>
              <a:t>Bọn</a:t>
            </a:r>
            <a:r>
              <a:rPr lang="en-US" sz="5000" dirty="0">
                <a:solidFill>
                  <a:srgbClr val="006C59"/>
                </a:solidFill>
                <a:latin typeface="Cambria Bold"/>
                <a:ea typeface="Cambria Bold"/>
                <a:cs typeface="Cambria Bold"/>
                <a:sym typeface="Cambria Bold"/>
              </a:rPr>
              <a:t> </a:t>
            </a:r>
            <a:r>
              <a:rPr lang="en-US" sz="5000" dirty="0" err="1">
                <a:solidFill>
                  <a:srgbClr val="006C59"/>
                </a:solidFill>
                <a:latin typeface="Cambria Bold"/>
                <a:ea typeface="Cambria Bold"/>
                <a:cs typeface="Cambria Bold"/>
                <a:sym typeface="Cambria Bold"/>
              </a:rPr>
              <a:t>mình</a:t>
            </a:r>
            <a:r>
              <a:rPr lang="en-US" sz="5000" dirty="0">
                <a:solidFill>
                  <a:srgbClr val="006C59"/>
                </a:solidFill>
                <a:latin typeface="Cambria Bold"/>
                <a:ea typeface="Cambria Bold"/>
                <a:cs typeface="Cambria Bold"/>
                <a:sym typeface="Cambria Bold"/>
              </a:rPr>
              <a:t> </a:t>
            </a:r>
            <a:r>
              <a:rPr lang="en-US" sz="5000" dirty="0" err="1">
                <a:solidFill>
                  <a:srgbClr val="006C59"/>
                </a:solidFill>
                <a:latin typeface="Cambria Bold"/>
                <a:ea typeface="Cambria Bold"/>
                <a:cs typeface="Cambria Bold"/>
                <a:sym typeface="Cambria Bold"/>
              </a:rPr>
              <a:t>còn</a:t>
            </a:r>
            <a:r>
              <a:rPr lang="en-US" sz="5000" dirty="0">
                <a:solidFill>
                  <a:srgbClr val="006C59"/>
                </a:solidFill>
                <a:latin typeface="Cambria Bold"/>
                <a:ea typeface="Cambria Bold"/>
                <a:cs typeface="Cambria Bold"/>
                <a:sym typeface="Cambria Bold"/>
              </a:rPr>
              <a:t> </a:t>
            </a:r>
            <a:r>
              <a:rPr lang="en-US" sz="5000" dirty="0" err="1">
                <a:solidFill>
                  <a:srgbClr val="006C59"/>
                </a:solidFill>
                <a:latin typeface="Cambria Bold"/>
                <a:ea typeface="Cambria Bold"/>
                <a:cs typeface="Cambria Bold"/>
                <a:sym typeface="Cambria Bold"/>
              </a:rPr>
              <a:t>đâu</a:t>
            </a:r>
            <a:r>
              <a:rPr lang="en-US" sz="5000" dirty="0">
                <a:solidFill>
                  <a:srgbClr val="006C59"/>
                </a:solidFill>
                <a:latin typeface="Cambria Bold"/>
                <a:ea typeface="Cambria Bold"/>
                <a:cs typeface="Cambria Bold"/>
                <a:sym typeface="Cambria Bold"/>
              </a:rPr>
              <a:t> </a:t>
            </a:r>
            <a:r>
              <a:rPr lang="en-US" sz="5000" dirty="0" err="1">
                <a:solidFill>
                  <a:srgbClr val="006C59"/>
                </a:solidFill>
                <a:latin typeface="Cambria Bold"/>
                <a:ea typeface="Cambria Bold"/>
                <a:cs typeface="Cambria Bold"/>
                <a:sym typeface="Cambria Bold"/>
              </a:rPr>
              <a:t>chỗ</a:t>
            </a:r>
            <a:r>
              <a:rPr lang="en-US" sz="5000" dirty="0">
                <a:solidFill>
                  <a:srgbClr val="006C59"/>
                </a:solidFill>
                <a:latin typeface="Cambria Bold"/>
                <a:ea typeface="Cambria Bold"/>
                <a:cs typeface="Cambria Bold"/>
                <a:sym typeface="Cambria Bold"/>
              </a:rPr>
              <a:t> </a:t>
            </a:r>
            <a:r>
              <a:rPr lang="en-US" sz="5000" dirty="0" err="1">
                <a:solidFill>
                  <a:srgbClr val="006C59"/>
                </a:solidFill>
                <a:latin typeface="Cambria Bold"/>
                <a:ea typeface="Cambria Bold"/>
                <a:cs typeface="Cambria Bold"/>
                <a:sym typeface="Cambria Bold"/>
              </a:rPr>
              <a:t>mà</a:t>
            </a:r>
            <a:r>
              <a:rPr lang="en-US" sz="5000" dirty="0">
                <a:solidFill>
                  <a:srgbClr val="006C59"/>
                </a:solidFill>
                <a:latin typeface="Cambria Bold"/>
                <a:ea typeface="Cambria Bold"/>
                <a:cs typeface="Cambria Bold"/>
                <a:sym typeface="Cambria Bold"/>
              </a:rPr>
              <a:t> </a:t>
            </a:r>
            <a:r>
              <a:rPr lang="en-US" sz="5000" dirty="0" err="1">
                <a:solidFill>
                  <a:srgbClr val="006C59"/>
                </a:solidFill>
                <a:latin typeface="Cambria Bold"/>
                <a:ea typeface="Cambria Bold"/>
                <a:cs typeface="Cambria Bold"/>
                <a:sym typeface="Cambria Bold"/>
              </a:rPr>
              <a:t>vui</a:t>
            </a:r>
            <a:r>
              <a:rPr lang="en-US" sz="5000" dirty="0">
                <a:solidFill>
                  <a:srgbClr val="006C59"/>
                </a:solidFill>
                <a:latin typeface="Cambria Bold"/>
                <a:ea typeface="Cambria Bold"/>
                <a:cs typeface="Cambria Bold"/>
                <a:sym typeface="Cambria Bold"/>
              </a:rPr>
              <a:t> </a:t>
            </a:r>
            <a:r>
              <a:rPr lang="en-US" sz="5000" dirty="0" err="1">
                <a:solidFill>
                  <a:srgbClr val="006C59"/>
                </a:solidFill>
                <a:latin typeface="Cambria Bold"/>
                <a:ea typeface="Cambria Bold"/>
                <a:cs typeface="Cambria Bold"/>
                <a:sym typeface="Cambria Bold"/>
              </a:rPr>
              <a:t>chơi</a:t>
            </a:r>
            <a:r>
              <a:rPr lang="en-US" sz="5000" dirty="0">
                <a:solidFill>
                  <a:srgbClr val="006C59"/>
                </a:solidFill>
                <a:latin typeface="Cambria Bold"/>
                <a:ea typeface="Cambria Bold"/>
                <a:cs typeface="Cambria Bold"/>
                <a:sym typeface="Cambria Bold"/>
              </a:rPr>
              <a:t>!</a:t>
            </a:r>
          </a:p>
        </p:txBody>
      </p:sp>
      <p:sp>
        <p:nvSpPr>
          <p:cNvPr id="6" name="TextBox 6"/>
          <p:cNvSpPr txBox="1"/>
          <p:nvPr/>
        </p:nvSpPr>
        <p:spPr>
          <a:xfrm>
            <a:off x="1380846" y="4750116"/>
            <a:ext cx="13958919" cy="863600"/>
          </a:xfrm>
          <a:prstGeom prst="rect">
            <a:avLst/>
          </a:prstGeom>
        </p:spPr>
        <p:txBody>
          <a:bodyPr lIns="0" tIns="0" rIns="0" bIns="0" rtlCol="0" anchor="t">
            <a:spAutoFit/>
          </a:bodyPr>
          <a:lstStyle/>
          <a:p>
            <a:pPr algn="l">
              <a:lnSpc>
                <a:spcPts val="7000"/>
              </a:lnSpc>
              <a:spcBef>
                <a:spcPct val="0"/>
              </a:spcBef>
            </a:pPr>
            <a:r>
              <a:rPr lang="en-US" sz="5000">
                <a:solidFill>
                  <a:srgbClr val="006C59"/>
                </a:solidFill>
                <a:latin typeface="Cambria Bold"/>
                <a:ea typeface="Cambria Bold"/>
                <a:cs typeface="Cambria Bold"/>
                <a:sym typeface="Cambria Bold"/>
              </a:rPr>
              <a:t>- Biết làm thế nào bây giờ?</a:t>
            </a:r>
          </a:p>
        </p:txBody>
      </p:sp>
      <p:sp>
        <p:nvSpPr>
          <p:cNvPr id="7" name="TextBox 7"/>
          <p:cNvSpPr txBox="1"/>
          <p:nvPr/>
        </p:nvSpPr>
        <p:spPr>
          <a:xfrm>
            <a:off x="1380846" y="5661341"/>
            <a:ext cx="15739751" cy="897682"/>
          </a:xfrm>
          <a:prstGeom prst="rect">
            <a:avLst/>
          </a:prstGeom>
        </p:spPr>
        <p:txBody>
          <a:bodyPr lIns="0" tIns="0" rIns="0" bIns="0" rtlCol="0" anchor="t">
            <a:spAutoFit/>
          </a:bodyPr>
          <a:lstStyle/>
          <a:p>
            <a:pPr algn="l">
              <a:lnSpc>
                <a:spcPts val="7000"/>
              </a:lnSpc>
              <a:spcBef>
                <a:spcPct val="0"/>
              </a:spcBef>
            </a:pPr>
            <a:r>
              <a:rPr lang="en-US" sz="5000" dirty="0">
                <a:solidFill>
                  <a:srgbClr val="3F0B1F"/>
                </a:solidFill>
                <a:latin typeface="Cambria Bold"/>
                <a:ea typeface="Cambria Bold"/>
                <a:cs typeface="Cambria Bold"/>
                <a:sym typeface="Cambria Bold"/>
              </a:rPr>
              <a:t>- </a:t>
            </a:r>
            <a:r>
              <a:rPr lang="en-US" sz="5000" dirty="0" err="1">
                <a:solidFill>
                  <a:srgbClr val="3F0B1F"/>
                </a:solidFill>
                <a:latin typeface="Cambria Bold"/>
                <a:ea typeface="Cambria Bold"/>
                <a:cs typeface="Cambria Bold"/>
                <a:sym typeface="Cambria Bold"/>
              </a:rPr>
              <a:t>Các</a:t>
            </a:r>
            <a:r>
              <a:rPr lang="en-US" sz="5000" dirty="0">
                <a:solidFill>
                  <a:srgbClr val="3F0B1F"/>
                </a:solidFill>
                <a:latin typeface="Cambria Bold"/>
                <a:ea typeface="Cambria Bold"/>
                <a:cs typeface="Cambria Bold"/>
                <a:sym typeface="Cambria Bold"/>
              </a:rPr>
              <a:t> </a:t>
            </a:r>
            <a:r>
              <a:rPr lang="en-US" sz="5000" dirty="0" err="1">
                <a:solidFill>
                  <a:srgbClr val="3F0B1F"/>
                </a:solidFill>
                <a:latin typeface="Cambria Bold"/>
                <a:ea typeface="Cambria Bold"/>
                <a:cs typeface="Cambria Bold"/>
                <a:sym typeface="Cambria Bold"/>
              </a:rPr>
              <a:t>cậu</a:t>
            </a:r>
            <a:r>
              <a:rPr lang="en-US" sz="5000" dirty="0">
                <a:solidFill>
                  <a:srgbClr val="3F0B1F"/>
                </a:solidFill>
                <a:latin typeface="Cambria Bold"/>
                <a:ea typeface="Cambria Bold"/>
                <a:cs typeface="Cambria Bold"/>
                <a:sym typeface="Cambria Bold"/>
              </a:rPr>
              <a:t> </a:t>
            </a:r>
            <a:r>
              <a:rPr lang="en-US" sz="5000" dirty="0" err="1">
                <a:solidFill>
                  <a:srgbClr val="3F0B1F"/>
                </a:solidFill>
                <a:latin typeface="Cambria Bold"/>
                <a:ea typeface="Cambria Bold"/>
                <a:cs typeface="Cambria Bold"/>
                <a:sym typeface="Cambria Bold"/>
              </a:rPr>
              <a:t>có</a:t>
            </a:r>
            <a:r>
              <a:rPr lang="en-US" sz="5000" dirty="0">
                <a:solidFill>
                  <a:srgbClr val="3F0B1F"/>
                </a:solidFill>
                <a:latin typeface="Cambria Bold"/>
                <a:ea typeface="Cambria Bold"/>
                <a:cs typeface="Cambria Bold"/>
                <a:sym typeface="Cambria Bold"/>
              </a:rPr>
              <a:t> </a:t>
            </a:r>
            <a:r>
              <a:rPr lang="en-US" sz="5000" dirty="0" err="1">
                <a:solidFill>
                  <a:srgbClr val="3F0B1F"/>
                </a:solidFill>
                <a:latin typeface="Cambria Bold"/>
                <a:ea typeface="Cambria Bold"/>
                <a:cs typeface="Cambria Bold"/>
                <a:sym typeface="Cambria Bold"/>
              </a:rPr>
              <a:t>thấy</a:t>
            </a:r>
            <a:r>
              <a:rPr lang="en-US" sz="5000" dirty="0">
                <a:solidFill>
                  <a:srgbClr val="3F0B1F"/>
                </a:solidFill>
                <a:latin typeface="Cambria Bold"/>
                <a:ea typeface="Cambria Bold"/>
                <a:cs typeface="Cambria Bold"/>
                <a:sym typeface="Cambria Bold"/>
              </a:rPr>
              <a:t> </a:t>
            </a:r>
            <a:r>
              <a:rPr lang="en-US" sz="5000" dirty="0" err="1">
                <a:solidFill>
                  <a:srgbClr val="3F0B1F"/>
                </a:solidFill>
                <a:latin typeface="Cambria Bold"/>
                <a:ea typeface="Cambria Bold"/>
                <a:cs typeface="Cambria Bold"/>
                <a:sym typeface="Cambria Bold"/>
              </a:rPr>
              <a:t>bầu</a:t>
            </a:r>
            <a:r>
              <a:rPr lang="en-US" sz="5000" dirty="0">
                <a:solidFill>
                  <a:srgbClr val="3F0B1F"/>
                </a:solidFill>
                <a:latin typeface="Cambria Bold"/>
                <a:ea typeface="Cambria Bold"/>
                <a:cs typeface="Cambria Bold"/>
                <a:sym typeface="Cambria Bold"/>
              </a:rPr>
              <a:t> </a:t>
            </a:r>
            <a:r>
              <a:rPr lang="en-US" sz="5000" dirty="0" err="1">
                <a:solidFill>
                  <a:srgbClr val="3F0B1F"/>
                </a:solidFill>
                <a:latin typeface="Cambria Bold"/>
                <a:ea typeface="Cambria Bold"/>
                <a:cs typeface="Cambria Bold"/>
                <a:sym typeface="Cambria Bold"/>
              </a:rPr>
              <a:t>trời</a:t>
            </a:r>
            <a:r>
              <a:rPr lang="en-US" sz="5000" dirty="0">
                <a:solidFill>
                  <a:srgbClr val="3F0B1F"/>
                </a:solidFill>
                <a:latin typeface="Cambria Bold"/>
                <a:ea typeface="Cambria Bold"/>
                <a:cs typeface="Cambria Bold"/>
                <a:sym typeface="Cambria Bold"/>
              </a:rPr>
              <a:t> </a:t>
            </a:r>
            <a:r>
              <a:rPr lang="en-US" sz="5000" dirty="0" err="1">
                <a:solidFill>
                  <a:srgbClr val="3F0B1F"/>
                </a:solidFill>
                <a:latin typeface="Cambria Bold"/>
                <a:ea typeface="Cambria Bold"/>
                <a:cs typeface="Cambria Bold"/>
                <a:sym typeface="Cambria Bold"/>
              </a:rPr>
              <a:t>như</a:t>
            </a:r>
            <a:r>
              <a:rPr lang="en-US" sz="5000" dirty="0">
                <a:solidFill>
                  <a:srgbClr val="3F0B1F"/>
                </a:solidFill>
                <a:latin typeface="Cambria Bold"/>
                <a:ea typeface="Cambria Bold"/>
                <a:cs typeface="Cambria Bold"/>
                <a:sym typeface="Cambria Bold"/>
              </a:rPr>
              <a:t> </a:t>
            </a:r>
            <a:r>
              <a:rPr lang="en-US" sz="5000" dirty="0" err="1">
                <a:solidFill>
                  <a:srgbClr val="3F0B1F"/>
                </a:solidFill>
                <a:latin typeface="Cambria Bold"/>
                <a:ea typeface="Cambria Bold"/>
                <a:cs typeface="Cambria Bold"/>
                <a:sym typeface="Cambria Bold"/>
              </a:rPr>
              <a:t>một</a:t>
            </a:r>
            <a:r>
              <a:rPr lang="en-US" sz="5000" dirty="0">
                <a:solidFill>
                  <a:srgbClr val="3F0B1F"/>
                </a:solidFill>
                <a:latin typeface="Cambria Bold"/>
                <a:ea typeface="Cambria Bold"/>
                <a:cs typeface="Cambria Bold"/>
                <a:sym typeface="Cambria Bold"/>
              </a:rPr>
              <a:t> </a:t>
            </a:r>
            <a:r>
              <a:rPr lang="en-US" sz="5000" dirty="0" err="1">
                <a:solidFill>
                  <a:srgbClr val="3F0B1F"/>
                </a:solidFill>
                <a:latin typeface="Cambria Bold"/>
                <a:ea typeface="Cambria Bold"/>
                <a:cs typeface="Cambria Bold"/>
                <a:sym typeface="Cambria Bold"/>
              </a:rPr>
              <a:t>vườn</a:t>
            </a:r>
            <a:r>
              <a:rPr lang="en-US" sz="5000" dirty="0">
                <a:solidFill>
                  <a:srgbClr val="3F0B1F"/>
                </a:solidFill>
                <a:latin typeface="Cambria Bold"/>
                <a:ea typeface="Cambria Bold"/>
                <a:cs typeface="Cambria Bold"/>
                <a:sym typeface="Cambria Bold"/>
              </a:rPr>
              <a:t> </a:t>
            </a:r>
            <a:r>
              <a:rPr lang="en-US" sz="5000" dirty="0" err="1">
                <a:solidFill>
                  <a:srgbClr val="3F0B1F"/>
                </a:solidFill>
                <a:latin typeface="Cambria Bold"/>
                <a:ea typeface="Cambria Bold"/>
                <a:cs typeface="Cambria Bold"/>
                <a:sym typeface="Cambria Bold"/>
              </a:rPr>
              <a:t>hoa</a:t>
            </a:r>
            <a:r>
              <a:rPr lang="en-US" sz="5000" dirty="0">
                <a:solidFill>
                  <a:srgbClr val="3F0B1F"/>
                </a:solidFill>
                <a:latin typeface="Cambria Bold"/>
                <a:ea typeface="Cambria Bold"/>
                <a:cs typeface="Cambria Bold"/>
                <a:sym typeface="Cambria Bold"/>
              </a:rPr>
              <a:t> </a:t>
            </a:r>
            <a:r>
              <a:rPr lang="en-US" sz="5000" dirty="0" err="1">
                <a:solidFill>
                  <a:srgbClr val="3F0B1F"/>
                </a:solidFill>
                <a:latin typeface="Cambria Bold"/>
                <a:ea typeface="Cambria Bold"/>
                <a:cs typeface="Cambria Bold"/>
                <a:sym typeface="Cambria Bold"/>
              </a:rPr>
              <a:t>không</a:t>
            </a:r>
            <a:r>
              <a:rPr lang="en-US" sz="5000" dirty="0">
                <a:solidFill>
                  <a:srgbClr val="3F0B1F"/>
                </a:solidFill>
                <a:latin typeface="Cambria Bold"/>
                <a:ea typeface="Cambria Bold"/>
                <a:cs typeface="Cambria Bold"/>
                <a:sym typeface="Cambria Bold"/>
              </a:rPr>
              <a:t>?</a:t>
            </a:r>
          </a:p>
        </p:txBody>
      </p:sp>
      <p:sp>
        <p:nvSpPr>
          <p:cNvPr id="8" name="TextBox 8"/>
          <p:cNvSpPr txBox="1"/>
          <p:nvPr/>
        </p:nvSpPr>
        <p:spPr>
          <a:xfrm>
            <a:off x="1380846" y="6572566"/>
            <a:ext cx="16108474" cy="1749425"/>
          </a:xfrm>
          <a:prstGeom prst="rect">
            <a:avLst/>
          </a:prstGeom>
        </p:spPr>
        <p:txBody>
          <a:bodyPr lIns="0" tIns="0" rIns="0" bIns="0" rtlCol="0" anchor="t">
            <a:spAutoFit/>
          </a:bodyPr>
          <a:lstStyle/>
          <a:p>
            <a:pPr algn="l">
              <a:lnSpc>
                <a:spcPts val="7000"/>
              </a:lnSpc>
              <a:spcBef>
                <a:spcPct val="0"/>
              </a:spcBef>
            </a:pPr>
            <a:r>
              <a:rPr lang="en-US" sz="5000" dirty="0">
                <a:solidFill>
                  <a:srgbClr val="3F0B1F"/>
                </a:solidFill>
                <a:latin typeface="Cambria Bold"/>
                <a:ea typeface="Cambria Bold"/>
                <a:cs typeface="Cambria Bold"/>
                <a:sym typeface="Cambria Bold"/>
              </a:rPr>
              <a:t>- </a:t>
            </a:r>
            <a:r>
              <a:rPr lang="en-US" sz="5000" dirty="0" err="1">
                <a:solidFill>
                  <a:srgbClr val="3F0B1F"/>
                </a:solidFill>
                <a:latin typeface="Cambria Bold"/>
                <a:ea typeface="Cambria Bold"/>
                <a:cs typeface="Cambria Bold"/>
                <a:sym typeface="Cambria Bold"/>
              </a:rPr>
              <a:t>Chúng</a:t>
            </a:r>
            <a:r>
              <a:rPr lang="en-US" sz="5000" dirty="0">
                <a:solidFill>
                  <a:srgbClr val="3F0B1F"/>
                </a:solidFill>
                <a:latin typeface="Cambria Bold"/>
                <a:ea typeface="Cambria Bold"/>
                <a:cs typeface="Cambria Bold"/>
                <a:sym typeface="Cambria Bold"/>
              </a:rPr>
              <a:t> ta </a:t>
            </a:r>
            <a:r>
              <a:rPr lang="en-US" sz="5000" dirty="0" err="1">
                <a:solidFill>
                  <a:srgbClr val="3F0B1F"/>
                </a:solidFill>
                <a:latin typeface="Cambria Bold"/>
                <a:ea typeface="Cambria Bold"/>
                <a:cs typeface="Cambria Bold"/>
                <a:sym typeface="Cambria Bold"/>
              </a:rPr>
              <a:t>sẽ</a:t>
            </a:r>
            <a:r>
              <a:rPr lang="en-US" sz="5000" dirty="0">
                <a:solidFill>
                  <a:srgbClr val="3F0B1F"/>
                </a:solidFill>
                <a:latin typeface="Cambria Bold"/>
                <a:ea typeface="Cambria Bold"/>
                <a:cs typeface="Cambria Bold"/>
                <a:sym typeface="Cambria Bold"/>
              </a:rPr>
              <a:t> </a:t>
            </a:r>
            <a:r>
              <a:rPr lang="en-US" sz="5000" dirty="0" err="1">
                <a:solidFill>
                  <a:srgbClr val="3F0B1F"/>
                </a:solidFill>
                <a:latin typeface="Cambria Bold"/>
                <a:ea typeface="Cambria Bold"/>
                <a:cs typeface="Cambria Bold"/>
                <a:sym typeface="Cambria Bold"/>
              </a:rPr>
              <a:t>biến</a:t>
            </a:r>
            <a:r>
              <a:rPr lang="en-US" sz="5000" dirty="0">
                <a:solidFill>
                  <a:srgbClr val="3F0B1F"/>
                </a:solidFill>
                <a:latin typeface="Cambria Bold"/>
                <a:ea typeface="Cambria Bold"/>
                <a:cs typeface="Cambria Bold"/>
                <a:sym typeface="Cambria Bold"/>
              </a:rPr>
              <a:t> </a:t>
            </a:r>
            <a:r>
              <a:rPr lang="en-US" sz="5000" dirty="0" err="1">
                <a:solidFill>
                  <a:srgbClr val="3F0B1F"/>
                </a:solidFill>
                <a:latin typeface="Cambria Bold"/>
                <a:ea typeface="Cambria Bold"/>
                <a:cs typeface="Cambria Bold"/>
                <a:sym typeface="Cambria Bold"/>
              </a:rPr>
              <a:t>nơi</a:t>
            </a:r>
            <a:r>
              <a:rPr lang="en-US" sz="5000" dirty="0">
                <a:solidFill>
                  <a:srgbClr val="3F0B1F"/>
                </a:solidFill>
                <a:latin typeface="Cambria Bold"/>
                <a:ea typeface="Cambria Bold"/>
                <a:cs typeface="Cambria Bold"/>
                <a:sym typeface="Cambria Bold"/>
              </a:rPr>
              <a:t> </a:t>
            </a:r>
            <a:r>
              <a:rPr lang="en-US" sz="5000" dirty="0" err="1">
                <a:solidFill>
                  <a:srgbClr val="3F0B1F"/>
                </a:solidFill>
                <a:latin typeface="Cambria Bold"/>
                <a:ea typeface="Cambria Bold"/>
                <a:cs typeface="Cambria Bold"/>
                <a:sym typeface="Cambria Bold"/>
              </a:rPr>
              <a:t>đây</a:t>
            </a:r>
            <a:r>
              <a:rPr lang="en-US" sz="5000" dirty="0">
                <a:solidFill>
                  <a:srgbClr val="3F0B1F"/>
                </a:solidFill>
                <a:latin typeface="Cambria Bold"/>
                <a:ea typeface="Cambria Bold"/>
                <a:cs typeface="Cambria Bold"/>
                <a:sym typeface="Cambria Bold"/>
              </a:rPr>
              <a:t> </a:t>
            </a:r>
            <a:r>
              <a:rPr lang="en-US" sz="5000" dirty="0" err="1">
                <a:solidFill>
                  <a:srgbClr val="3F0B1F"/>
                </a:solidFill>
                <a:latin typeface="Cambria Bold"/>
                <a:ea typeface="Cambria Bold"/>
                <a:cs typeface="Cambria Bold"/>
                <a:sym typeface="Cambria Bold"/>
              </a:rPr>
              <a:t>thành</a:t>
            </a:r>
            <a:r>
              <a:rPr lang="en-US" sz="5000" dirty="0">
                <a:solidFill>
                  <a:srgbClr val="3F0B1F"/>
                </a:solidFill>
                <a:latin typeface="Cambria Bold"/>
                <a:ea typeface="Cambria Bold"/>
                <a:cs typeface="Cambria Bold"/>
                <a:sym typeface="Cambria Bold"/>
              </a:rPr>
              <a:t> </a:t>
            </a:r>
            <a:r>
              <a:rPr lang="en-US" sz="5000" dirty="0" err="1">
                <a:solidFill>
                  <a:srgbClr val="3F0B1F"/>
                </a:solidFill>
                <a:latin typeface="Cambria Bold"/>
                <a:ea typeface="Cambria Bold"/>
                <a:cs typeface="Cambria Bold"/>
                <a:sym typeface="Cambria Bold"/>
              </a:rPr>
              <a:t>cánh</a:t>
            </a:r>
            <a:r>
              <a:rPr lang="en-US" sz="5000" dirty="0">
                <a:solidFill>
                  <a:srgbClr val="3F0B1F"/>
                </a:solidFill>
                <a:latin typeface="Cambria Bold"/>
                <a:ea typeface="Cambria Bold"/>
                <a:cs typeface="Cambria Bold"/>
                <a:sym typeface="Cambria Bold"/>
              </a:rPr>
              <a:t> </a:t>
            </a:r>
            <a:r>
              <a:rPr lang="en-US" sz="5000" dirty="0" err="1">
                <a:solidFill>
                  <a:srgbClr val="3F0B1F"/>
                </a:solidFill>
                <a:latin typeface="Cambria Bold"/>
                <a:ea typeface="Cambria Bold"/>
                <a:cs typeface="Cambria Bold"/>
                <a:sym typeface="Cambria Bold"/>
              </a:rPr>
              <a:t>đồng</a:t>
            </a:r>
            <a:r>
              <a:rPr lang="en-US" sz="5000" dirty="0">
                <a:solidFill>
                  <a:srgbClr val="3F0B1F"/>
                </a:solidFill>
                <a:latin typeface="Cambria Bold"/>
                <a:ea typeface="Cambria Bold"/>
                <a:cs typeface="Cambria Bold"/>
                <a:sym typeface="Cambria Bold"/>
              </a:rPr>
              <a:t> </a:t>
            </a:r>
            <a:r>
              <a:rPr lang="en-US" sz="5000" dirty="0" err="1">
                <a:solidFill>
                  <a:srgbClr val="3F0B1F"/>
                </a:solidFill>
                <a:latin typeface="Cambria Bold"/>
                <a:ea typeface="Cambria Bold"/>
                <a:cs typeface="Cambria Bold"/>
                <a:sym typeface="Cambria Bold"/>
              </a:rPr>
              <a:t>hoa</a:t>
            </a:r>
            <a:r>
              <a:rPr lang="en-US" sz="5000" dirty="0">
                <a:solidFill>
                  <a:srgbClr val="3F0B1F"/>
                </a:solidFill>
                <a:latin typeface="Cambria Bold"/>
                <a:ea typeface="Cambria Bold"/>
                <a:cs typeface="Cambria Bold"/>
                <a:sym typeface="Cambria Bold"/>
              </a:rPr>
              <a:t>. </a:t>
            </a:r>
            <a:r>
              <a:rPr lang="en-US" sz="5000" dirty="0" err="1">
                <a:solidFill>
                  <a:srgbClr val="3F0B1F"/>
                </a:solidFill>
                <a:latin typeface="Cambria Bold"/>
                <a:ea typeface="Cambria Bold"/>
                <a:cs typeface="Cambria Bold"/>
                <a:sym typeface="Cambria Bold"/>
              </a:rPr>
              <a:t>Mọi</a:t>
            </a:r>
            <a:r>
              <a:rPr lang="en-US" sz="5000" dirty="0">
                <a:solidFill>
                  <a:srgbClr val="3F0B1F"/>
                </a:solidFill>
                <a:latin typeface="Cambria Bold"/>
                <a:ea typeface="Cambria Bold"/>
                <a:cs typeface="Cambria Bold"/>
                <a:sym typeface="Cambria Bold"/>
              </a:rPr>
              <a:t> </a:t>
            </a:r>
            <a:r>
              <a:rPr lang="en-US" sz="5000" dirty="0" err="1">
                <a:solidFill>
                  <a:srgbClr val="3F0B1F"/>
                </a:solidFill>
                <a:latin typeface="Cambria Bold"/>
                <a:ea typeface="Cambria Bold"/>
                <a:cs typeface="Cambria Bold"/>
                <a:sym typeface="Cambria Bold"/>
              </a:rPr>
              <a:t>người</a:t>
            </a:r>
            <a:r>
              <a:rPr lang="en-US" sz="5000" dirty="0">
                <a:solidFill>
                  <a:srgbClr val="3F0B1F"/>
                </a:solidFill>
                <a:latin typeface="Cambria Bold"/>
                <a:ea typeface="Cambria Bold"/>
                <a:cs typeface="Cambria Bold"/>
                <a:sym typeface="Cambria Bold"/>
              </a:rPr>
              <a:t> </a:t>
            </a:r>
            <a:r>
              <a:rPr lang="en-US" sz="5000" dirty="0" err="1">
                <a:solidFill>
                  <a:srgbClr val="3F0B1F"/>
                </a:solidFill>
                <a:latin typeface="Cambria Bold"/>
                <a:ea typeface="Cambria Bold"/>
                <a:cs typeface="Cambria Bold"/>
                <a:sym typeface="Cambria Bold"/>
              </a:rPr>
              <a:t>không</a:t>
            </a:r>
            <a:r>
              <a:rPr lang="en-US" sz="5000" dirty="0">
                <a:solidFill>
                  <a:srgbClr val="3F0B1F"/>
                </a:solidFill>
                <a:latin typeface="Cambria Bold"/>
                <a:ea typeface="Cambria Bold"/>
                <a:cs typeface="Cambria Bold"/>
                <a:sym typeface="Cambria Bold"/>
              </a:rPr>
              <a:t> </a:t>
            </a:r>
            <a:r>
              <a:rPr lang="en-US" sz="5000" dirty="0" err="1">
                <a:solidFill>
                  <a:srgbClr val="3F0B1F"/>
                </a:solidFill>
                <a:latin typeface="Cambria Bold"/>
                <a:ea typeface="Cambria Bold"/>
                <a:cs typeface="Cambria Bold"/>
                <a:sym typeface="Cambria Bold"/>
              </a:rPr>
              <a:t>nỡ</a:t>
            </a:r>
            <a:r>
              <a:rPr lang="en-US" sz="5000" dirty="0">
                <a:solidFill>
                  <a:srgbClr val="3F0B1F"/>
                </a:solidFill>
                <a:latin typeface="Cambria Bold"/>
                <a:ea typeface="Cambria Bold"/>
                <a:cs typeface="Cambria Bold"/>
                <a:sym typeface="Cambria Bold"/>
              </a:rPr>
              <a:t> </a:t>
            </a:r>
            <a:r>
              <a:rPr lang="en-US" sz="5000" dirty="0" err="1">
                <a:solidFill>
                  <a:srgbClr val="3F0B1F"/>
                </a:solidFill>
                <a:latin typeface="Cambria Bold"/>
                <a:ea typeface="Cambria Bold"/>
                <a:cs typeface="Cambria Bold"/>
                <a:sym typeface="Cambria Bold"/>
              </a:rPr>
              <a:t>lấy</a:t>
            </a:r>
            <a:r>
              <a:rPr lang="en-US" sz="5000" dirty="0">
                <a:solidFill>
                  <a:srgbClr val="3F0B1F"/>
                </a:solidFill>
                <a:latin typeface="Cambria Bold"/>
                <a:ea typeface="Cambria Bold"/>
                <a:cs typeface="Cambria Bold"/>
                <a:sym typeface="Cambria Bold"/>
              </a:rPr>
              <a:t> </a:t>
            </a:r>
            <a:r>
              <a:rPr lang="en-US" sz="5000" dirty="0" err="1">
                <a:solidFill>
                  <a:srgbClr val="3F0B1F"/>
                </a:solidFill>
                <a:latin typeface="Cambria Bold"/>
                <a:ea typeface="Cambria Bold"/>
                <a:cs typeface="Cambria Bold"/>
                <a:sym typeface="Cambria Bold"/>
              </a:rPr>
              <a:t>cánh</a:t>
            </a:r>
            <a:r>
              <a:rPr lang="en-US" sz="5000" dirty="0">
                <a:solidFill>
                  <a:srgbClr val="3F0B1F"/>
                </a:solidFill>
                <a:latin typeface="Cambria Bold"/>
                <a:ea typeface="Cambria Bold"/>
                <a:cs typeface="Cambria Bold"/>
                <a:sym typeface="Cambria Bold"/>
              </a:rPr>
              <a:t> </a:t>
            </a:r>
            <a:r>
              <a:rPr lang="en-US" sz="5000" dirty="0" err="1">
                <a:solidFill>
                  <a:srgbClr val="3F0B1F"/>
                </a:solidFill>
                <a:latin typeface="Cambria Bold"/>
                <a:ea typeface="Cambria Bold"/>
                <a:cs typeface="Cambria Bold"/>
                <a:sym typeface="Cambria Bold"/>
              </a:rPr>
              <a:t>đồng</a:t>
            </a:r>
            <a:r>
              <a:rPr lang="en-US" sz="5000" dirty="0">
                <a:solidFill>
                  <a:srgbClr val="3F0B1F"/>
                </a:solidFill>
                <a:latin typeface="Cambria Bold"/>
                <a:ea typeface="Cambria Bold"/>
                <a:cs typeface="Cambria Bold"/>
                <a:sym typeface="Cambria Bold"/>
              </a:rPr>
              <a:t> </a:t>
            </a:r>
            <a:r>
              <a:rPr lang="en-US" sz="5000" dirty="0" err="1">
                <a:solidFill>
                  <a:srgbClr val="3F0B1F"/>
                </a:solidFill>
                <a:latin typeface="Cambria Bold"/>
                <a:ea typeface="Cambria Bold"/>
                <a:cs typeface="Cambria Bold"/>
                <a:sym typeface="Cambria Bold"/>
              </a:rPr>
              <a:t>đẹp</a:t>
            </a:r>
            <a:r>
              <a:rPr lang="en-US" sz="5000" dirty="0">
                <a:solidFill>
                  <a:srgbClr val="3F0B1F"/>
                </a:solidFill>
                <a:latin typeface="Cambria Bold"/>
                <a:ea typeface="Cambria Bold"/>
                <a:cs typeface="Cambria Bold"/>
                <a:sym typeface="Cambria Bold"/>
              </a:rPr>
              <a:t> </a:t>
            </a:r>
            <a:r>
              <a:rPr lang="en-US" sz="5000" dirty="0" err="1">
                <a:solidFill>
                  <a:srgbClr val="3F0B1F"/>
                </a:solidFill>
                <a:latin typeface="Cambria Bold"/>
                <a:ea typeface="Cambria Bold"/>
                <a:cs typeface="Cambria Bold"/>
                <a:sym typeface="Cambria Bold"/>
              </a:rPr>
              <a:t>làm</a:t>
            </a:r>
            <a:r>
              <a:rPr lang="en-US" sz="5000" dirty="0">
                <a:solidFill>
                  <a:srgbClr val="3F0B1F"/>
                </a:solidFill>
                <a:latin typeface="Cambria Bold"/>
                <a:ea typeface="Cambria Bold"/>
                <a:cs typeface="Cambria Bold"/>
                <a:sym typeface="Cambria Bold"/>
              </a:rPr>
              <a:t> </a:t>
            </a:r>
            <a:r>
              <a:rPr lang="en-US" sz="5000" dirty="0" err="1">
                <a:solidFill>
                  <a:srgbClr val="3F0B1F"/>
                </a:solidFill>
                <a:latin typeface="Cambria Bold"/>
                <a:ea typeface="Cambria Bold"/>
                <a:cs typeface="Cambria Bold"/>
                <a:sym typeface="Cambria Bold"/>
              </a:rPr>
              <a:t>chỗ</a:t>
            </a:r>
            <a:r>
              <a:rPr lang="en-US" sz="5000" dirty="0">
                <a:solidFill>
                  <a:srgbClr val="3F0B1F"/>
                </a:solidFill>
                <a:latin typeface="Cambria Bold"/>
                <a:ea typeface="Cambria Bold"/>
                <a:cs typeface="Cambria Bold"/>
                <a:sym typeface="Cambria Bold"/>
              </a:rPr>
              <a:t> </a:t>
            </a:r>
            <a:r>
              <a:rPr lang="en-US" sz="5000" dirty="0" err="1">
                <a:solidFill>
                  <a:srgbClr val="3F0B1F"/>
                </a:solidFill>
                <a:latin typeface="Cambria Bold"/>
                <a:ea typeface="Cambria Bold"/>
                <a:cs typeface="Cambria Bold"/>
                <a:sym typeface="Cambria Bold"/>
              </a:rPr>
              <a:t>đổ</a:t>
            </a:r>
            <a:r>
              <a:rPr lang="en-US" sz="5000" dirty="0">
                <a:solidFill>
                  <a:srgbClr val="3F0B1F"/>
                </a:solidFill>
                <a:latin typeface="Cambria Bold"/>
                <a:ea typeface="Cambria Bold"/>
                <a:cs typeface="Cambria Bold"/>
                <a:sym typeface="Cambria Bold"/>
              </a:rPr>
              <a:t> </a:t>
            </a:r>
            <a:r>
              <a:rPr lang="en-US" sz="5000" dirty="0" err="1">
                <a:solidFill>
                  <a:srgbClr val="3F0B1F"/>
                </a:solidFill>
                <a:latin typeface="Cambria Bold"/>
                <a:ea typeface="Cambria Bold"/>
                <a:cs typeface="Cambria Bold"/>
                <a:sym typeface="Cambria Bold"/>
              </a:rPr>
              <a:t>rác</a:t>
            </a:r>
            <a:r>
              <a:rPr lang="en-US" sz="5000" dirty="0">
                <a:solidFill>
                  <a:srgbClr val="3F0B1F"/>
                </a:solidFill>
                <a:latin typeface="Cambria Bold"/>
                <a:ea typeface="Cambria Bold"/>
                <a:cs typeface="Cambria Bold"/>
                <a:sym typeface="Cambria Bold"/>
              </a:rPr>
              <a:t> </a:t>
            </a:r>
            <a:r>
              <a:rPr lang="en-US" sz="5000" dirty="0" err="1">
                <a:solidFill>
                  <a:srgbClr val="3F0B1F"/>
                </a:solidFill>
                <a:latin typeface="Cambria Bold"/>
                <a:ea typeface="Cambria Bold"/>
                <a:cs typeface="Cambria Bold"/>
                <a:sym typeface="Cambria Bold"/>
              </a:rPr>
              <a:t>đâu</a:t>
            </a:r>
            <a:r>
              <a:rPr lang="en-US" sz="5000" dirty="0">
                <a:solidFill>
                  <a:srgbClr val="3F0B1F"/>
                </a:solidFill>
                <a:latin typeface="Cambria Bold"/>
                <a:ea typeface="Cambria Bold"/>
                <a:cs typeface="Cambria Bold"/>
                <a:sym typeface="Cambria Bold"/>
              </a:rPr>
              <a:t>.</a:t>
            </a:r>
          </a:p>
        </p:txBody>
      </p:sp>
      <p:pic>
        <p:nvPicPr>
          <p:cNvPr id="12" name="Picture 11"/>
          <p:cNvPicPr>
            <a:picLocks noChangeAspect="1"/>
          </p:cNvPicPr>
          <p:nvPr/>
        </p:nvPicPr>
        <p:blipFill>
          <a:blip r:embed="rId5"/>
          <a:stretch>
            <a:fillRect/>
          </a:stretch>
        </p:blipFill>
        <p:spPr>
          <a:xfrm>
            <a:off x="2236116" y="1278476"/>
            <a:ext cx="13815765" cy="16451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028700" y="790238"/>
            <a:ext cx="16160602" cy="8706525"/>
          </a:xfrm>
          <a:custGeom>
            <a:avLst/>
            <a:gdLst/>
            <a:ahLst/>
            <a:cxnLst/>
            <a:rect l="l" t="t" r="r" b="b"/>
            <a:pathLst>
              <a:path w="16160602" h="8706525">
                <a:moveTo>
                  <a:pt x="0" y="0"/>
                </a:moveTo>
                <a:lnTo>
                  <a:pt x="16160602" y="0"/>
                </a:lnTo>
                <a:lnTo>
                  <a:pt x="16160602" y="8706524"/>
                </a:lnTo>
                <a:lnTo>
                  <a:pt x="0" y="87065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4737991" y="2974794"/>
            <a:ext cx="4070824" cy="5511568"/>
          </a:xfrm>
          <a:custGeom>
            <a:avLst/>
            <a:gdLst/>
            <a:ahLst/>
            <a:cxnLst/>
            <a:rect l="l" t="t" r="r" b="b"/>
            <a:pathLst>
              <a:path w="4070824" h="5511568">
                <a:moveTo>
                  <a:pt x="0" y="0"/>
                </a:moveTo>
                <a:lnTo>
                  <a:pt x="4070824" y="0"/>
                </a:lnTo>
                <a:lnTo>
                  <a:pt x="4070824" y="5511568"/>
                </a:lnTo>
                <a:lnTo>
                  <a:pt x="0" y="55115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6" name="Group 6"/>
          <p:cNvGrpSpPr/>
          <p:nvPr/>
        </p:nvGrpSpPr>
        <p:grpSpPr>
          <a:xfrm>
            <a:off x="9374201" y="3022205"/>
            <a:ext cx="5647707" cy="5464157"/>
            <a:chOff x="0" y="0"/>
            <a:chExt cx="7530276" cy="7285542"/>
          </a:xfrm>
        </p:grpSpPr>
        <p:sp>
          <p:nvSpPr>
            <p:cNvPr id="7" name="Freeform 7"/>
            <p:cNvSpPr/>
            <p:nvPr/>
          </p:nvSpPr>
          <p:spPr>
            <a:xfrm>
              <a:off x="0" y="0"/>
              <a:ext cx="7530276" cy="7285542"/>
            </a:xfrm>
            <a:custGeom>
              <a:avLst/>
              <a:gdLst/>
              <a:ahLst/>
              <a:cxnLst/>
              <a:rect l="l" t="t" r="r" b="b"/>
              <a:pathLst>
                <a:path w="7530276" h="7285542">
                  <a:moveTo>
                    <a:pt x="0" y="0"/>
                  </a:moveTo>
                  <a:lnTo>
                    <a:pt x="7530276" y="0"/>
                  </a:lnTo>
                  <a:lnTo>
                    <a:pt x="7530276" y="7285542"/>
                  </a:lnTo>
                  <a:lnTo>
                    <a:pt x="0" y="7285542"/>
                  </a:lnTo>
                  <a:lnTo>
                    <a:pt x="0" y="0"/>
                  </a:lnTo>
                  <a:close/>
                </a:path>
              </a:pathLst>
            </a:custGeom>
            <a:blipFill>
              <a:blip r:embed="rId7"/>
              <a:stretch>
                <a:fillRect/>
              </a:stretch>
            </a:blipFill>
          </p:spPr>
        </p:sp>
        <p:sp>
          <p:nvSpPr>
            <p:cNvPr id="8" name="Freeform 8"/>
            <p:cNvSpPr/>
            <p:nvPr/>
          </p:nvSpPr>
          <p:spPr>
            <a:xfrm>
              <a:off x="2102071" y="2215275"/>
              <a:ext cx="3551678" cy="3624161"/>
            </a:xfrm>
            <a:custGeom>
              <a:avLst/>
              <a:gdLst/>
              <a:ahLst/>
              <a:cxnLst/>
              <a:rect l="l" t="t" r="r" b="b"/>
              <a:pathLst>
                <a:path w="3551678" h="3624161">
                  <a:moveTo>
                    <a:pt x="0" y="0"/>
                  </a:moveTo>
                  <a:lnTo>
                    <a:pt x="3551678" y="0"/>
                  </a:lnTo>
                  <a:lnTo>
                    <a:pt x="3551678" y="3624161"/>
                  </a:lnTo>
                  <a:lnTo>
                    <a:pt x="0" y="36241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TextBox 9"/>
            <p:cNvSpPr txBox="1"/>
            <p:nvPr/>
          </p:nvSpPr>
          <p:spPr>
            <a:xfrm>
              <a:off x="2746421" y="24355"/>
              <a:ext cx="2037433" cy="1878935"/>
            </a:xfrm>
            <a:prstGeom prst="rect">
              <a:avLst/>
            </a:prstGeom>
          </p:spPr>
          <p:txBody>
            <a:bodyPr lIns="0" tIns="0" rIns="0" bIns="0" rtlCol="0" anchor="t">
              <a:spAutoFit/>
            </a:bodyPr>
            <a:lstStyle/>
            <a:p>
              <a:pPr algn="ctr">
                <a:lnSpc>
                  <a:spcPts val="11840"/>
                </a:lnSpc>
                <a:spcBef>
                  <a:spcPct val="0"/>
                </a:spcBef>
              </a:pPr>
              <a:r>
                <a:rPr lang="en-US" sz="8457" dirty="0">
                  <a:solidFill>
                    <a:srgbClr val="CE0F8D"/>
                  </a:solidFill>
                  <a:latin typeface="SVN-SAF"/>
                  <a:ea typeface="SVN-SAF"/>
                  <a:cs typeface="SVN-SAF"/>
                  <a:sym typeface="SVN-SAF"/>
                </a:rPr>
                <a:t>1</a:t>
              </a:r>
            </a:p>
          </p:txBody>
        </p:sp>
        <p:sp>
          <p:nvSpPr>
            <p:cNvPr id="10" name="TextBox 10"/>
            <p:cNvSpPr txBox="1"/>
            <p:nvPr/>
          </p:nvSpPr>
          <p:spPr>
            <a:xfrm>
              <a:off x="5107225" y="1803201"/>
              <a:ext cx="2037433" cy="1878935"/>
            </a:xfrm>
            <a:prstGeom prst="rect">
              <a:avLst/>
            </a:prstGeom>
          </p:spPr>
          <p:txBody>
            <a:bodyPr lIns="0" tIns="0" rIns="0" bIns="0" rtlCol="0" anchor="t">
              <a:spAutoFit/>
            </a:bodyPr>
            <a:lstStyle/>
            <a:p>
              <a:pPr algn="ctr">
                <a:lnSpc>
                  <a:spcPts val="11840"/>
                </a:lnSpc>
                <a:spcBef>
                  <a:spcPct val="0"/>
                </a:spcBef>
              </a:pPr>
              <a:r>
                <a:rPr lang="en-US" sz="8457">
                  <a:solidFill>
                    <a:srgbClr val="7CBF1E"/>
                  </a:solidFill>
                  <a:latin typeface="SVN-SAF"/>
                  <a:ea typeface="SVN-SAF"/>
                  <a:cs typeface="SVN-SAF"/>
                  <a:sym typeface="SVN-SAF"/>
                </a:rPr>
                <a:t>2</a:t>
              </a:r>
            </a:p>
          </p:txBody>
        </p:sp>
        <p:sp>
          <p:nvSpPr>
            <p:cNvPr id="11" name="TextBox 11"/>
            <p:cNvSpPr txBox="1"/>
            <p:nvPr/>
          </p:nvSpPr>
          <p:spPr>
            <a:xfrm>
              <a:off x="4409489" y="4814244"/>
              <a:ext cx="2037433" cy="1878935"/>
            </a:xfrm>
            <a:prstGeom prst="rect">
              <a:avLst/>
            </a:prstGeom>
          </p:spPr>
          <p:txBody>
            <a:bodyPr lIns="0" tIns="0" rIns="0" bIns="0" rtlCol="0" anchor="t">
              <a:spAutoFit/>
            </a:bodyPr>
            <a:lstStyle/>
            <a:p>
              <a:pPr algn="ctr">
                <a:lnSpc>
                  <a:spcPts val="11840"/>
                </a:lnSpc>
                <a:spcBef>
                  <a:spcPct val="0"/>
                </a:spcBef>
              </a:pPr>
              <a:r>
                <a:rPr lang="en-US" sz="8457">
                  <a:solidFill>
                    <a:srgbClr val="8F4E24"/>
                  </a:solidFill>
                  <a:latin typeface="SVN-SAF"/>
                  <a:ea typeface="SVN-SAF"/>
                  <a:cs typeface="SVN-SAF"/>
                  <a:sym typeface="SVN-SAF"/>
                </a:rPr>
                <a:t>3</a:t>
              </a:r>
            </a:p>
          </p:txBody>
        </p:sp>
        <p:sp>
          <p:nvSpPr>
            <p:cNvPr id="12" name="TextBox 12"/>
            <p:cNvSpPr txBox="1"/>
            <p:nvPr/>
          </p:nvSpPr>
          <p:spPr>
            <a:xfrm>
              <a:off x="1083354" y="4814244"/>
              <a:ext cx="2037433" cy="1878935"/>
            </a:xfrm>
            <a:prstGeom prst="rect">
              <a:avLst/>
            </a:prstGeom>
          </p:spPr>
          <p:txBody>
            <a:bodyPr lIns="0" tIns="0" rIns="0" bIns="0" rtlCol="0" anchor="t">
              <a:spAutoFit/>
            </a:bodyPr>
            <a:lstStyle/>
            <a:p>
              <a:pPr algn="ctr">
                <a:lnSpc>
                  <a:spcPts val="11840"/>
                </a:lnSpc>
                <a:spcBef>
                  <a:spcPct val="0"/>
                </a:spcBef>
              </a:pPr>
              <a:r>
                <a:rPr lang="en-US" sz="8457">
                  <a:solidFill>
                    <a:srgbClr val="0B60E0"/>
                  </a:solidFill>
                  <a:latin typeface="SVN-SAF"/>
                  <a:ea typeface="SVN-SAF"/>
                  <a:cs typeface="SVN-SAF"/>
                  <a:sym typeface="SVN-SAF"/>
                </a:rPr>
                <a:t>4</a:t>
              </a:r>
            </a:p>
          </p:txBody>
        </p:sp>
        <p:sp>
          <p:nvSpPr>
            <p:cNvPr id="13" name="TextBox 13"/>
            <p:cNvSpPr txBox="1"/>
            <p:nvPr/>
          </p:nvSpPr>
          <p:spPr>
            <a:xfrm>
              <a:off x="342044" y="1803201"/>
              <a:ext cx="2037433" cy="1878935"/>
            </a:xfrm>
            <a:prstGeom prst="rect">
              <a:avLst/>
            </a:prstGeom>
          </p:spPr>
          <p:txBody>
            <a:bodyPr lIns="0" tIns="0" rIns="0" bIns="0" rtlCol="0" anchor="t">
              <a:spAutoFit/>
            </a:bodyPr>
            <a:lstStyle/>
            <a:p>
              <a:pPr algn="ctr">
                <a:lnSpc>
                  <a:spcPts val="11840"/>
                </a:lnSpc>
                <a:spcBef>
                  <a:spcPct val="0"/>
                </a:spcBef>
              </a:pPr>
              <a:r>
                <a:rPr lang="en-US" sz="8457">
                  <a:solidFill>
                    <a:srgbClr val="2BB9D9"/>
                  </a:solidFill>
                  <a:latin typeface="SVN-SAF"/>
                  <a:ea typeface="SVN-SAF"/>
                  <a:cs typeface="SVN-SAF"/>
                  <a:sym typeface="SVN-SAF"/>
                </a:rPr>
                <a:t>5</a:t>
              </a:r>
            </a:p>
          </p:txBody>
        </p:sp>
      </p:grpSp>
      <p:pic>
        <p:nvPicPr>
          <p:cNvPr id="15" name="Picture 14"/>
          <p:cNvPicPr>
            <a:picLocks noChangeAspect="1"/>
          </p:cNvPicPr>
          <p:nvPr/>
        </p:nvPicPr>
        <p:blipFill>
          <a:blip r:embed="rId10"/>
          <a:stretch>
            <a:fillRect/>
          </a:stretch>
        </p:blipFill>
        <p:spPr>
          <a:xfrm>
            <a:off x="2178840" y="1428091"/>
            <a:ext cx="13259949" cy="17009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453986" y="1000505"/>
            <a:ext cx="15380028" cy="8285990"/>
          </a:xfrm>
          <a:custGeom>
            <a:avLst/>
            <a:gdLst/>
            <a:ahLst/>
            <a:cxnLst/>
            <a:rect l="l" t="t" r="r" b="b"/>
            <a:pathLst>
              <a:path w="15380028" h="8285990">
                <a:moveTo>
                  <a:pt x="0" y="0"/>
                </a:moveTo>
                <a:lnTo>
                  <a:pt x="15380028" y="0"/>
                </a:lnTo>
                <a:lnTo>
                  <a:pt x="15380028" y="8285990"/>
                </a:lnTo>
                <a:lnTo>
                  <a:pt x="0" y="82859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1847413" y="5291795"/>
            <a:ext cx="5983589" cy="5200283"/>
          </a:xfrm>
          <a:custGeom>
            <a:avLst/>
            <a:gdLst/>
            <a:ahLst/>
            <a:cxnLst/>
            <a:rect l="l" t="t" r="r" b="b"/>
            <a:pathLst>
              <a:path w="5983589" h="5200283">
                <a:moveTo>
                  <a:pt x="0" y="0"/>
                </a:moveTo>
                <a:lnTo>
                  <a:pt x="5983589" y="0"/>
                </a:lnTo>
                <a:lnTo>
                  <a:pt x="5983589" y="5200283"/>
                </a:lnTo>
                <a:lnTo>
                  <a:pt x="0" y="52002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4861497" y="7396700"/>
            <a:ext cx="7315200" cy="3438144"/>
          </a:xfrm>
          <a:custGeom>
            <a:avLst/>
            <a:gdLst/>
            <a:ahLst/>
            <a:cxnLst/>
            <a:rect l="l" t="t" r="r" b="b"/>
            <a:pathLst>
              <a:path w="7315200" h="3438144">
                <a:moveTo>
                  <a:pt x="0" y="0"/>
                </a:moveTo>
                <a:lnTo>
                  <a:pt x="7315200" y="0"/>
                </a:lnTo>
                <a:lnTo>
                  <a:pt x="7315200" y="3438144"/>
                </a:lnTo>
                <a:lnTo>
                  <a:pt x="0" y="34381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184563" y="7286972"/>
            <a:ext cx="7315200" cy="1828800"/>
          </a:xfrm>
          <a:custGeom>
            <a:avLst/>
            <a:gdLst/>
            <a:ahLst/>
            <a:cxnLst/>
            <a:rect l="l" t="t" r="r" b="b"/>
            <a:pathLst>
              <a:path w="7315200" h="1828800">
                <a:moveTo>
                  <a:pt x="0" y="0"/>
                </a:moveTo>
                <a:lnTo>
                  <a:pt x="7315200" y="0"/>
                </a:lnTo>
                <a:lnTo>
                  <a:pt x="7315200" y="1828800"/>
                </a:lnTo>
                <a:lnTo>
                  <a:pt x="0" y="1828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13878023" y="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309463" y="0"/>
            <a:ext cx="7315200" cy="2907792"/>
          </a:xfrm>
          <a:custGeom>
            <a:avLst/>
            <a:gdLst/>
            <a:ahLst/>
            <a:cxnLst/>
            <a:rect l="l" t="t" r="r" b="b"/>
            <a:pathLst>
              <a:path w="7315200" h="2907792">
                <a:moveTo>
                  <a:pt x="0" y="0"/>
                </a:moveTo>
                <a:lnTo>
                  <a:pt x="7315200" y="0"/>
                </a:lnTo>
                <a:lnTo>
                  <a:pt x="7315200" y="2907792"/>
                </a:lnTo>
                <a:lnTo>
                  <a:pt x="0" y="2907792"/>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pic>
        <p:nvPicPr>
          <p:cNvPr id="11" name="Picture 10"/>
          <p:cNvPicPr>
            <a:picLocks noChangeAspect="1"/>
          </p:cNvPicPr>
          <p:nvPr/>
        </p:nvPicPr>
        <p:blipFill>
          <a:blip r:embed="rId15"/>
          <a:stretch>
            <a:fillRect/>
          </a:stretch>
        </p:blipFill>
        <p:spPr>
          <a:xfrm>
            <a:off x="1889122" y="3012856"/>
            <a:ext cx="13259949" cy="27251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0728827" y="-277292"/>
            <a:ext cx="7315200" cy="2907792"/>
          </a:xfrm>
          <a:custGeom>
            <a:avLst/>
            <a:gdLst/>
            <a:ahLst/>
            <a:cxnLst/>
            <a:rect l="l" t="t" r="r" b="b"/>
            <a:pathLst>
              <a:path w="7315200" h="2907792">
                <a:moveTo>
                  <a:pt x="0" y="0"/>
                </a:moveTo>
                <a:lnTo>
                  <a:pt x="7315200" y="0"/>
                </a:lnTo>
                <a:lnTo>
                  <a:pt x="7315200" y="2907792"/>
                </a:lnTo>
                <a:lnTo>
                  <a:pt x="0" y="2907792"/>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sp>
        <p:nvSpPr>
          <p:cNvPr id="4" name="Freeform 4"/>
          <p:cNvSpPr/>
          <p:nvPr/>
        </p:nvSpPr>
        <p:spPr>
          <a:xfrm>
            <a:off x="10587308" y="249250"/>
            <a:ext cx="7315200" cy="1828800"/>
          </a:xfrm>
          <a:custGeom>
            <a:avLst/>
            <a:gdLst/>
            <a:ahLst/>
            <a:cxnLst/>
            <a:rect l="l" t="t" r="r" b="b"/>
            <a:pathLst>
              <a:path w="7315200" h="1828800">
                <a:moveTo>
                  <a:pt x="0" y="0"/>
                </a:moveTo>
                <a:lnTo>
                  <a:pt x="7315200" y="0"/>
                </a:lnTo>
                <a:lnTo>
                  <a:pt x="7315200" y="1828800"/>
                </a:lnTo>
                <a:lnTo>
                  <a:pt x="0" y="1828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5" name="Group 5"/>
          <p:cNvGrpSpPr/>
          <p:nvPr/>
        </p:nvGrpSpPr>
        <p:grpSpPr>
          <a:xfrm>
            <a:off x="515316" y="364045"/>
            <a:ext cx="17257368" cy="9558910"/>
            <a:chOff x="0" y="0"/>
            <a:chExt cx="4545150" cy="2517573"/>
          </a:xfrm>
        </p:grpSpPr>
        <p:sp>
          <p:nvSpPr>
            <p:cNvPr id="6" name="Freeform 6"/>
            <p:cNvSpPr/>
            <p:nvPr/>
          </p:nvSpPr>
          <p:spPr>
            <a:xfrm>
              <a:off x="0" y="0"/>
              <a:ext cx="4545150" cy="2517573"/>
            </a:xfrm>
            <a:custGeom>
              <a:avLst/>
              <a:gdLst/>
              <a:ahLst/>
              <a:cxnLst/>
              <a:rect l="l" t="t" r="r" b="b"/>
              <a:pathLst>
                <a:path w="4545150" h="2517573">
                  <a:moveTo>
                    <a:pt x="22879" y="0"/>
                  </a:moveTo>
                  <a:lnTo>
                    <a:pt x="4522271" y="0"/>
                  </a:lnTo>
                  <a:cubicBezTo>
                    <a:pt x="4528339" y="0"/>
                    <a:pt x="4534159" y="2410"/>
                    <a:pt x="4538449" y="6701"/>
                  </a:cubicBezTo>
                  <a:cubicBezTo>
                    <a:pt x="4542740" y="10992"/>
                    <a:pt x="4545150" y="16811"/>
                    <a:pt x="4545150" y="22879"/>
                  </a:cubicBezTo>
                  <a:lnTo>
                    <a:pt x="4545150" y="2494693"/>
                  </a:lnTo>
                  <a:cubicBezTo>
                    <a:pt x="4545150" y="2507330"/>
                    <a:pt x="4534907" y="2517573"/>
                    <a:pt x="4522271" y="2517573"/>
                  </a:cubicBezTo>
                  <a:lnTo>
                    <a:pt x="22879" y="2517573"/>
                  </a:lnTo>
                  <a:cubicBezTo>
                    <a:pt x="16811" y="2517573"/>
                    <a:pt x="10992" y="2515162"/>
                    <a:pt x="6701" y="2510872"/>
                  </a:cubicBezTo>
                  <a:cubicBezTo>
                    <a:pt x="2410" y="2506581"/>
                    <a:pt x="0" y="2500762"/>
                    <a:pt x="0" y="2494693"/>
                  </a:cubicBezTo>
                  <a:lnTo>
                    <a:pt x="0" y="22879"/>
                  </a:lnTo>
                  <a:cubicBezTo>
                    <a:pt x="0" y="16811"/>
                    <a:pt x="2410" y="10992"/>
                    <a:pt x="6701" y="6701"/>
                  </a:cubicBezTo>
                  <a:cubicBezTo>
                    <a:pt x="10992" y="2410"/>
                    <a:pt x="16811" y="0"/>
                    <a:pt x="22879" y="0"/>
                  </a:cubicBezTo>
                  <a:close/>
                </a:path>
              </a:pathLst>
            </a:custGeom>
            <a:solidFill>
              <a:srgbClr val="FFFFFF"/>
            </a:solidFill>
            <a:ln w="38100" cap="rnd">
              <a:solidFill>
                <a:srgbClr val="FFFFFF"/>
              </a:solidFill>
              <a:prstDash val="lgDash"/>
              <a:round/>
            </a:ln>
          </p:spPr>
        </p:sp>
        <p:sp>
          <p:nvSpPr>
            <p:cNvPr id="7" name="TextBox 7"/>
            <p:cNvSpPr txBox="1"/>
            <p:nvPr/>
          </p:nvSpPr>
          <p:spPr>
            <a:xfrm>
              <a:off x="0" y="-57150"/>
              <a:ext cx="4545150" cy="257472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5727029" y="2907792"/>
            <a:ext cx="7821769" cy="5974955"/>
          </a:xfrm>
          <a:custGeom>
            <a:avLst/>
            <a:gdLst/>
            <a:ahLst/>
            <a:cxnLst/>
            <a:rect l="l" t="t" r="r" b="b"/>
            <a:pathLst>
              <a:path w="7821769" h="5974955">
                <a:moveTo>
                  <a:pt x="0" y="0"/>
                </a:moveTo>
                <a:lnTo>
                  <a:pt x="7821769" y="0"/>
                </a:lnTo>
                <a:lnTo>
                  <a:pt x="7821769" y="5974955"/>
                </a:lnTo>
                <a:lnTo>
                  <a:pt x="0" y="5974955"/>
                </a:lnTo>
                <a:lnTo>
                  <a:pt x="0" y="0"/>
                </a:lnTo>
                <a:close/>
              </a:path>
            </a:pathLst>
          </a:custGeom>
          <a:blipFill>
            <a:blip r:embed="rId7"/>
            <a:stretch>
              <a:fillRect l="-2371" t="-4158" r="-108120" b="-33618"/>
            </a:stretch>
          </a:blipFill>
        </p:spPr>
      </p:sp>
      <p:sp>
        <p:nvSpPr>
          <p:cNvPr id="9" name="Freeform 9"/>
          <p:cNvSpPr/>
          <p:nvPr/>
        </p:nvSpPr>
        <p:spPr>
          <a:xfrm>
            <a:off x="689568" y="2883552"/>
            <a:ext cx="4607876" cy="7039403"/>
          </a:xfrm>
          <a:custGeom>
            <a:avLst/>
            <a:gdLst/>
            <a:ahLst/>
            <a:cxnLst/>
            <a:rect l="l" t="t" r="r" b="b"/>
            <a:pathLst>
              <a:path w="4607876" h="7039403">
                <a:moveTo>
                  <a:pt x="0" y="0"/>
                </a:moveTo>
                <a:lnTo>
                  <a:pt x="4607876" y="0"/>
                </a:lnTo>
                <a:lnTo>
                  <a:pt x="4607876" y="7039403"/>
                </a:lnTo>
                <a:lnTo>
                  <a:pt x="0" y="7039403"/>
                </a:lnTo>
                <a:lnTo>
                  <a:pt x="0" y="0"/>
                </a:lnTo>
                <a:close/>
              </a:path>
            </a:pathLst>
          </a:custGeom>
          <a:blipFill>
            <a:blip r:embed="rId8"/>
            <a:stretch>
              <a:fillRect/>
            </a:stretch>
          </a:blipFill>
        </p:spPr>
      </p:sp>
      <p:sp>
        <p:nvSpPr>
          <p:cNvPr id="10" name="TextBox 10"/>
          <p:cNvSpPr txBox="1"/>
          <p:nvPr/>
        </p:nvSpPr>
        <p:spPr>
          <a:xfrm>
            <a:off x="1345346" y="752998"/>
            <a:ext cx="15597307" cy="1594485"/>
          </a:xfrm>
          <a:prstGeom prst="rect">
            <a:avLst/>
          </a:prstGeom>
        </p:spPr>
        <p:txBody>
          <a:bodyPr lIns="0" tIns="0" rIns="0" bIns="0" rtlCol="0" anchor="t">
            <a:spAutoFit/>
          </a:bodyPr>
          <a:lstStyle/>
          <a:p>
            <a:pPr algn="just">
              <a:lnSpc>
                <a:spcPts val="6269"/>
              </a:lnSpc>
            </a:pPr>
            <a:r>
              <a:rPr lang="en-US" sz="5499" dirty="0">
                <a:solidFill>
                  <a:srgbClr val="CE0F8D"/>
                </a:solidFill>
                <a:latin typeface="Cambria Bold"/>
                <a:ea typeface="Cambria Bold"/>
                <a:cs typeface="Cambria Bold"/>
                <a:sym typeface="Cambria Bold"/>
              </a:rPr>
              <a:t>1. </a:t>
            </a:r>
            <a:r>
              <a:rPr lang="en-US" sz="5499" dirty="0" err="1">
                <a:solidFill>
                  <a:srgbClr val="CE0F8D"/>
                </a:solidFill>
                <a:latin typeface="Cambria Bold"/>
                <a:ea typeface="Cambria Bold"/>
                <a:cs typeface="Cambria Bold"/>
                <a:sym typeface="Cambria Bold"/>
              </a:rPr>
              <a:t>Các</a:t>
            </a:r>
            <a:r>
              <a:rPr lang="en-US" sz="5499" dirty="0">
                <a:solidFill>
                  <a:srgbClr val="CE0F8D"/>
                </a:solidFill>
                <a:latin typeface="Cambria Bold"/>
                <a:ea typeface="Cambria Bold"/>
                <a:cs typeface="Cambria Bold"/>
                <a:sym typeface="Cambria Bold"/>
              </a:rPr>
              <a:t> </a:t>
            </a:r>
            <a:r>
              <a:rPr lang="en-US" sz="5499" dirty="0" err="1">
                <a:solidFill>
                  <a:srgbClr val="CE0F8D"/>
                </a:solidFill>
                <a:latin typeface="Cambria Bold"/>
                <a:ea typeface="Cambria Bold"/>
                <a:cs typeface="Cambria Bold"/>
                <a:sym typeface="Cambria Bold"/>
              </a:rPr>
              <a:t>bạn</a:t>
            </a:r>
            <a:r>
              <a:rPr lang="en-US" sz="5499" dirty="0">
                <a:solidFill>
                  <a:srgbClr val="CE0F8D"/>
                </a:solidFill>
                <a:latin typeface="Cambria Bold"/>
                <a:ea typeface="Cambria Bold"/>
                <a:cs typeface="Cambria Bold"/>
                <a:sym typeface="Cambria Bold"/>
              </a:rPr>
              <a:t> </a:t>
            </a:r>
            <a:r>
              <a:rPr lang="en-US" sz="5499" dirty="0" err="1">
                <a:solidFill>
                  <a:srgbClr val="CE0F8D"/>
                </a:solidFill>
                <a:latin typeface="Cambria Bold"/>
                <a:ea typeface="Cambria Bold"/>
                <a:cs typeface="Cambria Bold"/>
                <a:sym typeface="Cambria Bold"/>
              </a:rPr>
              <a:t>nhỏ</a:t>
            </a:r>
            <a:r>
              <a:rPr lang="en-US" sz="5499" dirty="0">
                <a:solidFill>
                  <a:srgbClr val="CE0F8D"/>
                </a:solidFill>
                <a:latin typeface="Cambria Bold"/>
                <a:ea typeface="Cambria Bold"/>
                <a:cs typeface="Cambria Bold"/>
                <a:sym typeface="Cambria Bold"/>
              </a:rPr>
              <a:t> </a:t>
            </a:r>
            <a:r>
              <a:rPr lang="en-US" sz="5499" dirty="0" err="1">
                <a:solidFill>
                  <a:srgbClr val="CE0F8D"/>
                </a:solidFill>
                <a:latin typeface="Cambria Bold"/>
                <a:ea typeface="Cambria Bold"/>
                <a:cs typeface="Cambria Bold"/>
                <a:sym typeface="Cambria Bold"/>
              </a:rPr>
              <a:t>có</a:t>
            </a:r>
            <a:r>
              <a:rPr lang="en-US" sz="5499" dirty="0">
                <a:solidFill>
                  <a:srgbClr val="CE0F8D"/>
                </a:solidFill>
                <a:latin typeface="Cambria Bold"/>
                <a:ea typeface="Cambria Bold"/>
                <a:cs typeface="Cambria Bold"/>
                <a:sym typeface="Cambria Bold"/>
              </a:rPr>
              <a:t> </a:t>
            </a:r>
            <a:r>
              <a:rPr lang="en-US" sz="5499" dirty="0" err="1">
                <a:solidFill>
                  <a:srgbClr val="CE0F8D"/>
                </a:solidFill>
                <a:latin typeface="Cambria Bold"/>
                <a:ea typeface="Cambria Bold"/>
                <a:cs typeface="Cambria Bold"/>
                <a:sym typeface="Cambria Bold"/>
              </a:rPr>
              <a:t>những</a:t>
            </a:r>
            <a:r>
              <a:rPr lang="en-US" sz="5499" dirty="0">
                <a:solidFill>
                  <a:srgbClr val="CE0F8D"/>
                </a:solidFill>
                <a:latin typeface="Cambria Bold"/>
                <a:ea typeface="Cambria Bold"/>
                <a:cs typeface="Cambria Bold"/>
                <a:sym typeface="Cambria Bold"/>
              </a:rPr>
              <a:t> </a:t>
            </a:r>
            <a:r>
              <a:rPr lang="en-US" sz="5499" dirty="0" err="1">
                <a:solidFill>
                  <a:srgbClr val="CE0F8D"/>
                </a:solidFill>
                <a:latin typeface="Cambria Bold"/>
                <a:ea typeface="Cambria Bold"/>
                <a:cs typeface="Cambria Bold"/>
                <a:sym typeface="Cambria Bold"/>
              </a:rPr>
              <a:t>hoạt</a:t>
            </a:r>
            <a:r>
              <a:rPr lang="en-US" sz="5499" dirty="0">
                <a:solidFill>
                  <a:srgbClr val="CE0F8D"/>
                </a:solidFill>
                <a:latin typeface="Cambria Bold"/>
                <a:ea typeface="Cambria Bold"/>
                <a:cs typeface="Cambria Bold"/>
                <a:sym typeface="Cambria Bold"/>
              </a:rPr>
              <a:t> </a:t>
            </a:r>
            <a:r>
              <a:rPr lang="en-US" sz="5499" dirty="0" err="1">
                <a:solidFill>
                  <a:srgbClr val="CE0F8D"/>
                </a:solidFill>
                <a:latin typeface="Cambria Bold"/>
                <a:ea typeface="Cambria Bold"/>
                <a:cs typeface="Cambria Bold"/>
                <a:sym typeface="Cambria Bold"/>
              </a:rPr>
              <a:t>động</a:t>
            </a:r>
            <a:r>
              <a:rPr lang="en-US" sz="5499" dirty="0">
                <a:solidFill>
                  <a:srgbClr val="CE0F8D"/>
                </a:solidFill>
                <a:latin typeface="Cambria Bold"/>
                <a:ea typeface="Cambria Bold"/>
                <a:cs typeface="Cambria Bold"/>
                <a:sym typeface="Cambria Bold"/>
              </a:rPr>
              <a:t> </a:t>
            </a:r>
            <a:r>
              <a:rPr lang="en-US" sz="5499" dirty="0" err="1">
                <a:solidFill>
                  <a:srgbClr val="CE0F8D"/>
                </a:solidFill>
                <a:latin typeface="Cambria Bold"/>
                <a:ea typeface="Cambria Bold"/>
                <a:cs typeface="Cambria Bold"/>
                <a:sym typeface="Cambria Bold"/>
              </a:rPr>
              <a:t>vui</a:t>
            </a:r>
            <a:r>
              <a:rPr lang="en-US" sz="5499" dirty="0">
                <a:solidFill>
                  <a:srgbClr val="CE0F8D"/>
                </a:solidFill>
                <a:latin typeface="Cambria Bold"/>
                <a:ea typeface="Cambria Bold"/>
                <a:cs typeface="Cambria Bold"/>
                <a:sym typeface="Cambria Bold"/>
              </a:rPr>
              <a:t> </a:t>
            </a:r>
            <a:r>
              <a:rPr lang="en-US" sz="5499" dirty="0" err="1">
                <a:solidFill>
                  <a:srgbClr val="CE0F8D"/>
                </a:solidFill>
                <a:latin typeface="Cambria Bold"/>
                <a:ea typeface="Cambria Bold"/>
                <a:cs typeface="Cambria Bold"/>
                <a:sym typeface="Cambria Bold"/>
              </a:rPr>
              <a:t>chơi</a:t>
            </a:r>
            <a:r>
              <a:rPr lang="en-US" sz="5499" dirty="0">
                <a:solidFill>
                  <a:srgbClr val="CE0F8D"/>
                </a:solidFill>
                <a:latin typeface="Cambria Bold"/>
                <a:ea typeface="Cambria Bold"/>
                <a:cs typeface="Cambria Bold"/>
                <a:sym typeface="Cambria Bold"/>
              </a:rPr>
              <a:t> </a:t>
            </a:r>
            <a:r>
              <a:rPr lang="en-US" sz="5499" dirty="0" err="1">
                <a:solidFill>
                  <a:srgbClr val="CE0F8D"/>
                </a:solidFill>
                <a:latin typeface="Cambria Bold"/>
                <a:ea typeface="Cambria Bold"/>
                <a:cs typeface="Cambria Bold"/>
                <a:sym typeface="Cambria Bold"/>
              </a:rPr>
              <a:t>nào</a:t>
            </a:r>
            <a:r>
              <a:rPr lang="en-US" sz="5499" dirty="0">
                <a:solidFill>
                  <a:srgbClr val="CE0F8D"/>
                </a:solidFill>
                <a:latin typeface="Cambria Bold"/>
                <a:ea typeface="Cambria Bold"/>
                <a:cs typeface="Cambria Bold"/>
                <a:sym typeface="Cambria Bold"/>
              </a:rPr>
              <a:t> </a:t>
            </a:r>
            <a:r>
              <a:rPr lang="en-US" sz="5499" dirty="0" err="1">
                <a:solidFill>
                  <a:srgbClr val="CE0F8D"/>
                </a:solidFill>
                <a:latin typeface="Cambria Bold"/>
                <a:ea typeface="Cambria Bold"/>
                <a:cs typeface="Cambria Bold"/>
                <a:sym typeface="Cambria Bold"/>
              </a:rPr>
              <a:t>trên</a:t>
            </a:r>
            <a:r>
              <a:rPr lang="en-US" sz="5499" dirty="0">
                <a:solidFill>
                  <a:srgbClr val="CE0F8D"/>
                </a:solidFill>
                <a:latin typeface="Cambria Bold"/>
                <a:ea typeface="Cambria Bold"/>
                <a:cs typeface="Cambria Bold"/>
                <a:sym typeface="Cambria Bold"/>
              </a:rPr>
              <a:t> </a:t>
            </a:r>
            <a:r>
              <a:rPr lang="en-US" sz="5499" dirty="0" err="1">
                <a:solidFill>
                  <a:srgbClr val="CE0F8D"/>
                </a:solidFill>
                <a:latin typeface="Cambria Bold"/>
                <a:ea typeface="Cambria Bold"/>
                <a:cs typeface="Cambria Bold"/>
                <a:sym typeface="Cambria Bold"/>
              </a:rPr>
              <a:t>đồng</a:t>
            </a:r>
            <a:r>
              <a:rPr lang="en-US" sz="5499" dirty="0">
                <a:solidFill>
                  <a:srgbClr val="CE0F8D"/>
                </a:solidFill>
                <a:latin typeface="Cambria Bold"/>
                <a:ea typeface="Cambria Bold"/>
                <a:cs typeface="Cambria Bold"/>
                <a:sym typeface="Cambria Bold"/>
              </a:rPr>
              <a:t> </a:t>
            </a:r>
            <a:r>
              <a:rPr lang="en-US" sz="5499" dirty="0" err="1">
                <a:solidFill>
                  <a:srgbClr val="CE0F8D"/>
                </a:solidFill>
                <a:latin typeface="Cambria Bold"/>
                <a:ea typeface="Cambria Bold"/>
                <a:cs typeface="Cambria Bold"/>
                <a:sym typeface="Cambria Bold"/>
              </a:rPr>
              <a:t>cỏ</a:t>
            </a:r>
            <a:r>
              <a:rPr lang="en-US" sz="5499" dirty="0">
                <a:solidFill>
                  <a:srgbClr val="CE0F8D"/>
                </a:solidFill>
                <a:latin typeface="Cambria Bold"/>
                <a:ea typeface="Cambria Bold"/>
                <a:cs typeface="Cambria Bold"/>
                <a:sym typeface="Cambria Bold"/>
              </a:rPr>
              <a:t> </a:t>
            </a:r>
            <a:r>
              <a:rPr lang="en-US" sz="5499" dirty="0" err="1">
                <a:solidFill>
                  <a:srgbClr val="CE0F8D"/>
                </a:solidFill>
                <a:latin typeface="Cambria Bold"/>
                <a:ea typeface="Cambria Bold"/>
                <a:cs typeface="Cambria Bold"/>
                <a:sym typeface="Cambria Bold"/>
              </a:rPr>
              <a:t>đầu</a:t>
            </a:r>
            <a:r>
              <a:rPr lang="en-US" sz="5499" dirty="0">
                <a:solidFill>
                  <a:srgbClr val="CE0F8D"/>
                </a:solidFill>
                <a:latin typeface="Cambria Bold"/>
                <a:ea typeface="Cambria Bold"/>
                <a:cs typeface="Cambria Bold"/>
                <a:sym typeface="Cambria Bold"/>
              </a:rPr>
              <a:t> </a:t>
            </a:r>
            <a:r>
              <a:rPr lang="en-US" sz="5499" dirty="0" err="1">
                <a:solidFill>
                  <a:srgbClr val="CE0F8D"/>
                </a:solidFill>
                <a:latin typeface="Cambria Bold"/>
                <a:ea typeface="Cambria Bold"/>
                <a:cs typeface="Cambria Bold"/>
                <a:sym typeface="Cambria Bold"/>
              </a:rPr>
              <a:t>làng</a:t>
            </a:r>
            <a:r>
              <a:rPr lang="en-US" sz="5499" dirty="0">
                <a:solidFill>
                  <a:srgbClr val="CE0F8D"/>
                </a:solidFill>
                <a:latin typeface="Cambria Bold"/>
                <a:ea typeface="Cambria Bold"/>
                <a:cs typeface="Cambria Bold"/>
                <a:sym typeface="Cambria Bold"/>
              </a:rPr>
              <a:t>? </a:t>
            </a:r>
            <a:r>
              <a:rPr lang="en-US" sz="5499" dirty="0" err="1">
                <a:solidFill>
                  <a:srgbClr val="CE0F8D"/>
                </a:solidFill>
                <a:latin typeface="Cambria Bold"/>
                <a:ea typeface="Cambria Bold"/>
                <a:cs typeface="Cambria Bold"/>
                <a:sym typeface="Cambria Bold"/>
              </a:rPr>
              <a:t>Chuyện</a:t>
            </a:r>
            <a:r>
              <a:rPr lang="en-US" sz="5499" dirty="0">
                <a:solidFill>
                  <a:srgbClr val="CE0F8D"/>
                </a:solidFill>
                <a:latin typeface="Cambria Bold"/>
                <a:ea typeface="Cambria Bold"/>
                <a:cs typeface="Cambria Bold"/>
                <a:sym typeface="Cambria Bold"/>
              </a:rPr>
              <a:t> </a:t>
            </a:r>
            <a:r>
              <a:rPr lang="en-US" sz="5499" dirty="0" err="1">
                <a:solidFill>
                  <a:srgbClr val="CE0F8D"/>
                </a:solidFill>
                <a:latin typeface="Cambria Bold"/>
                <a:ea typeface="Cambria Bold"/>
                <a:cs typeface="Cambria Bold"/>
                <a:sym typeface="Cambria Bold"/>
              </a:rPr>
              <a:t>gì</a:t>
            </a:r>
            <a:r>
              <a:rPr lang="en-US" sz="5499" dirty="0">
                <a:solidFill>
                  <a:srgbClr val="CE0F8D"/>
                </a:solidFill>
                <a:latin typeface="Cambria Bold"/>
                <a:ea typeface="Cambria Bold"/>
                <a:cs typeface="Cambria Bold"/>
                <a:sym typeface="Cambria Bold"/>
              </a:rPr>
              <a:t> </a:t>
            </a:r>
            <a:r>
              <a:rPr lang="en-US" sz="5499" dirty="0" err="1">
                <a:solidFill>
                  <a:srgbClr val="CE0F8D"/>
                </a:solidFill>
                <a:latin typeface="Cambria Bold"/>
                <a:ea typeface="Cambria Bold"/>
                <a:cs typeface="Cambria Bold"/>
                <a:sym typeface="Cambria Bold"/>
              </a:rPr>
              <a:t>xảy</a:t>
            </a:r>
            <a:r>
              <a:rPr lang="en-US" sz="5499" dirty="0">
                <a:solidFill>
                  <a:srgbClr val="CE0F8D"/>
                </a:solidFill>
                <a:latin typeface="Cambria Bold"/>
                <a:ea typeface="Cambria Bold"/>
                <a:cs typeface="Cambria Bold"/>
                <a:sym typeface="Cambria Bold"/>
              </a:rPr>
              <a:t> </a:t>
            </a:r>
            <a:r>
              <a:rPr lang="en-US" sz="5499" dirty="0" err="1">
                <a:solidFill>
                  <a:srgbClr val="CE0F8D"/>
                </a:solidFill>
                <a:latin typeface="Cambria Bold"/>
                <a:ea typeface="Cambria Bold"/>
                <a:cs typeface="Cambria Bold"/>
                <a:sym typeface="Cambria Bold"/>
              </a:rPr>
              <a:t>ra</a:t>
            </a:r>
            <a:r>
              <a:rPr lang="en-US" sz="5499" dirty="0">
                <a:solidFill>
                  <a:srgbClr val="CE0F8D"/>
                </a:solidFill>
                <a:latin typeface="Cambria Bold"/>
                <a:ea typeface="Cambria Bold"/>
                <a:cs typeface="Cambria Bold"/>
                <a:sym typeface="Cambria Bold"/>
              </a:rPr>
              <a:t> ở </a:t>
            </a:r>
            <a:r>
              <a:rPr lang="en-US" sz="5499" dirty="0" err="1">
                <a:solidFill>
                  <a:srgbClr val="CE0F8D"/>
                </a:solidFill>
                <a:latin typeface="Cambria Bold"/>
                <a:ea typeface="Cambria Bold"/>
                <a:cs typeface="Cambria Bold"/>
                <a:sym typeface="Cambria Bold"/>
              </a:rPr>
              <a:t>đó</a:t>
            </a:r>
            <a:r>
              <a:rPr lang="en-US" sz="5499" dirty="0">
                <a:solidFill>
                  <a:srgbClr val="CE0F8D"/>
                </a:solidFill>
                <a:latin typeface="Cambria Bold"/>
                <a:ea typeface="Cambria Bold"/>
                <a:cs typeface="Cambria Bold"/>
                <a:sym typeface="Cambria Bold"/>
              </a:rPr>
              <a:t>?</a:t>
            </a:r>
          </a:p>
        </p:txBody>
      </p:sp>
      <p:sp>
        <p:nvSpPr>
          <p:cNvPr id="11" name="TextBox 11"/>
          <p:cNvSpPr txBox="1"/>
          <p:nvPr/>
        </p:nvSpPr>
        <p:spPr>
          <a:xfrm>
            <a:off x="5505126" y="2912127"/>
            <a:ext cx="11602887" cy="5547360"/>
          </a:xfrm>
          <a:prstGeom prst="rect">
            <a:avLst/>
          </a:prstGeom>
        </p:spPr>
        <p:txBody>
          <a:bodyPr lIns="0" tIns="0" rIns="0" bIns="0" rtlCol="0" anchor="t">
            <a:spAutoFit/>
          </a:bodyPr>
          <a:lstStyle/>
          <a:p>
            <a:pPr algn="just">
              <a:lnSpc>
                <a:spcPts val="6269"/>
              </a:lnSpc>
            </a:pP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Trên</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đồng</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cỏ</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các</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bạn</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thường</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vui</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chơi</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vỗ</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trống</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múa</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hát</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Các</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bạn</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múa</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hát</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tưng</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bừng</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theo</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nhịp</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trống</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của</a:t>
            </a:r>
            <a:r>
              <a:rPr lang="en-US" sz="5499" dirty="0">
                <a:solidFill>
                  <a:srgbClr val="8F4E24"/>
                </a:solidFill>
                <a:latin typeface="Cambria Bold"/>
                <a:ea typeface="Cambria Bold"/>
                <a:cs typeface="Cambria Bold"/>
                <a:sym typeface="Cambria Bold"/>
              </a:rPr>
              <a:t> Ja </a:t>
            </a:r>
            <a:r>
              <a:rPr lang="en-US" sz="5499" dirty="0" err="1">
                <a:solidFill>
                  <a:srgbClr val="8F4E24"/>
                </a:solidFill>
                <a:latin typeface="Cambria Bold"/>
                <a:ea typeface="Cambria Bold"/>
                <a:cs typeface="Cambria Bold"/>
                <a:sym typeface="Cambria Bold"/>
              </a:rPr>
              <a:t>Ka</a:t>
            </a:r>
            <a:r>
              <a:rPr lang="en-US" sz="5499" dirty="0">
                <a:solidFill>
                  <a:srgbClr val="8F4E24"/>
                </a:solidFill>
                <a:latin typeface="Cambria Bold"/>
                <a:ea typeface="Cambria Bold"/>
                <a:cs typeface="Cambria Bold"/>
                <a:sym typeface="Cambria Bold"/>
              </a:rPr>
              <a:t>. </a:t>
            </a:r>
          </a:p>
          <a:p>
            <a:pPr algn="just">
              <a:lnSpc>
                <a:spcPts val="6269"/>
              </a:lnSpc>
            </a:pPr>
            <a:r>
              <a:rPr lang="en-US" sz="5499" dirty="0" err="1">
                <a:solidFill>
                  <a:srgbClr val="8F4E24"/>
                </a:solidFill>
                <a:latin typeface="Cambria Bold"/>
                <a:ea typeface="Cambria Bold"/>
                <a:cs typeface="Cambria Bold"/>
                <a:sym typeface="Cambria Bold"/>
              </a:rPr>
              <a:t>Nhưng</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tại</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nơi</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vui</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chơi</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ấy</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một</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bãi</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rác</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xuất</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hiện</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và</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cứ</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lớn</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dần</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lên</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bốc</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mùi</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khó</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chịu</a:t>
            </a:r>
            <a:r>
              <a:rPr lang="en-US" sz="5499" dirty="0">
                <a:solidFill>
                  <a:srgbClr val="8F4E24"/>
                </a:solidFill>
                <a:latin typeface="Cambria Bold"/>
                <a:ea typeface="Cambria Bold"/>
                <a:cs typeface="Cambria Bold"/>
                <a:sym typeface="Cambria Bold"/>
              </a:rPr>
              <a:t>.</a:t>
            </a:r>
          </a:p>
        </p:txBody>
      </p:sp>
      <p:grpSp>
        <p:nvGrpSpPr>
          <p:cNvPr id="18" name="Group 17"/>
          <p:cNvGrpSpPr/>
          <p:nvPr/>
        </p:nvGrpSpPr>
        <p:grpSpPr>
          <a:xfrm>
            <a:off x="13282522" y="5332167"/>
            <a:ext cx="4619986" cy="4868080"/>
            <a:chOff x="11382014" y="4070321"/>
            <a:chExt cx="5790911" cy="6101884"/>
          </a:xfrm>
        </p:grpSpPr>
        <p:grpSp>
          <p:nvGrpSpPr>
            <p:cNvPr id="12" name="Group 12"/>
            <p:cNvGrpSpPr/>
            <p:nvPr/>
          </p:nvGrpSpPr>
          <p:grpSpPr>
            <a:xfrm>
              <a:off x="11382014" y="4070321"/>
              <a:ext cx="5790911" cy="6101884"/>
              <a:chOff x="0" y="0"/>
              <a:chExt cx="7721214" cy="8135845"/>
            </a:xfrm>
          </p:grpSpPr>
          <p:sp>
            <p:nvSpPr>
              <p:cNvPr id="13" name="Freeform 13"/>
              <p:cNvSpPr/>
              <p:nvPr/>
            </p:nvSpPr>
            <p:spPr>
              <a:xfrm>
                <a:off x="85202" y="0"/>
                <a:ext cx="7550811" cy="4067999"/>
              </a:xfrm>
              <a:custGeom>
                <a:avLst/>
                <a:gdLst/>
                <a:ahLst/>
                <a:cxnLst/>
                <a:rect l="l" t="t" r="r" b="b"/>
                <a:pathLst>
                  <a:path w="7550811" h="4067999">
                    <a:moveTo>
                      <a:pt x="0" y="0"/>
                    </a:moveTo>
                    <a:lnTo>
                      <a:pt x="7550810" y="0"/>
                    </a:lnTo>
                    <a:lnTo>
                      <a:pt x="7550810" y="4067999"/>
                    </a:lnTo>
                    <a:lnTo>
                      <a:pt x="0" y="40679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4" name="Freeform 14"/>
              <p:cNvSpPr/>
              <p:nvPr/>
            </p:nvSpPr>
            <p:spPr>
              <a:xfrm>
                <a:off x="0" y="2653783"/>
                <a:ext cx="7721214" cy="5482062"/>
              </a:xfrm>
              <a:custGeom>
                <a:avLst/>
                <a:gdLst/>
                <a:ahLst/>
                <a:cxnLst/>
                <a:rect l="l" t="t" r="r" b="b"/>
                <a:pathLst>
                  <a:path w="7721214" h="5482062">
                    <a:moveTo>
                      <a:pt x="0" y="0"/>
                    </a:moveTo>
                    <a:lnTo>
                      <a:pt x="7721214" y="0"/>
                    </a:lnTo>
                    <a:lnTo>
                      <a:pt x="7721214" y="5482062"/>
                    </a:lnTo>
                    <a:lnTo>
                      <a:pt x="0" y="5482062"/>
                    </a:lnTo>
                    <a:lnTo>
                      <a:pt x="0" y="0"/>
                    </a:lnTo>
                    <a:close/>
                  </a:path>
                </a:pathLst>
              </a:custGeom>
              <a:blipFill>
                <a:blip r:embed="rId11"/>
                <a:stretch>
                  <a:fillRect/>
                </a:stretch>
              </a:blipFill>
            </p:spPr>
          </p:sp>
        </p:grpSp>
        <p:pic>
          <p:nvPicPr>
            <p:cNvPr id="17" name="Picture 16"/>
            <p:cNvPicPr>
              <a:picLocks noChangeAspect="1"/>
            </p:cNvPicPr>
            <p:nvPr/>
          </p:nvPicPr>
          <p:blipFill>
            <a:blip r:embed="rId12"/>
            <a:stretch>
              <a:fillRect/>
            </a:stretch>
          </p:blipFill>
          <p:spPr>
            <a:xfrm>
              <a:off x="11608159" y="4853762"/>
              <a:ext cx="5273497" cy="1012024"/>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8"/>
                                        </p:tgtEl>
                                      </p:cBhvr>
                                    </p:animEffect>
                                    <p:anim calcmode="lin" valueType="num">
                                      <p:cBhvr>
                                        <p:cTn id="14" dur="1000"/>
                                        <p:tgtEl>
                                          <p:spTgt spid="8"/>
                                        </p:tgtEl>
                                        <p:attrNameLst>
                                          <p:attrName>ppt_x</p:attrName>
                                        </p:attrNameLst>
                                      </p:cBhvr>
                                      <p:tavLst>
                                        <p:tav tm="0">
                                          <p:val>
                                            <p:strVal val="ppt_x"/>
                                          </p:val>
                                        </p:tav>
                                        <p:tav tm="100000">
                                          <p:val>
                                            <p:strVal val="ppt_x"/>
                                          </p:val>
                                        </p:tav>
                                      </p:tavLst>
                                    </p:anim>
                                    <p:anim calcmode="lin" valueType="num">
                                      <p:cBhvr>
                                        <p:cTn id="15" dur="1000"/>
                                        <p:tgtEl>
                                          <p:spTgt spid="8"/>
                                        </p:tgtEl>
                                        <p:attrNameLst>
                                          <p:attrName>ppt_y</p:attrName>
                                        </p:attrNameLst>
                                      </p:cBhvr>
                                      <p:tavLst>
                                        <p:tav tm="0">
                                          <p:val>
                                            <p:strVal val="ppt_y"/>
                                          </p:val>
                                        </p:tav>
                                        <p:tav tm="100000">
                                          <p:val>
                                            <p:strVal val="ppt_y+.1"/>
                                          </p:val>
                                        </p:tav>
                                      </p:tavLst>
                                    </p:anim>
                                    <p:set>
                                      <p:cBhvr>
                                        <p:cTn id="16" dur="1" fill="hold">
                                          <p:stCondLst>
                                            <p:cond delay="999"/>
                                          </p:stCondLst>
                                        </p:cTn>
                                        <p:tgtEl>
                                          <p:spTgt spid="8"/>
                                        </p:tgtEl>
                                        <p:attrNameLst>
                                          <p:attrName>style.visibility</p:attrName>
                                        </p:attrNameLst>
                                      </p:cBhvr>
                                      <p:to>
                                        <p:strVal val="hidden"/>
                                      </p:to>
                                    </p:set>
                                  </p:childTnLst>
                                </p:cTn>
                              </p:par>
                              <p:par>
                                <p:cTn id="17" presetID="42" presetClass="exit" presetSubtype="0" fill="hold" nodeType="withEffect">
                                  <p:stCondLst>
                                    <p:cond delay="0"/>
                                  </p:stCondLst>
                                  <p:childTnLst>
                                    <p:animEffect transition="out" filter="fade">
                                      <p:cBhvr>
                                        <p:cTn id="18" dur="1000"/>
                                        <p:tgtEl>
                                          <p:spTgt spid="18"/>
                                        </p:tgtEl>
                                      </p:cBhvr>
                                    </p:animEffect>
                                    <p:anim calcmode="lin" valueType="num">
                                      <p:cBhvr>
                                        <p:cTn id="19" dur="1000"/>
                                        <p:tgtEl>
                                          <p:spTgt spid="18"/>
                                        </p:tgtEl>
                                        <p:attrNameLst>
                                          <p:attrName>ppt_x</p:attrName>
                                        </p:attrNameLst>
                                      </p:cBhvr>
                                      <p:tavLst>
                                        <p:tav tm="0">
                                          <p:val>
                                            <p:strVal val="ppt_x"/>
                                          </p:val>
                                        </p:tav>
                                        <p:tav tm="100000">
                                          <p:val>
                                            <p:strVal val="ppt_x"/>
                                          </p:val>
                                        </p:tav>
                                      </p:tavLst>
                                    </p:anim>
                                    <p:anim calcmode="lin" valueType="num">
                                      <p:cBhvr>
                                        <p:cTn id="20" dur="1000"/>
                                        <p:tgtEl>
                                          <p:spTgt spid="18"/>
                                        </p:tgtEl>
                                        <p:attrNameLst>
                                          <p:attrName>ppt_y</p:attrName>
                                        </p:attrNameLst>
                                      </p:cBhvr>
                                      <p:tavLst>
                                        <p:tav tm="0">
                                          <p:val>
                                            <p:strVal val="ppt_y"/>
                                          </p:val>
                                        </p:tav>
                                        <p:tav tm="100000">
                                          <p:val>
                                            <p:strVal val="ppt_y+.1"/>
                                          </p:val>
                                        </p:tav>
                                      </p:tavLst>
                                    </p:anim>
                                    <p:set>
                                      <p:cBhvr>
                                        <p:cTn id="21" dur="1" fill="hold">
                                          <p:stCondLst>
                                            <p:cond delay="999"/>
                                          </p:stCondLst>
                                        </p:cTn>
                                        <p:tgtEl>
                                          <p:spTgt spid="1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0728827" y="-277292"/>
            <a:ext cx="7315200" cy="2907792"/>
          </a:xfrm>
          <a:custGeom>
            <a:avLst/>
            <a:gdLst/>
            <a:ahLst/>
            <a:cxnLst/>
            <a:rect l="l" t="t" r="r" b="b"/>
            <a:pathLst>
              <a:path w="7315200" h="2907792">
                <a:moveTo>
                  <a:pt x="0" y="0"/>
                </a:moveTo>
                <a:lnTo>
                  <a:pt x="7315200" y="0"/>
                </a:lnTo>
                <a:lnTo>
                  <a:pt x="7315200" y="2907792"/>
                </a:lnTo>
                <a:lnTo>
                  <a:pt x="0" y="2907792"/>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sp>
        <p:nvSpPr>
          <p:cNvPr id="4" name="Freeform 4"/>
          <p:cNvSpPr/>
          <p:nvPr/>
        </p:nvSpPr>
        <p:spPr>
          <a:xfrm>
            <a:off x="10587308" y="249250"/>
            <a:ext cx="7315200" cy="1828800"/>
          </a:xfrm>
          <a:custGeom>
            <a:avLst/>
            <a:gdLst/>
            <a:ahLst/>
            <a:cxnLst/>
            <a:rect l="l" t="t" r="r" b="b"/>
            <a:pathLst>
              <a:path w="7315200" h="1828800">
                <a:moveTo>
                  <a:pt x="0" y="0"/>
                </a:moveTo>
                <a:lnTo>
                  <a:pt x="7315200" y="0"/>
                </a:lnTo>
                <a:lnTo>
                  <a:pt x="7315200" y="1828800"/>
                </a:lnTo>
                <a:lnTo>
                  <a:pt x="0" y="1828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5" name="Group 5"/>
          <p:cNvGrpSpPr/>
          <p:nvPr/>
        </p:nvGrpSpPr>
        <p:grpSpPr>
          <a:xfrm>
            <a:off x="654019" y="410279"/>
            <a:ext cx="16979962" cy="9466441"/>
            <a:chOff x="0" y="0"/>
            <a:chExt cx="4472089" cy="2493219"/>
          </a:xfrm>
        </p:grpSpPr>
        <p:sp>
          <p:nvSpPr>
            <p:cNvPr id="6" name="Freeform 6"/>
            <p:cNvSpPr/>
            <p:nvPr/>
          </p:nvSpPr>
          <p:spPr>
            <a:xfrm>
              <a:off x="0" y="0"/>
              <a:ext cx="4472089" cy="2493219"/>
            </a:xfrm>
            <a:custGeom>
              <a:avLst/>
              <a:gdLst/>
              <a:ahLst/>
              <a:cxnLst/>
              <a:rect l="l" t="t" r="r" b="b"/>
              <a:pathLst>
                <a:path w="4472089" h="2493219">
                  <a:moveTo>
                    <a:pt x="23253" y="0"/>
                  </a:moveTo>
                  <a:lnTo>
                    <a:pt x="4448835" y="0"/>
                  </a:lnTo>
                  <a:cubicBezTo>
                    <a:pt x="4455002" y="0"/>
                    <a:pt x="4460917" y="2450"/>
                    <a:pt x="4465278" y="6811"/>
                  </a:cubicBezTo>
                  <a:cubicBezTo>
                    <a:pt x="4469639" y="11172"/>
                    <a:pt x="4472089" y="17086"/>
                    <a:pt x="4472089" y="23253"/>
                  </a:cubicBezTo>
                  <a:lnTo>
                    <a:pt x="4472089" y="2469966"/>
                  </a:lnTo>
                  <a:cubicBezTo>
                    <a:pt x="4472089" y="2476133"/>
                    <a:pt x="4469639" y="2482048"/>
                    <a:pt x="4465278" y="2486408"/>
                  </a:cubicBezTo>
                  <a:cubicBezTo>
                    <a:pt x="4460917" y="2490769"/>
                    <a:pt x="4455002" y="2493219"/>
                    <a:pt x="4448835" y="2493219"/>
                  </a:cubicBezTo>
                  <a:lnTo>
                    <a:pt x="23253" y="2493219"/>
                  </a:lnTo>
                  <a:cubicBezTo>
                    <a:pt x="10411" y="2493219"/>
                    <a:pt x="0" y="2482808"/>
                    <a:pt x="0" y="2469966"/>
                  </a:cubicBezTo>
                  <a:lnTo>
                    <a:pt x="0" y="23253"/>
                  </a:lnTo>
                  <a:cubicBezTo>
                    <a:pt x="0" y="17086"/>
                    <a:pt x="2450" y="11172"/>
                    <a:pt x="6811" y="6811"/>
                  </a:cubicBezTo>
                  <a:cubicBezTo>
                    <a:pt x="11172" y="2450"/>
                    <a:pt x="17086" y="0"/>
                    <a:pt x="23253" y="0"/>
                  </a:cubicBezTo>
                  <a:close/>
                </a:path>
              </a:pathLst>
            </a:custGeom>
            <a:solidFill>
              <a:srgbClr val="FEAF27"/>
            </a:solidFill>
            <a:ln w="38100" cap="rnd">
              <a:solidFill>
                <a:srgbClr val="FFFFFF"/>
              </a:solidFill>
              <a:prstDash val="lgDash"/>
              <a:round/>
            </a:ln>
          </p:spPr>
        </p:sp>
        <p:sp>
          <p:nvSpPr>
            <p:cNvPr id="7" name="TextBox 7"/>
            <p:cNvSpPr txBox="1"/>
            <p:nvPr/>
          </p:nvSpPr>
          <p:spPr>
            <a:xfrm>
              <a:off x="0" y="-57150"/>
              <a:ext cx="4472089" cy="2550369"/>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4258710" y="835713"/>
            <a:ext cx="9986198" cy="5380064"/>
          </a:xfrm>
          <a:custGeom>
            <a:avLst/>
            <a:gdLst/>
            <a:ahLst/>
            <a:cxnLst/>
            <a:rect l="l" t="t" r="r" b="b"/>
            <a:pathLst>
              <a:path w="9986198" h="5380064">
                <a:moveTo>
                  <a:pt x="0" y="0"/>
                </a:moveTo>
                <a:lnTo>
                  <a:pt x="9986198" y="0"/>
                </a:lnTo>
                <a:lnTo>
                  <a:pt x="9986198" y="5380064"/>
                </a:lnTo>
                <a:lnTo>
                  <a:pt x="0" y="53800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5914514" y="4897678"/>
            <a:ext cx="7012737" cy="4979043"/>
          </a:xfrm>
          <a:custGeom>
            <a:avLst/>
            <a:gdLst/>
            <a:ahLst/>
            <a:cxnLst/>
            <a:rect l="l" t="t" r="r" b="b"/>
            <a:pathLst>
              <a:path w="7012737" h="4979043">
                <a:moveTo>
                  <a:pt x="0" y="0"/>
                </a:moveTo>
                <a:lnTo>
                  <a:pt x="7012736" y="0"/>
                </a:lnTo>
                <a:lnTo>
                  <a:pt x="7012736" y="4979043"/>
                </a:lnTo>
                <a:lnTo>
                  <a:pt x="0" y="4979043"/>
                </a:lnTo>
                <a:lnTo>
                  <a:pt x="0" y="0"/>
                </a:lnTo>
                <a:close/>
              </a:path>
            </a:pathLst>
          </a:custGeom>
          <a:blipFill>
            <a:blip r:embed="rId9"/>
            <a:stretch>
              <a:fillRect/>
            </a:stretch>
          </a:blipFill>
        </p:spPr>
      </p:sp>
      <p:sp>
        <p:nvSpPr>
          <p:cNvPr id="10" name="TextBox 10"/>
          <p:cNvSpPr txBox="1"/>
          <p:nvPr/>
        </p:nvSpPr>
        <p:spPr>
          <a:xfrm>
            <a:off x="5057678" y="1685328"/>
            <a:ext cx="8172644" cy="3231654"/>
          </a:xfrm>
          <a:prstGeom prst="rect">
            <a:avLst/>
          </a:prstGeom>
        </p:spPr>
        <p:txBody>
          <a:bodyPr lIns="0" tIns="0" rIns="0" bIns="0" rtlCol="0" anchor="t">
            <a:spAutoFit/>
          </a:bodyPr>
          <a:lstStyle/>
          <a:p>
            <a:pPr algn="ctr">
              <a:lnSpc>
                <a:spcPts val="6269"/>
              </a:lnSpc>
            </a:pPr>
            <a:r>
              <a:rPr lang="en-US" sz="5499" dirty="0" err="1">
                <a:solidFill>
                  <a:srgbClr val="000000"/>
                </a:solidFill>
                <a:latin typeface="Cambria Bold"/>
                <a:ea typeface="Cambria Bold"/>
                <a:cs typeface="Cambria Bold"/>
                <a:sym typeface="Cambria Bold"/>
              </a:rPr>
              <a:t>Em</a:t>
            </a:r>
            <a:r>
              <a:rPr lang="en-US" sz="5499" dirty="0">
                <a:solidFill>
                  <a:srgbClr val="000000"/>
                </a:solidFill>
                <a:latin typeface="Cambria Bold"/>
                <a:ea typeface="Cambria Bold"/>
                <a:cs typeface="Cambria Bold"/>
                <a:sym typeface="Cambria Bold"/>
              </a:rPr>
              <a:t> </a:t>
            </a:r>
            <a:r>
              <a:rPr lang="en-US" sz="5499" dirty="0" err="1">
                <a:solidFill>
                  <a:srgbClr val="000000"/>
                </a:solidFill>
                <a:latin typeface="Cambria Bold"/>
                <a:ea typeface="Cambria Bold"/>
                <a:cs typeface="Cambria Bold"/>
                <a:sym typeface="Cambria Bold"/>
              </a:rPr>
              <a:t>có</a:t>
            </a:r>
            <a:r>
              <a:rPr lang="en-US" sz="5499" dirty="0">
                <a:solidFill>
                  <a:srgbClr val="000000"/>
                </a:solidFill>
                <a:latin typeface="Cambria Bold"/>
                <a:ea typeface="Cambria Bold"/>
                <a:cs typeface="Cambria Bold"/>
                <a:sym typeface="Cambria Bold"/>
              </a:rPr>
              <a:t> </a:t>
            </a:r>
            <a:r>
              <a:rPr lang="en-US" sz="5499" dirty="0" err="1">
                <a:solidFill>
                  <a:srgbClr val="000000"/>
                </a:solidFill>
                <a:latin typeface="Cambria Bold"/>
                <a:ea typeface="Cambria Bold"/>
                <a:cs typeface="Cambria Bold"/>
                <a:sym typeface="Cambria Bold"/>
              </a:rPr>
              <a:t>thể</a:t>
            </a:r>
            <a:r>
              <a:rPr lang="en-US" sz="5499" dirty="0">
                <a:solidFill>
                  <a:srgbClr val="000000"/>
                </a:solidFill>
                <a:latin typeface="Cambria Bold"/>
                <a:ea typeface="Cambria Bold"/>
                <a:cs typeface="Cambria Bold"/>
                <a:sym typeface="Cambria Bold"/>
              </a:rPr>
              <a:t> </a:t>
            </a:r>
            <a:r>
              <a:rPr lang="en-US" sz="5499" dirty="0" err="1">
                <a:solidFill>
                  <a:srgbClr val="000000"/>
                </a:solidFill>
                <a:latin typeface="Cambria Bold"/>
                <a:ea typeface="Cambria Bold"/>
                <a:cs typeface="Cambria Bold"/>
                <a:sym typeface="Cambria Bold"/>
              </a:rPr>
              <a:t>làm</a:t>
            </a:r>
            <a:r>
              <a:rPr lang="en-US" sz="5499" dirty="0">
                <a:solidFill>
                  <a:srgbClr val="000000"/>
                </a:solidFill>
                <a:latin typeface="Cambria Bold"/>
                <a:ea typeface="Cambria Bold"/>
                <a:cs typeface="Cambria Bold"/>
                <a:sym typeface="Cambria Bold"/>
              </a:rPr>
              <a:t> </a:t>
            </a:r>
            <a:r>
              <a:rPr lang="en-US" sz="5499" dirty="0" err="1">
                <a:solidFill>
                  <a:srgbClr val="000000"/>
                </a:solidFill>
                <a:latin typeface="Cambria Bold"/>
                <a:ea typeface="Cambria Bold"/>
                <a:cs typeface="Cambria Bold"/>
                <a:sym typeface="Cambria Bold"/>
              </a:rPr>
              <a:t>gì</a:t>
            </a:r>
            <a:r>
              <a:rPr lang="en-US" sz="5499" dirty="0">
                <a:solidFill>
                  <a:srgbClr val="000000"/>
                </a:solidFill>
                <a:latin typeface="Cambria Bold"/>
                <a:ea typeface="Cambria Bold"/>
                <a:cs typeface="Cambria Bold"/>
                <a:sym typeface="Cambria Bold"/>
              </a:rPr>
              <a:t> </a:t>
            </a:r>
            <a:r>
              <a:rPr lang="en-US" sz="5499" dirty="0" err="1">
                <a:solidFill>
                  <a:srgbClr val="000000"/>
                </a:solidFill>
                <a:latin typeface="Cambria Bold"/>
                <a:ea typeface="Cambria Bold"/>
                <a:cs typeface="Cambria Bold"/>
                <a:sym typeface="Cambria Bold"/>
              </a:rPr>
              <a:t>để</a:t>
            </a:r>
            <a:r>
              <a:rPr lang="en-US" sz="5499" dirty="0">
                <a:solidFill>
                  <a:srgbClr val="000000"/>
                </a:solidFill>
                <a:latin typeface="Cambria Bold"/>
                <a:ea typeface="Cambria Bold"/>
                <a:cs typeface="Cambria Bold"/>
                <a:sym typeface="Cambria Bold"/>
              </a:rPr>
              <a:t> </a:t>
            </a:r>
            <a:r>
              <a:rPr lang="en-US" sz="5499" dirty="0" err="1">
                <a:solidFill>
                  <a:srgbClr val="000000"/>
                </a:solidFill>
                <a:latin typeface="Cambria Bold"/>
                <a:ea typeface="Cambria Bold"/>
                <a:cs typeface="Cambria Bold"/>
                <a:sym typeface="Cambria Bold"/>
              </a:rPr>
              <a:t>góp</a:t>
            </a:r>
            <a:r>
              <a:rPr lang="en-US" sz="5499" dirty="0">
                <a:solidFill>
                  <a:srgbClr val="000000"/>
                </a:solidFill>
                <a:latin typeface="Cambria Bold"/>
                <a:ea typeface="Cambria Bold"/>
                <a:cs typeface="Cambria Bold"/>
                <a:sym typeface="Cambria Bold"/>
              </a:rPr>
              <a:t> </a:t>
            </a:r>
            <a:r>
              <a:rPr lang="en-US" sz="5499" dirty="0" err="1">
                <a:solidFill>
                  <a:srgbClr val="000000"/>
                </a:solidFill>
                <a:latin typeface="Cambria Bold"/>
                <a:ea typeface="Cambria Bold"/>
                <a:cs typeface="Cambria Bold"/>
                <a:sym typeface="Cambria Bold"/>
              </a:rPr>
              <a:t>phần</a:t>
            </a:r>
            <a:r>
              <a:rPr lang="en-US" sz="5499" dirty="0">
                <a:solidFill>
                  <a:srgbClr val="000000"/>
                </a:solidFill>
                <a:latin typeface="Cambria Bold"/>
                <a:ea typeface="Cambria Bold"/>
                <a:cs typeface="Cambria Bold"/>
                <a:sym typeface="Cambria Bold"/>
              </a:rPr>
              <a:t> </a:t>
            </a:r>
            <a:r>
              <a:rPr lang="en-US" sz="5499" dirty="0" err="1">
                <a:solidFill>
                  <a:srgbClr val="000000"/>
                </a:solidFill>
                <a:latin typeface="Cambria Bold"/>
                <a:ea typeface="Cambria Bold"/>
                <a:cs typeface="Cambria Bold"/>
                <a:sym typeface="Cambria Bold"/>
              </a:rPr>
              <a:t>làm</a:t>
            </a:r>
            <a:r>
              <a:rPr lang="en-US" sz="5499" dirty="0">
                <a:solidFill>
                  <a:srgbClr val="000000"/>
                </a:solidFill>
                <a:latin typeface="Cambria Bold"/>
                <a:ea typeface="Cambria Bold"/>
                <a:cs typeface="Cambria Bold"/>
                <a:sym typeface="Cambria Bold"/>
              </a:rPr>
              <a:t> </a:t>
            </a:r>
            <a:r>
              <a:rPr lang="en-US" sz="5499" dirty="0" err="1">
                <a:solidFill>
                  <a:srgbClr val="000000"/>
                </a:solidFill>
                <a:latin typeface="Cambria Bold"/>
                <a:ea typeface="Cambria Bold"/>
                <a:cs typeface="Cambria Bold"/>
                <a:sym typeface="Cambria Bold"/>
              </a:rPr>
              <a:t>cho</a:t>
            </a:r>
            <a:r>
              <a:rPr lang="en-US" sz="5499" dirty="0">
                <a:solidFill>
                  <a:srgbClr val="000000"/>
                </a:solidFill>
                <a:latin typeface="Cambria Bold"/>
                <a:ea typeface="Cambria Bold"/>
                <a:cs typeface="Cambria Bold"/>
                <a:sym typeface="Cambria Bold"/>
              </a:rPr>
              <a:t> </a:t>
            </a:r>
            <a:r>
              <a:rPr lang="en-US" sz="5499" dirty="0" err="1">
                <a:solidFill>
                  <a:srgbClr val="000000"/>
                </a:solidFill>
                <a:latin typeface="Cambria Bold"/>
                <a:ea typeface="Cambria Bold"/>
                <a:cs typeface="Cambria Bold"/>
                <a:sym typeface="Cambria Bold"/>
              </a:rPr>
              <a:t>khu</a:t>
            </a:r>
            <a:r>
              <a:rPr lang="en-US" sz="5499" dirty="0">
                <a:solidFill>
                  <a:srgbClr val="000000"/>
                </a:solidFill>
                <a:latin typeface="Cambria Bold"/>
                <a:ea typeface="Cambria Bold"/>
                <a:cs typeface="Cambria Bold"/>
                <a:sym typeface="Cambria Bold"/>
              </a:rPr>
              <a:t> </a:t>
            </a:r>
            <a:r>
              <a:rPr lang="en-US" sz="5499" dirty="0" err="1">
                <a:solidFill>
                  <a:srgbClr val="000000"/>
                </a:solidFill>
                <a:latin typeface="Cambria Bold"/>
                <a:ea typeface="Cambria Bold"/>
                <a:cs typeface="Cambria Bold"/>
                <a:sym typeface="Cambria Bold"/>
              </a:rPr>
              <a:t>phố</a:t>
            </a:r>
            <a:r>
              <a:rPr lang="en-US" sz="5499" dirty="0">
                <a:solidFill>
                  <a:srgbClr val="000000"/>
                </a:solidFill>
                <a:latin typeface="Cambria Bold"/>
                <a:ea typeface="Cambria Bold"/>
                <a:cs typeface="Cambria Bold"/>
                <a:sym typeface="Cambria Bold"/>
              </a:rPr>
              <a:t> </a:t>
            </a:r>
            <a:r>
              <a:rPr lang="en-US" sz="5499">
                <a:solidFill>
                  <a:srgbClr val="000000"/>
                </a:solidFill>
                <a:latin typeface="Cambria Bold"/>
                <a:ea typeface="Cambria Bold"/>
                <a:cs typeface="Cambria Bold"/>
                <a:sym typeface="Cambria Bold"/>
              </a:rPr>
              <a:t>hay thôn </a:t>
            </a:r>
            <a:r>
              <a:rPr lang="en-US" sz="5499" dirty="0" err="1">
                <a:solidFill>
                  <a:srgbClr val="000000"/>
                </a:solidFill>
                <a:latin typeface="Cambria Bold"/>
                <a:ea typeface="Cambria Bold"/>
                <a:cs typeface="Cambria Bold"/>
                <a:sym typeface="Cambria Bold"/>
              </a:rPr>
              <a:t>xóm</a:t>
            </a:r>
            <a:r>
              <a:rPr lang="en-US" sz="5499" dirty="0">
                <a:solidFill>
                  <a:srgbClr val="000000"/>
                </a:solidFill>
                <a:latin typeface="Cambria Bold"/>
                <a:ea typeface="Cambria Bold"/>
                <a:cs typeface="Cambria Bold"/>
                <a:sym typeface="Cambria Bold"/>
              </a:rPr>
              <a:t> </a:t>
            </a:r>
            <a:r>
              <a:rPr lang="en-US" sz="5499" dirty="0" err="1">
                <a:solidFill>
                  <a:srgbClr val="000000"/>
                </a:solidFill>
                <a:latin typeface="Cambria Bold"/>
                <a:ea typeface="Cambria Bold"/>
                <a:cs typeface="Cambria Bold"/>
                <a:sym typeface="Cambria Bold"/>
              </a:rPr>
              <a:t>của</a:t>
            </a:r>
            <a:r>
              <a:rPr lang="en-US" sz="5499" dirty="0">
                <a:solidFill>
                  <a:srgbClr val="000000"/>
                </a:solidFill>
                <a:latin typeface="Cambria Bold"/>
                <a:ea typeface="Cambria Bold"/>
                <a:cs typeface="Cambria Bold"/>
                <a:sym typeface="Cambria Bold"/>
              </a:rPr>
              <a:t> </a:t>
            </a:r>
            <a:r>
              <a:rPr lang="en-US" sz="5499" dirty="0" err="1">
                <a:solidFill>
                  <a:srgbClr val="000000"/>
                </a:solidFill>
                <a:latin typeface="Cambria Bold"/>
                <a:ea typeface="Cambria Bold"/>
                <a:cs typeface="Cambria Bold"/>
                <a:sym typeface="Cambria Bold"/>
              </a:rPr>
              <a:t>em</a:t>
            </a:r>
            <a:r>
              <a:rPr lang="en-US" sz="5499" dirty="0">
                <a:solidFill>
                  <a:srgbClr val="000000"/>
                </a:solidFill>
                <a:latin typeface="Cambria Bold"/>
                <a:ea typeface="Cambria Bold"/>
                <a:cs typeface="Cambria Bold"/>
                <a:sym typeface="Cambria Bold"/>
              </a:rPr>
              <a:t> </a:t>
            </a:r>
            <a:r>
              <a:rPr lang="en-US" sz="5499" dirty="0" err="1">
                <a:solidFill>
                  <a:srgbClr val="000000"/>
                </a:solidFill>
                <a:latin typeface="Cambria Bold"/>
                <a:ea typeface="Cambria Bold"/>
                <a:cs typeface="Cambria Bold"/>
                <a:sym typeface="Cambria Bold"/>
              </a:rPr>
              <a:t>thêm</a:t>
            </a:r>
            <a:r>
              <a:rPr lang="en-US" sz="5499" dirty="0">
                <a:solidFill>
                  <a:srgbClr val="000000"/>
                </a:solidFill>
                <a:latin typeface="Cambria Bold"/>
                <a:ea typeface="Cambria Bold"/>
                <a:cs typeface="Cambria Bold"/>
                <a:sym typeface="Cambria Bold"/>
              </a:rPr>
              <a:t> </a:t>
            </a:r>
            <a:r>
              <a:rPr lang="en-US" sz="5499" dirty="0" err="1">
                <a:solidFill>
                  <a:srgbClr val="000000"/>
                </a:solidFill>
                <a:latin typeface="Cambria Bold"/>
                <a:ea typeface="Cambria Bold"/>
                <a:cs typeface="Cambria Bold"/>
                <a:sym typeface="Cambria Bold"/>
              </a:rPr>
              <a:t>sạch</a:t>
            </a:r>
            <a:r>
              <a:rPr lang="en-US" sz="5499" dirty="0">
                <a:solidFill>
                  <a:srgbClr val="000000"/>
                </a:solidFill>
                <a:latin typeface="Cambria Bold"/>
                <a:ea typeface="Cambria Bold"/>
                <a:cs typeface="Cambria Bold"/>
                <a:sym typeface="Cambria Bold"/>
              </a:rPr>
              <a:t> </a:t>
            </a:r>
            <a:r>
              <a:rPr lang="en-US" sz="5499" dirty="0" err="1">
                <a:solidFill>
                  <a:srgbClr val="000000"/>
                </a:solidFill>
                <a:latin typeface="Cambria Bold"/>
                <a:ea typeface="Cambria Bold"/>
                <a:cs typeface="Cambria Bold"/>
                <a:sym typeface="Cambria Bold"/>
              </a:rPr>
              <a:t>đẹp</a:t>
            </a:r>
            <a:r>
              <a:rPr lang="en-US" sz="5499" dirty="0">
                <a:solidFill>
                  <a:srgbClr val="000000"/>
                </a:solidFill>
                <a:latin typeface="Cambria Bold"/>
                <a:ea typeface="Cambria Bold"/>
                <a:cs typeface="Cambria Bold"/>
                <a:sym typeface="Cambria Bold"/>
              </a:rPr>
              <a:t>?</a:t>
            </a:r>
          </a:p>
        </p:txBody>
      </p:sp>
      <p:pic>
        <p:nvPicPr>
          <p:cNvPr id="12" name="Picture 11"/>
          <p:cNvPicPr>
            <a:picLocks noChangeAspect="1"/>
          </p:cNvPicPr>
          <p:nvPr/>
        </p:nvPicPr>
        <p:blipFill>
          <a:blip r:embed="rId10"/>
          <a:stretch>
            <a:fillRect/>
          </a:stretch>
        </p:blipFill>
        <p:spPr>
          <a:xfrm>
            <a:off x="7209472" y="8608246"/>
            <a:ext cx="4084674" cy="12863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0728827" y="-277292"/>
            <a:ext cx="7315200" cy="2907792"/>
          </a:xfrm>
          <a:custGeom>
            <a:avLst/>
            <a:gdLst/>
            <a:ahLst/>
            <a:cxnLst/>
            <a:rect l="l" t="t" r="r" b="b"/>
            <a:pathLst>
              <a:path w="7315200" h="2907792">
                <a:moveTo>
                  <a:pt x="0" y="0"/>
                </a:moveTo>
                <a:lnTo>
                  <a:pt x="7315200" y="0"/>
                </a:lnTo>
                <a:lnTo>
                  <a:pt x="7315200" y="2907792"/>
                </a:lnTo>
                <a:lnTo>
                  <a:pt x="0" y="2907792"/>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sp>
        <p:nvSpPr>
          <p:cNvPr id="4" name="Freeform 4"/>
          <p:cNvSpPr/>
          <p:nvPr/>
        </p:nvSpPr>
        <p:spPr>
          <a:xfrm>
            <a:off x="10587308" y="249250"/>
            <a:ext cx="7315200" cy="1828800"/>
          </a:xfrm>
          <a:custGeom>
            <a:avLst/>
            <a:gdLst/>
            <a:ahLst/>
            <a:cxnLst/>
            <a:rect l="l" t="t" r="r" b="b"/>
            <a:pathLst>
              <a:path w="7315200" h="1828800">
                <a:moveTo>
                  <a:pt x="0" y="0"/>
                </a:moveTo>
                <a:lnTo>
                  <a:pt x="7315200" y="0"/>
                </a:lnTo>
                <a:lnTo>
                  <a:pt x="7315200" y="1828800"/>
                </a:lnTo>
                <a:lnTo>
                  <a:pt x="0" y="1828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5" name="Group 5"/>
          <p:cNvGrpSpPr/>
          <p:nvPr/>
        </p:nvGrpSpPr>
        <p:grpSpPr>
          <a:xfrm>
            <a:off x="515316" y="364045"/>
            <a:ext cx="17257368" cy="9558910"/>
            <a:chOff x="0" y="0"/>
            <a:chExt cx="4545150" cy="2517573"/>
          </a:xfrm>
        </p:grpSpPr>
        <p:sp>
          <p:nvSpPr>
            <p:cNvPr id="6" name="Freeform 6"/>
            <p:cNvSpPr/>
            <p:nvPr/>
          </p:nvSpPr>
          <p:spPr>
            <a:xfrm>
              <a:off x="0" y="0"/>
              <a:ext cx="4545150" cy="2517573"/>
            </a:xfrm>
            <a:custGeom>
              <a:avLst/>
              <a:gdLst/>
              <a:ahLst/>
              <a:cxnLst/>
              <a:rect l="l" t="t" r="r" b="b"/>
              <a:pathLst>
                <a:path w="4545150" h="2517573">
                  <a:moveTo>
                    <a:pt x="22879" y="0"/>
                  </a:moveTo>
                  <a:lnTo>
                    <a:pt x="4522271" y="0"/>
                  </a:lnTo>
                  <a:cubicBezTo>
                    <a:pt x="4528339" y="0"/>
                    <a:pt x="4534159" y="2410"/>
                    <a:pt x="4538449" y="6701"/>
                  </a:cubicBezTo>
                  <a:cubicBezTo>
                    <a:pt x="4542740" y="10992"/>
                    <a:pt x="4545150" y="16811"/>
                    <a:pt x="4545150" y="22879"/>
                  </a:cubicBezTo>
                  <a:lnTo>
                    <a:pt x="4545150" y="2494693"/>
                  </a:lnTo>
                  <a:cubicBezTo>
                    <a:pt x="4545150" y="2507330"/>
                    <a:pt x="4534907" y="2517573"/>
                    <a:pt x="4522271" y="2517573"/>
                  </a:cubicBezTo>
                  <a:lnTo>
                    <a:pt x="22879" y="2517573"/>
                  </a:lnTo>
                  <a:cubicBezTo>
                    <a:pt x="16811" y="2517573"/>
                    <a:pt x="10992" y="2515162"/>
                    <a:pt x="6701" y="2510872"/>
                  </a:cubicBezTo>
                  <a:cubicBezTo>
                    <a:pt x="2410" y="2506581"/>
                    <a:pt x="0" y="2500762"/>
                    <a:pt x="0" y="2494693"/>
                  </a:cubicBezTo>
                  <a:lnTo>
                    <a:pt x="0" y="22879"/>
                  </a:lnTo>
                  <a:cubicBezTo>
                    <a:pt x="0" y="16811"/>
                    <a:pt x="2410" y="10992"/>
                    <a:pt x="6701" y="6701"/>
                  </a:cubicBezTo>
                  <a:cubicBezTo>
                    <a:pt x="10992" y="2410"/>
                    <a:pt x="16811" y="0"/>
                    <a:pt x="22879" y="0"/>
                  </a:cubicBezTo>
                  <a:close/>
                </a:path>
              </a:pathLst>
            </a:custGeom>
            <a:solidFill>
              <a:srgbClr val="FFFFFF"/>
            </a:solidFill>
            <a:ln w="38100" cap="rnd">
              <a:solidFill>
                <a:srgbClr val="FFFFFF"/>
              </a:solidFill>
              <a:prstDash val="lgDash"/>
              <a:round/>
            </a:ln>
          </p:spPr>
        </p:sp>
        <p:sp>
          <p:nvSpPr>
            <p:cNvPr id="7" name="TextBox 7"/>
            <p:cNvSpPr txBox="1"/>
            <p:nvPr/>
          </p:nvSpPr>
          <p:spPr>
            <a:xfrm>
              <a:off x="0" y="-57150"/>
              <a:ext cx="4545150" cy="257472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689568" y="2759091"/>
            <a:ext cx="4689346" cy="7163864"/>
          </a:xfrm>
          <a:custGeom>
            <a:avLst/>
            <a:gdLst/>
            <a:ahLst/>
            <a:cxnLst/>
            <a:rect l="l" t="t" r="r" b="b"/>
            <a:pathLst>
              <a:path w="4689346" h="7163864">
                <a:moveTo>
                  <a:pt x="0" y="0"/>
                </a:moveTo>
                <a:lnTo>
                  <a:pt x="4689346" y="0"/>
                </a:lnTo>
                <a:lnTo>
                  <a:pt x="4689346" y="7163864"/>
                </a:lnTo>
                <a:lnTo>
                  <a:pt x="0" y="7163864"/>
                </a:lnTo>
                <a:lnTo>
                  <a:pt x="0" y="0"/>
                </a:lnTo>
                <a:close/>
              </a:path>
            </a:pathLst>
          </a:custGeom>
          <a:blipFill>
            <a:blip r:embed="rId7"/>
            <a:stretch>
              <a:fillRect/>
            </a:stretch>
          </a:blipFill>
        </p:spPr>
      </p:sp>
      <p:sp>
        <p:nvSpPr>
          <p:cNvPr id="9" name="TextBox 9"/>
          <p:cNvSpPr txBox="1"/>
          <p:nvPr/>
        </p:nvSpPr>
        <p:spPr>
          <a:xfrm>
            <a:off x="1316047" y="752998"/>
            <a:ext cx="15655906" cy="2385217"/>
          </a:xfrm>
          <a:prstGeom prst="rect">
            <a:avLst/>
          </a:prstGeom>
        </p:spPr>
        <p:txBody>
          <a:bodyPr lIns="0" tIns="0" rIns="0" bIns="0" rtlCol="0" anchor="t">
            <a:spAutoFit/>
          </a:bodyPr>
          <a:lstStyle/>
          <a:p>
            <a:pPr algn="ctr">
              <a:lnSpc>
                <a:spcPts val="6293"/>
              </a:lnSpc>
            </a:pPr>
            <a:r>
              <a:rPr lang="en-US" sz="5520">
                <a:solidFill>
                  <a:srgbClr val="CE0F8D"/>
                </a:solidFill>
                <a:latin typeface="Cambria Bold"/>
                <a:ea typeface="Cambria Bold"/>
                <a:cs typeface="Cambria Bold"/>
                <a:sym typeface="Cambria Bold"/>
              </a:rPr>
              <a:t>2. Khi thấy đồng cỏ có nguy cơ trở thành bãi rác, các bạn nhỏ lo buồn thế nào? Các bạn đã có ý </a:t>
            </a:r>
          </a:p>
          <a:p>
            <a:pPr algn="ctr">
              <a:lnSpc>
                <a:spcPts val="6293"/>
              </a:lnSpc>
            </a:pPr>
            <a:r>
              <a:rPr lang="en-US" sz="5520">
                <a:solidFill>
                  <a:srgbClr val="CE0F8D"/>
                </a:solidFill>
                <a:latin typeface="Cambria Bold"/>
                <a:ea typeface="Cambria Bold"/>
                <a:cs typeface="Cambria Bold"/>
                <a:sym typeface="Cambria Bold"/>
              </a:rPr>
              <a:t>tưởng gì?</a:t>
            </a:r>
          </a:p>
        </p:txBody>
      </p:sp>
      <p:sp>
        <p:nvSpPr>
          <p:cNvPr id="13" name="Freeform 2"/>
          <p:cNvSpPr/>
          <p:nvPr/>
        </p:nvSpPr>
        <p:spPr>
          <a:xfrm>
            <a:off x="5524733" y="3426311"/>
            <a:ext cx="11049001" cy="5036292"/>
          </a:xfrm>
          <a:custGeom>
            <a:avLst/>
            <a:gdLst/>
            <a:ahLst/>
            <a:cxnLst/>
            <a:rect l="l" t="t" r="r" b="b"/>
            <a:pathLst>
              <a:path w="15083202" h="7541601">
                <a:moveTo>
                  <a:pt x="0" y="0"/>
                </a:moveTo>
                <a:lnTo>
                  <a:pt x="15083202" y="0"/>
                </a:lnTo>
                <a:lnTo>
                  <a:pt x="15083202" y="7541601"/>
                </a:lnTo>
                <a:lnTo>
                  <a:pt x="0" y="7541601"/>
                </a:lnTo>
                <a:lnTo>
                  <a:pt x="0" y="0"/>
                </a:lnTo>
                <a:close/>
              </a:path>
            </a:pathLst>
          </a:custGeom>
          <a:blipFill>
            <a:blip r:embed="rId8"/>
            <a:srcRect/>
            <a:stretch>
              <a:fillRect l="-1799" t="-5039" r="-1837" b="-10043"/>
            </a:stretch>
          </a:blipFill>
        </p:spPr>
      </p:sp>
      <p:grpSp>
        <p:nvGrpSpPr>
          <p:cNvPr id="21" name="Group 20"/>
          <p:cNvGrpSpPr/>
          <p:nvPr/>
        </p:nvGrpSpPr>
        <p:grpSpPr>
          <a:xfrm>
            <a:off x="9199354" y="6278219"/>
            <a:ext cx="3806528" cy="4072276"/>
            <a:chOff x="13282522" y="5257722"/>
            <a:chExt cx="4619986" cy="4942525"/>
          </a:xfrm>
        </p:grpSpPr>
        <p:grpSp>
          <p:nvGrpSpPr>
            <p:cNvPr id="15" name="Group 12"/>
            <p:cNvGrpSpPr/>
            <p:nvPr/>
          </p:nvGrpSpPr>
          <p:grpSpPr>
            <a:xfrm>
              <a:off x="13282522" y="5332167"/>
              <a:ext cx="4619986" cy="4868080"/>
              <a:chOff x="0" y="0"/>
              <a:chExt cx="7721214" cy="8135845"/>
            </a:xfrm>
          </p:grpSpPr>
          <p:sp>
            <p:nvSpPr>
              <p:cNvPr id="17" name="Freeform 13"/>
              <p:cNvSpPr/>
              <p:nvPr/>
            </p:nvSpPr>
            <p:spPr>
              <a:xfrm>
                <a:off x="85202" y="0"/>
                <a:ext cx="7550811" cy="4067999"/>
              </a:xfrm>
              <a:custGeom>
                <a:avLst/>
                <a:gdLst/>
                <a:ahLst/>
                <a:cxnLst/>
                <a:rect l="l" t="t" r="r" b="b"/>
                <a:pathLst>
                  <a:path w="7550811" h="4067999">
                    <a:moveTo>
                      <a:pt x="0" y="0"/>
                    </a:moveTo>
                    <a:lnTo>
                      <a:pt x="7550810" y="0"/>
                    </a:lnTo>
                    <a:lnTo>
                      <a:pt x="7550810" y="4067999"/>
                    </a:lnTo>
                    <a:lnTo>
                      <a:pt x="0" y="40679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Freeform 14"/>
              <p:cNvSpPr/>
              <p:nvPr/>
            </p:nvSpPr>
            <p:spPr>
              <a:xfrm>
                <a:off x="0" y="2653783"/>
                <a:ext cx="7721214" cy="5482062"/>
              </a:xfrm>
              <a:custGeom>
                <a:avLst/>
                <a:gdLst/>
                <a:ahLst/>
                <a:cxnLst/>
                <a:rect l="l" t="t" r="r" b="b"/>
                <a:pathLst>
                  <a:path w="7721214" h="5482062">
                    <a:moveTo>
                      <a:pt x="0" y="0"/>
                    </a:moveTo>
                    <a:lnTo>
                      <a:pt x="7721214" y="0"/>
                    </a:lnTo>
                    <a:lnTo>
                      <a:pt x="7721214" y="5482062"/>
                    </a:lnTo>
                    <a:lnTo>
                      <a:pt x="0" y="5482062"/>
                    </a:lnTo>
                    <a:lnTo>
                      <a:pt x="0" y="0"/>
                    </a:lnTo>
                    <a:close/>
                  </a:path>
                </a:pathLst>
              </a:custGeom>
              <a:blipFill>
                <a:blip r:embed="rId11"/>
                <a:stretch>
                  <a:fillRect/>
                </a:stretch>
              </a:blipFill>
            </p:spPr>
          </p:sp>
        </p:grpSp>
        <p:pic>
          <p:nvPicPr>
            <p:cNvPr id="20" name="Picture 19"/>
            <p:cNvPicPr>
              <a:picLocks noChangeAspect="1"/>
            </p:cNvPicPr>
            <p:nvPr/>
          </p:nvPicPr>
          <p:blipFill>
            <a:blip r:embed="rId12"/>
            <a:stretch>
              <a:fillRect/>
            </a:stretch>
          </p:blipFill>
          <p:spPr>
            <a:xfrm>
              <a:off x="13333503" y="5257722"/>
              <a:ext cx="4132884" cy="160493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0728827" y="-277292"/>
            <a:ext cx="7315200" cy="2907792"/>
          </a:xfrm>
          <a:custGeom>
            <a:avLst/>
            <a:gdLst/>
            <a:ahLst/>
            <a:cxnLst/>
            <a:rect l="l" t="t" r="r" b="b"/>
            <a:pathLst>
              <a:path w="7315200" h="2907792">
                <a:moveTo>
                  <a:pt x="0" y="0"/>
                </a:moveTo>
                <a:lnTo>
                  <a:pt x="7315200" y="0"/>
                </a:lnTo>
                <a:lnTo>
                  <a:pt x="7315200" y="2907792"/>
                </a:lnTo>
                <a:lnTo>
                  <a:pt x="0" y="2907792"/>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sp>
        <p:nvSpPr>
          <p:cNvPr id="4" name="Freeform 4"/>
          <p:cNvSpPr/>
          <p:nvPr/>
        </p:nvSpPr>
        <p:spPr>
          <a:xfrm>
            <a:off x="10587308" y="249250"/>
            <a:ext cx="7315200" cy="1828800"/>
          </a:xfrm>
          <a:custGeom>
            <a:avLst/>
            <a:gdLst/>
            <a:ahLst/>
            <a:cxnLst/>
            <a:rect l="l" t="t" r="r" b="b"/>
            <a:pathLst>
              <a:path w="7315200" h="1828800">
                <a:moveTo>
                  <a:pt x="0" y="0"/>
                </a:moveTo>
                <a:lnTo>
                  <a:pt x="7315200" y="0"/>
                </a:lnTo>
                <a:lnTo>
                  <a:pt x="7315200" y="1828800"/>
                </a:lnTo>
                <a:lnTo>
                  <a:pt x="0" y="1828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5" name="Group 5"/>
          <p:cNvGrpSpPr/>
          <p:nvPr/>
        </p:nvGrpSpPr>
        <p:grpSpPr>
          <a:xfrm>
            <a:off x="515316" y="364045"/>
            <a:ext cx="17257368" cy="9558910"/>
            <a:chOff x="0" y="0"/>
            <a:chExt cx="4545150" cy="2517573"/>
          </a:xfrm>
        </p:grpSpPr>
        <p:sp>
          <p:nvSpPr>
            <p:cNvPr id="6" name="Freeform 6"/>
            <p:cNvSpPr/>
            <p:nvPr/>
          </p:nvSpPr>
          <p:spPr>
            <a:xfrm>
              <a:off x="0" y="0"/>
              <a:ext cx="4545150" cy="2517573"/>
            </a:xfrm>
            <a:custGeom>
              <a:avLst/>
              <a:gdLst/>
              <a:ahLst/>
              <a:cxnLst/>
              <a:rect l="l" t="t" r="r" b="b"/>
              <a:pathLst>
                <a:path w="4545150" h="2517573">
                  <a:moveTo>
                    <a:pt x="22879" y="0"/>
                  </a:moveTo>
                  <a:lnTo>
                    <a:pt x="4522271" y="0"/>
                  </a:lnTo>
                  <a:cubicBezTo>
                    <a:pt x="4528339" y="0"/>
                    <a:pt x="4534159" y="2410"/>
                    <a:pt x="4538449" y="6701"/>
                  </a:cubicBezTo>
                  <a:cubicBezTo>
                    <a:pt x="4542740" y="10992"/>
                    <a:pt x="4545150" y="16811"/>
                    <a:pt x="4545150" y="22879"/>
                  </a:cubicBezTo>
                  <a:lnTo>
                    <a:pt x="4545150" y="2494693"/>
                  </a:lnTo>
                  <a:cubicBezTo>
                    <a:pt x="4545150" y="2507330"/>
                    <a:pt x="4534907" y="2517573"/>
                    <a:pt x="4522271" y="2517573"/>
                  </a:cubicBezTo>
                  <a:lnTo>
                    <a:pt x="22879" y="2517573"/>
                  </a:lnTo>
                  <a:cubicBezTo>
                    <a:pt x="16811" y="2517573"/>
                    <a:pt x="10992" y="2515162"/>
                    <a:pt x="6701" y="2510872"/>
                  </a:cubicBezTo>
                  <a:cubicBezTo>
                    <a:pt x="2410" y="2506581"/>
                    <a:pt x="0" y="2500762"/>
                    <a:pt x="0" y="2494693"/>
                  </a:cubicBezTo>
                  <a:lnTo>
                    <a:pt x="0" y="22879"/>
                  </a:lnTo>
                  <a:cubicBezTo>
                    <a:pt x="0" y="16811"/>
                    <a:pt x="2410" y="10992"/>
                    <a:pt x="6701" y="6701"/>
                  </a:cubicBezTo>
                  <a:cubicBezTo>
                    <a:pt x="10992" y="2410"/>
                    <a:pt x="16811" y="0"/>
                    <a:pt x="22879" y="0"/>
                  </a:cubicBezTo>
                  <a:close/>
                </a:path>
              </a:pathLst>
            </a:custGeom>
            <a:solidFill>
              <a:srgbClr val="FFFFFF"/>
            </a:solidFill>
            <a:ln w="38100" cap="rnd">
              <a:solidFill>
                <a:srgbClr val="FFFFFF"/>
              </a:solidFill>
              <a:prstDash val="lgDash"/>
              <a:round/>
            </a:ln>
          </p:spPr>
        </p:sp>
        <p:sp>
          <p:nvSpPr>
            <p:cNvPr id="7" name="TextBox 7"/>
            <p:cNvSpPr txBox="1"/>
            <p:nvPr/>
          </p:nvSpPr>
          <p:spPr>
            <a:xfrm>
              <a:off x="0" y="-57150"/>
              <a:ext cx="4545150" cy="257472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028700" y="2759091"/>
            <a:ext cx="4689346" cy="7163864"/>
          </a:xfrm>
          <a:custGeom>
            <a:avLst/>
            <a:gdLst/>
            <a:ahLst/>
            <a:cxnLst/>
            <a:rect l="l" t="t" r="r" b="b"/>
            <a:pathLst>
              <a:path w="4689346" h="7163864">
                <a:moveTo>
                  <a:pt x="0" y="0"/>
                </a:moveTo>
                <a:lnTo>
                  <a:pt x="4689346" y="0"/>
                </a:lnTo>
                <a:lnTo>
                  <a:pt x="4689346" y="7163864"/>
                </a:lnTo>
                <a:lnTo>
                  <a:pt x="0" y="7163864"/>
                </a:lnTo>
                <a:lnTo>
                  <a:pt x="0" y="0"/>
                </a:lnTo>
                <a:close/>
              </a:path>
            </a:pathLst>
          </a:custGeom>
          <a:blipFill>
            <a:blip r:embed="rId7"/>
            <a:stretch>
              <a:fillRect/>
            </a:stretch>
          </a:blipFill>
        </p:spPr>
      </p:sp>
      <p:sp>
        <p:nvSpPr>
          <p:cNvPr id="9" name="Freeform 9"/>
          <p:cNvSpPr/>
          <p:nvPr/>
        </p:nvSpPr>
        <p:spPr>
          <a:xfrm>
            <a:off x="7494067" y="2920911"/>
            <a:ext cx="8094988" cy="6499209"/>
          </a:xfrm>
          <a:custGeom>
            <a:avLst/>
            <a:gdLst/>
            <a:ahLst/>
            <a:cxnLst/>
            <a:rect l="l" t="t" r="r" b="b"/>
            <a:pathLst>
              <a:path w="8094988" h="6499209">
                <a:moveTo>
                  <a:pt x="0" y="0"/>
                </a:moveTo>
                <a:lnTo>
                  <a:pt x="8094989" y="0"/>
                </a:lnTo>
                <a:lnTo>
                  <a:pt x="8094989" y="6499209"/>
                </a:lnTo>
                <a:lnTo>
                  <a:pt x="0" y="6499209"/>
                </a:lnTo>
                <a:lnTo>
                  <a:pt x="0" y="0"/>
                </a:lnTo>
                <a:close/>
              </a:path>
            </a:pathLst>
          </a:custGeom>
          <a:blipFill>
            <a:blip r:embed="rId8"/>
            <a:stretch>
              <a:fillRect l="-4569" t="-1978" r="-1142" b="-29688"/>
            </a:stretch>
          </a:blipFill>
        </p:spPr>
      </p:sp>
      <p:grpSp>
        <p:nvGrpSpPr>
          <p:cNvPr id="13" name="Group 12"/>
          <p:cNvGrpSpPr/>
          <p:nvPr/>
        </p:nvGrpSpPr>
        <p:grpSpPr>
          <a:xfrm>
            <a:off x="1316047" y="378261"/>
            <a:ext cx="15655906" cy="2553480"/>
            <a:chOff x="1316047" y="378261"/>
            <a:chExt cx="15655906" cy="2553480"/>
          </a:xfrm>
        </p:grpSpPr>
        <p:sp>
          <p:nvSpPr>
            <p:cNvPr id="10" name="TextBox 10"/>
            <p:cNvSpPr txBox="1"/>
            <p:nvPr/>
          </p:nvSpPr>
          <p:spPr>
            <a:xfrm>
              <a:off x="1316047" y="2200772"/>
              <a:ext cx="15655906" cy="730969"/>
            </a:xfrm>
            <a:prstGeom prst="rect">
              <a:avLst/>
            </a:prstGeom>
          </p:spPr>
          <p:txBody>
            <a:bodyPr lIns="0" tIns="0" rIns="0" bIns="0" rtlCol="0" anchor="t">
              <a:spAutoFit/>
            </a:bodyPr>
            <a:lstStyle/>
            <a:p>
              <a:pPr algn="ctr">
                <a:lnSpc>
                  <a:spcPts val="5700"/>
                </a:lnSpc>
              </a:pPr>
              <a:r>
                <a:rPr lang="en-US" sz="5000" dirty="0" err="1">
                  <a:solidFill>
                    <a:srgbClr val="CE0F8D"/>
                  </a:solidFill>
                  <a:latin typeface="Cambria Bold"/>
                  <a:ea typeface="Cambria Bold"/>
                  <a:cs typeface="Cambria Bold"/>
                  <a:sym typeface="Cambria Bold"/>
                </a:rPr>
                <a:t>nêu</a:t>
              </a:r>
              <a:r>
                <a:rPr lang="en-US" sz="5000" dirty="0">
                  <a:solidFill>
                    <a:srgbClr val="CE0F8D"/>
                  </a:solidFill>
                  <a:latin typeface="Cambria Bold"/>
                  <a:ea typeface="Cambria Bold"/>
                  <a:cs typeface="Cambria Bold"/>
                  <a:sym typeface="Cambria Bold"/>
                </a:rPr>
                <a:t> ý </a:t>
              </a:r>
              <a:r>
                <a:rPr lang="en-US" sz="5000" dirty="0" err="1">
                  <a:solidFill>
                    <a:srgbClr val="CE0F8D"/>
                  </a:solidFill>
                  <a:latin typeface="Cambria Bold"/>
                  <a:ea typeface="Cambria Bold"/>
                  <a:cs typeface="Cambria Bold"/>
                  <a:sym typeface="Cambria Bold"/>
                </a:rPr>
                <a:t>tưởng</a:t>
              </a:r>
              <a:r>
                <a:rPr lang="en-US" sz="5000" dirty="0">
                  <a:solidFill>
                    <a:srgbClr val="CE0F8D"/>
                  </a:solidFill>
                  <a:latin typeface="Cambria Bold"/>
                  <a:ea typeface="Cambria Bold"/>
                  <a:cs typeface="Cambria Bold"/>
                  <a:sym typeface="Cambria Bold"/>
                </a:rPr>
                <a:t> </a:t>
              </a:r>
              <a:r>
                <a:rPr lang="en-US" sz="5000" dirty="0" err="1">
                  <a:solidFill>
                    <a:srgbClr val="CE0F8D"/>
                  </a:solidFill>
                  <a:latin typeface="Cambria Bold"/>
                  <a:ea typeface="Cambria Bold"/>
                  <a:cs typeface="Cambria Bold"/>
                  <a:sym typeface="Cambria Bold"/>
                </a:rPr>
                <a:t>xử</a:t>
              </a:r>
              <a:r>
                <a:rPr lang="en-US" sz="5000" dirty="0">
                  <a:solidFill>
                    <a:srgbClr val="CE0F8D"/>
                  </a:solidFill>
                  <a:latin typeface="Cambria Bold"/>
                  <a:ea typeface="Cambria Bold"/>
                  <a:cs typeface="Cambria Bold"/>
                  <a:sym typeface="Cambria Bold"/>
                </a:rPr>
                <a:t> </a:t>
              </a:r>
              <a:r>
                <a:rPr lang="en-US" sz="5000" dirty="0" err="1">
                  <a:solidFill>
                    <a:srgbClr val="CE0F8D"/>
                  </a:solidFill>
                  <a:latin typeface="Cambria Bold"/>
                  <a:ea typeface="Cambria Bold"/>
                  <a:cs typeface="Cambria Bold"/>
                  <a:sym typeface="Cambria Bold"/>
                </a:rPr>
                <a:t>lí</a:t>
              </a:r>
              <a:r>
                <a:rPr lang="en-US" sz="5000" dirty="0">
                  <a:solidFill>
                    <a:srgbClr val="CE0F8D"/>
                  </a:solidFill>
                  <a:latin typeface="Cambria Bold"/>
                  <a:ea typeface="Cambria Bold"/>
                  <a:cs typeface="Cambria Bold"/>
                  <a:sym typeface="Cambria Bold"/>
                </a:rPr>
                <a:t> </a:t>
              </a:r>
              <a:r>
                <a:rPr lang="en-US" sz="5000" dirty="0" err="1">
                  <a:solidFill>
                    <a:srgbClr val="CE0F8D"/>
                  </a:solidFill>
                  <a:latin typeface="Cambria Bold"/>
                  <a:ea typeface="Cambria Bold"/>
                  <a:cs typeface="Cambria Bold"/>
                  <a:sym typeface="Cambria Bold"/>
                </a:rPr>
                <a:t>vấn</a:t>
              </a:r>
              <a:r>
                <a:rPr lang="en-US" sz="5000" dirty="0">
                  <a:solidFill>
                    <a:srgbClr val="CE0F8D"/>
                  </a:solidFill>
                  <a:latin typeface="Cambria Bold"/>
                  <a:ea typeface="Cambria Bold"/>
                  <a:cs typeface="Cambria Bold"/>
                  <a:sym typeface="Cambria Bold"/>
                </a:rPr>
                <a:t> </a:t>
              </a:r>
              <a:r>
                <a:rPr lang="en-US" sz="5000" dirty="0" err="1">
                  <a:solidFill>
                    <a:srgbClr val="CE0F8D"/>
                  </a:solidFill>
                  <a:latin typeface="Cambria Bold"/>
                  <a:ea typeface="Cambria Bold"/>
                  <a:cs typeface="Cambria Bold"/>
                  <a:sym typeface="Cambria Bold"/>
                </a:rPr>
                <a:t>đề</a:t>
              </a:r>
              <a:endParaRPr lang="en-US" sz="5000" dirty="0">
                <a:solidFill>
                  <a:srgbClr val="CE0F8D"/>
                </a:solidFill>
                <a:latin typeface="Cambria Bold"/>
                <a:ea typeface="Cambria Bold"/>
                <a:cs typeface="Cambria Bold"/>
                <a:sym typeface="Cambria Bold"/>
              </a:endParaRPr>
            </a:p>
          </p:txBody>
        </p:sp>
        <p:pic>
          <p:nvPicPr>
            <p:cNvPr id="12" name="Picture 11"/>
            <p:cNvPicPr>
              <a:picLocks noChangeAspect="1"/>
            </p:cNvPicPr>
            <p:nvPr/>
          </p:nvPicPr>
          <p:blipFill>
            <a:blip r:embed="rId9"/>
            <a:stretch>
              <a:fillRect/>
            </a:stretch>
          </p:blipFill>
          <p:spPr>
            <a:xfrm>
              <a:off x="1537059" y="378261"/>
              <a:ext cx="15213882" cy="1727738"/>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0728827" y="-277292"/>
            <a:ext cx="7315200" cy="2907792"/>
          </a:xfrm>
          <a:custGeom>
            <a:avLst/>
            <a:gdLst/>
            <a:ahLst/>
            <a:cxnLst/>
            <a:rect l="l" t="t" r="r" b="b"/>
            <a:pathLst>
              <a:path w="7315200" h="2907792">
                <a:moveTo>
                  <a:pt x="0" y="0"/>
                </a:moveTo>
                <a:lnTo>
                  <a:pt x="7315200" y="0"/>
                </a:lnTo>
                <a:lnTo>
                  <a:pt x="7315200" y="2907792"/>
                </a:lnTo>
                <a:lnTo>
                  <a:pt x="0" y="2907792"/>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sp>
        <p:nvSpPr>
          <p:cNvPr id="4" name="Freeform 4"/>
          <p:cNvSpPr/>
          <p:nvPr/>
        </p:nvSpPr>
        <p:spPr>
          <a:xfrm>
            <a:off x="10587308" y="249250"/>
            <a:ext cx="7315200" cy="1828800"/>
          </a:xfrm>
          <a:custGeom>
            <a:avLst/>
            <a:gdLst/>
            <a:ahLst/>
            <a:cxnLst/>
            <a:rect l="l" t="t" r="r" b="b"/>
            <a:pathLst>
              <a:path w="7315200" h="1828800">
                <a:moveTo>
                  <a:pt x="0" y="0"/>
                </a:moveTo>
                <a:lnTo>
                  <a:pt x="7315200" y="0"/>
                </a:lnTo>
                <a:lnTo>
                  <a:pt x="7315200" y="1828800"/>
                </a:lnTo>
                <a:lnTo>
                  <a:pt x="0" y="1828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5" name="Group 5"/>
          <p:cNvGrpSpPr/>
          <p:nvPr/>
        </p:nvGrpSpPr>
        <p:grpSpPr>
          <a:xfrm>
            <a:off x="515316" y="364045"/>
            <a:ext cx="17257368" cy="9558910"/>
            <a:chOff x="0" y="0"/>
            <a:chExt cx="4545150" cy="2517573"/>
          </a:xfrm>
        </p:grpSpPr>
        <p:sp>
          <p:nvSpPr>
            <p:cNvPr id="6" name="Freeform 6"/>
            <p:cNvSpPr/>
            <p:nvPr/>
          </p:nvSpPr>
          <p:spPr>
            <a:xfrm>
              <a:off x="0" y="0"/>
              <a:ext cx="4545150" cy="2517573"/>
            </a:xfrm>
            <a:custGeom>
              <a:avLst/>
              <a:gdLst/>
              <a:ahLst/>
              <a:cxnLst/>
              <a:rect l="l" t="t" r="r" b="b"/>
              <a:pathLst>
                <a:path w="4545150" h="2517573">
                  <a:moveTo>
                    <a:pt x="22879" y="0"/>
                  </a:moveTo>
                  <a:lnTo>
                    <a:pt x="4522271" y="0"/>
                  </a:lnTo>
                  <a:cubicBezTo>
                    <a:pt x="4528339" y="0"/>
                    <a:pt x="4534159" y="2410"/>
                    <a:pt x="4538449" y="6701"/>
                  </a:cubicBezTo>
                  <a:cubicBezTo>
                    <a:pt x="4542740" y="10992"/>
                    <a:pt x="4545150" y="16811"/>
                    <a:pt x="4545150" y="22879"/>
                  </a:cubicBezTo>
                  <a:lnTo>
                    <a:pt x="4545150" y="2494693"/>
                  </a:lnTo>
                  <a:cubicBezTo>
                    <a:pt x="4545150" y="2507330"/>
                    <a:pt x="4534907" y="2517573"/>
                    <a:pt x="4522271" y="2517573"/>
                  </a:cubicBezTo>
                  <a:lnTo>
                    <a:pt x="22879" y="2517573"/>
                  </a:lnTo>
                  <a:cubicBezTo>
                    <a:pt x="16811" y="2517573"/>
                    <a:pt x="10992" y="2515162"/>
                    <a:pt x="6701" y="2510872"/>
                  </a:cubicBezTo>
                  <a:cubicBezTo>
                    <a:pt x="2410" y="2506581"/>
                    <a:pt x="0" y="2500762"/>
                    <a:pt x="0" y="2494693"/>
                  </a:cubicBezTo>
                  <a:lnTo>
                    <a:pt x="0" y="22879"/>
                  </a:lnTo>
                  <a:cubicBezTo>
                    <a:pt x="0" y="16811"/>
                    <a:pt x="2410" y="10992"/>
                    <a:pt x="6701" y="6701"/>
                  </a:cubicBezTo>
                  <a:cubicBezTo>
                    <a:pt x="10992" y="2410"/>
                    <a:pt x="16811" y="0"/>
                    <a:pt x="22879" y="0"/>
                  </a:cubicBezTo>
                  <a:close/>
                </a:path>
              </a:pathLst>
            </a:custGeom>
            <a:solidFill>
              <a:srgbClr val="FFFFFF"/>
            </a:solidFill>
            <a:ln w="38100" cap="rnd">
              <a:solidFill>
                <a:srgbClr val="FFFFFF"/>
              </a:solidFill>
              <a:prstDash val="lgDash"/>
              <a:round/>
            </a:ln>
          </p:spPr>
        </p:sp>
        <p:sp>
          <p:nvSpPr>
            <p:cNvPr id="7" name="TextBox 7"/>
            <p:cNvSpPr txBox="1"/>
            <p:nvPr/>
          </p:nvSpPr>
          <p:spPr>
            <a:xfrm>
              <a:off x="0" y="-57150"/>
              <a:ext cx="4545150" cy="257472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689568" y="2759091"/>
            <a:ext cx="4689346" cy="7163864"/>
          </a:xfrm>
          <a:custGeom>
            <a:avLst/>
            <a:gdLst/>
            <a:ahLst/>
            <a:cxnLst/>
            <a:rect l="l" t="t" r="r" b="b"/>
            <a:pathLst>
              <a:path w="4689346" h="7163864">
                <a:moveTo>
                  <a:pt x="0" y="0"/>
                </a:moveTo>
                <a:lnTo>
                  <a:pt x="4689346" y="0"/>
                </a:lnTo>
                <a:lnTo>
                  <a:pt x="4689346" y="7163864"/>
                </a:lnTo>
                <a:lnTo>
                  <a:pt x="0" y="7163864"/>
                </a:lnTo>
                <a:lnTo>
                  <a:pt x="0" y="0"/>
                </a:lnTo>
                <a:close/>
              </a:path>
            </a:pathLst>
          </a:custGeom>
          <a:blipFill>
            <a:blip r:embed="rId7"/>
            <a:stretch>
              <a:fillRect/>
            </a:stretch>
          </a:blipFill>
        </p:spPr>
      </p:sp>
      <p:sp>
        <p:nvSpPr>
          <p:cNvPr id="9" name="TextBox 9"/>
          <p:cNvSpPr txBox="1"/>
          <p:nvPr/>
        </p:nvSpPr>
        <p:spPr>
          <a:xfrm>
            <a:off x="1316047" y="752998"/>
            <a:ext cx="15655906" cy="2385217"/>
          </a:xfrm>
          <a:prstGeom prst="rect">
            <a:avLst/>
          </a:prstGeom>
        </p:spPr>
        <p:txBody>
          <a:bodyPr lIns="0" tIns="0" rIns="0" bIns="0" rtlCol="0" anchor="t">
            <a:spAutoFit/>
          </a:bodyPr>
          <a:lstStyle/>
          <a:p>
            <a:pPr algn="ctr">
              <a:lnSpc>
                <a:spcPts val="6293"/>
              </a:lnSpc>
            </a:pPr>
            <a:r>
              <a:rPr lang="en-US" sz="5520" dirty="0">
                <a:solidFill>
                  <a:srgbClr val="CE0F8D"/>
                </a:solidFill>
                <a:latin typeface="Cambria Bold"/>
                <a:ea typeface="Cambria Bold"/>
                <a:cs typeface="Cambria Bold"/>
                <a:sym typeface="Cambria Bold"/>
              </a:rPr>
              <a:t>2. </a:t>
            </a:r>
            <a:r>
              <a:rPr lang="en-US" sz="5520" dirty="0" err="1">
                <a:solidFill>
                  <a:srgbClr val="CE0F8D"/>
                </a:solidFill>
                <a:latin typeface="Cambria Bold"/>
                <a:ea typeface="Cambria Bold"/>
                <a:cs typeface="Cambria Bold"/>
                <a:sym typeface="Cambria Bold"/>
              </a:rPr>
              <a:t>Khi</a:t>
            </a:r>
            <a:r>
              <a:rPr lang="en-US" sz="5520" dirty="0">
                <a:solidFill>
                  <a:srgbClr val="CE0F8D"/>
                </a:solidFill>
                <a:latin typeface="Cambria Bold"/>
                <a:ea typeface="Cambria Bold"/>
                <a:cs typeface="Cambria Bold"/>
                <a:sym typeface="Cambria Bold"/>
              </a:rPr>
              <a:t> </a:t>
            </a:r>
            <a:r>
              <a:rPr lang="en-US" sz="5520" dirty="0" err="1">
                <a:solidFill>
                  <a:srgbClr val="CE0F8D"/>
                </a:solidFill>
                <a:latin typeface="Cambria Bold"/>
                <a:ea typeface="Cambria Bold"/>
                <a:cs typeface="Cambria Bold"/>
                <a:sym typeface="Cambria Bold"/>
              </a:rPr>
              <a:t>thấy</a:t>
            </a:r>
            <a:r>
              <a:rPr lang="en-US" sz="5520" dirty="0">
                <a:solidFill>
                  <a:srgbClr val="CE0F8D"/>
                </a:solidFill>
                <a:latin typeface="Cambria Bold"/>
                <a:ea typeface="Cambria Bold"/>
                <a:cs typeface="Cambria Bold"/>
                <a:sym typeface="Cambria Bold"/>
              </a:rPr>
              <a:t> </a:t>
            </a:r>
            <a:r>
              <a:rPr lang="en-US" sz="5520" dirty="0" err="1">
                <a:solidFill>
                  <a:srgbClr val="CE0F8D"/>
                </a:solidFill>
                <a:latin typeface="Cambria Bold"/>
                <a:ea typeface="Cambria Bold"/>
                <a:cs typeface="Cambria Bold"/>
                <a:sym typeface="Cambria Bold"/>
              </a:rPr>
              <a:t>đồng</a:t>
            </a:r>
            <a:r>
              <a:rPr lang="en-US" sz="5520" dirty="0">
                <a:solidFill>
                  <a:srgbClr val="CE0F8D"/>
                </a:solidFill>
                <a:latin typeface="Cambria Bold"/>
                <a:ea typeface="Cambria Bold"/>
                <a:cs typeface="Cambria Bold"/>
                <a:sym typeface="Cambria Bold"/>
              </a:rPr>
              <a:t> </a:t>
            </a:r>
            <a:r>
              <a:rPr lang="en-US" sz="5520" dirty="0" err="1">
                <a:solidFill>
                  <a:srgbClr val="CE0F8D"/>
                </a:solidFill>
                <a:latin typeface="Cambria Bold"/>
                <a:ea typeface="Cambria Bold"/>
                <a:cs typeface="Cambria Bold"/>
                <a:sym typeface="Cambria Bold"/>
              </a:rPr>
              <a:t>cỏ</a:t>
            </a:r>
            <a:r>
              <a:rPr lang="en-US" sz="5520" dirty="0">
                <a:solidFill>
                  <a:srgbClr val="CE0F8D"/>
                </a:solidFill>
                <a:latin typeface="Cambria Bold"/>
                <a:ea typeface="Cambria Bold"/>
                <a:cs typeface="Cambria Bold"/>
                <a:sym typeface="Cambria Bold"/>
              </a:rPr>
              <a:t> </a:t>
            </a:r>
            <a:r>
              <a:rPr lang="en-US" sz="5520" dirty="0" err="1">
                <a:solidFill>
                  <a:srgbClr val="CE0F8D"/>
                </a:solidFill>
                <a:latin typeface="Cambria Bold"/>
                <a:ea typeface="Cambria Bold"/>
                <a:cs typeface="Cambria Bold"/>
                <a:sym typeface="Cambria Bold"/>
              </a:rPr>
              <a:t>có</a:t>
            </a:r>
            <a:r>
              <a:rPr lang="en-US" sz="5520" dirty="0">
                <a:solidFill>
                  <a:srgbClr val="CE0F8D"/>
                </a:solidFill>
                <a:latin typeface="Cambria Bold"/>
                <a:ea typeface="Cambria Bold"/>
                <a:cs typeface="Cambria Bold"/>
                <a:sym typeface="Cambria Bold"/>
              </a:rPr>
              <a:t> </a:t>
            </a:r>
            <a:r>
              <a:rPr lang="en-US" sz="5520" dirty="0" err="1">
                <a:solidFill>
                  <a:srgbClr val="CE0F8D"/>
                </a:solidFill>
                <a:latin typeface="Cambria Bold"/>
                <a:ea typeface="Cambria Bold"/>
                <a:cs typeface="Cambria Bold"/>
                <a:sym typeface="Cambria Bold"/>
              </a:rPr>
              <a:t>nguy</a:t>
            </a:r>
            <a:r>
              <a:rPr lang="en-US" sz="5520" dirty="0">
                <a:solidFill>
                  <a:srgbClr val="CE0F8D"/>
                </a:solidFill>
                <a:latin typeface="Cambria Bold"/>
                <a:ea typeface="Cambria Bold"/>
                <a:cs typeface="Cambria Bold"/>
                <a:sym typeface="Cambria Bold"/>
              </a:rPr>
              <a:t> </a:t>
            </a:r>
            <a:r>
              <a:rPr lang="en-US" sz="5520" dirty="0" err="1">
                <a:solidFill>
                  <a:srgbClr val="CE0F8D"/>
                </a:solidFill>
                <a:latin typeface="Cambria Bold"/>
                <a:ea typeface="Cambria Bold"/>
                <a:cs typeface="Cambria Bold"/>
                <a:sym typeface="Cambria Bold"/>
              </a:rPr>
              <a:t>cơ</a:t>
            </a:r>
            <a:r>
              <a:rPr lang="en-US" sz="5520" dirty="0">
                <a:solidFill>
                  <a:srgbClr val="CE0F8D"/>
                </a:solidFill>
                <a:latin typeface="Cambria Bold"/>
                <a:ea typeface="Cambria Bold"/>
                <a:cs typeface="Cambria Bold"/>
                <a:sym typeface="Cambria Bold"/>
              </a:rPr>
              <a:t> </a:t>
            </a:r>
            <a:r>
              <a:rPr lang="en-US" sz="5520" dirty="0" err="1">
                <a:solidFill>
                  <a:srgbClr val="CE0F8D"/>
                </a:solidFill>
                <a:latin typeface="Cambria Bold"/>
                <a:ea typeface="Cambria Bold"/>
                <a:cs typeface="Cambria Bold"/>
                <a:sym typeface="Cambria Bold"/>
              </a:rPr>
              <a:t>trở</a:t>
            </a:r>
            <a:r>
              <a:rPr lang="en-US" sz="5520" dirty="0">
                <a:solidFill>
                  <a:srgbClr val="CE0F8D"/>
                </a:solidFill>
                <a:latin typeface="Cambria Bold"/>
                <a:ea typeface="Cambria Bold"/>
                <a:cs typeface="Cambria Bold"/>
                <a:sym typeface="Cambria Bold"/>
              </a:rPr>
              <a:t> </a:t>
            </a:r>
            <a:r>
              <a:rPr lang="en-US" sz="5520" dirty="0" err="1">
                <a:solidFill>
                  <a:srgbClr val="CE0F8D"/>
                </a:solidFill>
                <a:latin typeface="Cambria Bold"/>
                <a:ea typeface="Cambria Bold"/>
                <a:cs typeface="Cambria Bold"/>
                <a:sym typeface="Cambria Bold"/>
              </a:rPr>
              <a:t>thành</a:t>
            </a:r>
            <a:r>
              <a:rPr lang="en-US" sz="5520" dirty="0">
                <a:solidFill>
                  <a:srgbClr val="CE0F8D"/>
                </a:solidFill>
                <a:latin typeface="Cambria Bold"/>
                <a:ea typeface="Cambria Bold"/>
                <a:cs typeface="Cambria Bold"/>
                <a:sym typeface="Cambria Bold"/>
              </a:rPr>
              <a:t> </a:t>
            </a:r>
            <a:r>
              <a:rPr lang="en-US" sz="5520" dirty="0" err="1">
                <a:solidFill>
                  <a:srgbClr val="CE0F8D"/>
                </a:solidFill>
                <a:latin typeface="Cambria Bold"/>
                <a:ea typeface="Cambria Bold"/>
                <a:cs typeface="Cambria Bold"/>
                <a:sym typeface="Cambria Bold"/>
              </a:rPr>
              <a:t>bãi</a:t>
            </a:r>
            <a:r>
              <a:rPr lang="en-US" sz="5520" dirty="0">
                <a:solidFill>
                  <a:srgbClr val="CE0F8D"/>
                </a:solidFill>
                <a:latin typeface="Cambria Bold"/>
                <a:ea typeface="Cambria Bold"/>
                <a:cs typeface="Cambria Bold"/>
                <a:sym typeface="Cambria Bold"/>
              </a:rPr>
              <a:t> </a:t>
            </a:r>
            <a:r>
              <a:rPr lang="en-US" sz="5520" dirty="0" err="1">
                <a:solidFill>
                  <a:srgbClr val="CE0F8D"/>
                </a:solidFill>
                <a:latin typeface="Cambria Bold"/>
                <a:ea typeface="Cambria Bold"/>
                <a:cs typeface="Cambria Bold"/>
                <a:sym typeface="Cambria Bold"/>
              </a:rPr>
              <a:t>rác</a:t>
            </a:r>
            <a:r>
              <a:rPr lang="en-US" sz="5520" dirty="0">
                <a:solidFill>
                  <a:srgbClr val="CE0F8D"/>
                </a:solidFill>
                <a:latin typeface="Cambria Bold"/>
                <a:ea typeface="Cambria Bold"/>
                <a:cs typeface="Cambria Bold"/>
                <a:sym typeface="Cambria Bold"/>
              </a:rPr>
              <a:t>, </a:t>
            </a:r>
            <a:r>
              <a:rPr lang="en-US" sz="5520" dirty="0" err="1">
                <a:solidFill>
                  <a:srgbClr val="CE0F8D"/>
                </a:solidFill>
                <a:latin typeface="Cambria Bold"/>
                <a:ea typeface="Cambria Bold"/>
                <a:cs typeface="Cambria Bold"/>
                <a:sym typeface="Cambria Bold"/>
              </a:rPr>
              <a:t>các</a:t>
            </a:r>
            <a:r>
              <a:rPr lang="en-US" sz="5520" dirty="0">
                <a:solidFill>
                  <a:srgbClr val="CE0F8D"/>
                </a:solidFill>
                <a:latin typeface="Cambria Bold"/>
                <a:ea typeface="Cambria Bold"/>
                <a:cs typeface="Cambria Bold"/>
                <a:sym typeface="Cambria Bold"/>
              </a:rPr>
              <a:t> </a:t>
            </a:r>
            <a:r>
              <a:rPr lang="en-US" sz="5520" dirty="0" err="1">
                <a:solidFill>
                  <a:srgbClr val="CE0F8D"/>
                </a:solidFill>
                <a:latin typeface="Cambria Bold"/>
                <a:ea typeface="Cambria Bold"/>
                <a:cs typeface="Cambria Bold"/>
                <a:sym typeface="Cambria Bold"/>
              </a:rPr>
              <a:t>bạn</a:t>
            </a:r>
            <a:r>
              <a:rPr lang="en-US" sz="5520" dirty="0">
                <a:solidFill>
                  <a:srgbClr val="CE0F8D"/>
                </a:solidFill>
                <a:latin typeface="Cambria Bold"/>
                <a:ea typeface="Cambria Bold"/>
                <a:cs typeface="Cambria Bold"/>
                <a:sym typeface="Cambria Bold"/>
              </a:rPr>
              <a:t> </a:t>
            </a:r>
            <a:r>
              <a:rPr lang="en-US" sz="5520" dirty="0" err="1">
                <a:solidFill>
                  <a:srgbClr val="CE0F8D"/>
                </a:solidFill>
                <a:latin typeface="Cambria Bold"/>
                <a:ea typeface="Cambria Bold"/>
                <a:cs typeface="Cambria Bold"/>
                <a:sym typeface="Cambria Bold"/>
              </a:rPr>
              <a:t>nhỏ</a:t>
            </a:r>
            <a:r>
              <a:rPr lang="en-US" sz="5520" dirty="0">
                <a:solidFill>
                  <a:srgbClr val="CE0F8D"/>
                </a:solidFill>
                <a:latin typeface="Cambria Bold"/>
                <a:ea typeface="Cambria Bold"/>
                <a:cs typeface="Cambria Bold"/>
                <a:sym typeface="Cambria Bold"/>
              </a:rPr>
              <a:t> lo </a:t>
            </a:r>
            <a:r>
              <a:rPr lang="en-US" sz="5520" dirty="0" err="1">
                <a:solidFill>
                  <a:srgbClr val="CE0F8D"/>
                </a:solidFill>
                <a:latin typeface="Cambria Bold"/>
                <a:ea typeface="Cambria Bold"/>
                <a:cs typeface="Cambria Bold"/>
                <a:sym typeface="Cambria Bold"/>
              </a:rPr>
              <a:t>buồn</a:t>
            </a:r>
            <a:r>
              <a:rPr lang="en-US" sz="5520" dirty="0">
                <a:solidFill>
                  <a:srgbClr val="CE0F8D"/>
                </a:solidFill>
                <a:latin typeface="Cambria Bold"/>
                <a:ea typeface="Cambria Bold"/>
                <a:cs typeface="Cambria Bold"/>
                <a:sym typeface="Cambria Bold"/>
              </a:rPr>
              <a:t> </a:t>
            </a:r>
            <a:r>
              <a:rPr lang="en-US" sz="5520" dirty="0" err="1">
                <a:solidFill>
                  <a:srgbClr val="CE0F8D"/>
                </a:solidFill>
                <a:latin typeface="Cambria Bold"/>
                <a:ea typeface="Cambria Bold"/>
                <a:cs typeface="Cambria Bold"/>
                <a:sym typeface="Cambria Bold"/>
              </a:rPr>
              <a:t>thế</a:t>
            </a:r>
            <a:r>
              <a:rPr lang="en-US" sz="5520" dirty="0">
                <a:solidFill>
                  <a:srgbClr val="CE0F8D"/>
                </a:solidFill>
                <a:latin typeface="Cambria Bold"/>
                <a:ea typeface="Cambria Bold"/>
                <a:cs typeface="Cambria Bold"/>
                <a:sym typeface="Cambria Bold"/>
              </a:rPr>
              <a:t> </a:t>
            </a:r>
            <a:r>
              <a:rPr lang="en-US" sz="5520" dirty="0" err="1">
                <a:solidFill>
                  <a:srgbClr val="CE0F8D"/>
                </a:solidFill>
                <a:latin typeface="Cambria Bold"/>
                <a:ea typeface="Cambria Bold"/>
                <a:cs typeface="Cambria Bold"/>
                <a:sym typeface="Cambria Bold"/>
              </a:rPr>
              <a:t>nào</a:t>
            </a:r>
            <a:r>
              <a:rPr lang="en-US" sz="5520" dirty="0">
                <a:solidFill>
                  <a:srgbClr val="CE0F8D"/>
                </a:solidFill>
                <a:latin typeface="Cambria Bold"/>
                <a:ea typeface="Cambria Bold"/>
                <a:cs typeface="Cambria Bold"/>
                <a:sym typeface="Cambria Bold"/>
              </a:rPr>
              <a:t>? </a:t>
            </a:r>
            <a:r>
              <a:rPr lang="en-US" sz="5520" dirty="0" err="1">
                <a:solidFill>
                  <a:srgbClr val="CE0F8D"/>
                </a:solidFill>
                <a:latin typeface="Cambria Bold"/>
                <a:ea typeface="Cambria Bold"/>
                <a:cs typeface="Cambria Bold"/>
                <a:sym typeface="Cambria Bold"/>
              </a:rPr>
              <a:t>Các</a:t>
            </a:r>
            <a:r>
              <a:rPr lang="en-US" sz="5520" dirty="0">
                <a:solidFill>
                  <a:srgbClr val="CE0F8D"/>
                </a:solidFill>
                <a:latin typeface="Cambria Bold"/>
                <a:ea typeface="Cambria Bold"/>
                <a:cs typeface="Cambria Bold"/>
                <a:sym typeface="Cambria Bold"/>
              </a:rPr>
              <a:t> </a:t>
            </a:r>
            <a:r>
              <a:rPr lang="en-US" sz="5520" dirty="0" err="1">
                <a:solidFill>
                  <a:srgbClr val="CE0F8D"/>
                </a:solidFill>
                <a:latin typeface="Cambria Bold"/>
                <a:ea typeface="Cambria Bold"/>
                <a:cs typeface="Cambria Bold"/>
                <a:sym typeface="Cambria Bold"/>
              </a:rPr>
              <a:t>bạn</a:t>
            </a:r>
            <a:r>
              <a:rPr lang="en-US" sz="5520" dirty="0">
                <a:solidFill>
                  <a:srgbClr val="CE0F8D"/>
                </a:solidFill>
                <a:latin typeface="Cambria Bold"/>
                <a:ea typeface="Cambria Bold"/>
                <a:cs typeface="Cambria Bold"/>
                <a:sym typeface="Cambria Bold"/>
              </a:rPr>
              <a:t> </a:t>
            </a:r>
            <a:r>
              <a:rPr lang="en-US" sz="5520" dirty="0" err="1">
                <a:solidFill>
                  <a:srgbClr val="CE0F8D"/>
                </a:solidFill>
                <a:latin typeface="Cambria Bold"/>
                <a:ea typeface="Cambria Bold"/>
                <a:cs typeface="Cambria Bold"/>
                <a:sym typeface="Cambria Bold"/>
              </a:rPr>
              <a:t>đã</a:t>
            </a:r>
            <a:r>
              <a:rPr lang="en-US" sz="5520" dirty="0">
                <a:solidFill>
                  <a:srgbClr val="CE0F8D"/>
                </a:solidFill>
                <a:latin typeface="Cambria Bold"/>
                <a:ea typeface="Cambria Bold"/>
                <a:cs typeface="Cambria Bold"/>
                <a:sym typeface="Cambria Bold"/>
              </a:rPr>
              <a:t> </a:t>
            </a:r>
            <a:r>
              <a:rPr lang="en-US" sz="5520" dirty="0" err="1">
                <a:solidFill>
                  <a:srgbClr val="CE0F8D"/>
                </a:solidFill>
                <a:latin typeface="Cambria Bold"/>
                <a:ea typeface="Cambria Bold"/>
                <a:cs typeface="Cambria Bold"/>
                <a:sym typeface="Cambria Bold"/>
              </a:rPr>
              <a:t>có</a:t>
            </a:r>
            <a:r>
              <a:rPr lang="en-US" sz="5520" dirty="0">
                <a:solidFill>
                  <a:srgbClr val="CE0F8D"/>
                </a:solidFill>
                <a:latin typeface="Cambria Bold"/>
                <a:ea typeface="Cambria Bold"/>
                <a:cs typeface="Cambria Bold"/>
                <a:sym typeface="Cambria Bold"/>
              </a:rPr>
              <a:t> ý </a:t>
            </a:r>
          </a:p>
          <a:p>
            <a:pPr algn="ctr">
              <a:lnSpc>
                <a:spcPts val="6293"/>
              </a:lnSpc>
            </a:pPr>
            <a:r>
              <a:rPr lang="en-US" sz="5520" dirty="0" err="1">
                <a:solidFill>
                  <a:srgbClr val="CE0F8D"/>
                </a:solidFill>
                <a:latin typeface="Cambria Bold"/>
                <a:ea typeface="Cambria Bold"/>
                <a:cs typeface="Cambria Bold"/>
                <a:sym typeface="Cambria Bold"/>
              </a:rPr>
              <a:t>tưởng</a:t>
            </a:r>
            <a:r>
              <a:rPr lang="en-US" sz="5520" dirty="0">
                <a:solidFill>
                  <a:srgbClr val="CE0F8D"/>
                </a:solidFill>
                <a:latin typeface="Cambria Bold"/>
                <a:ea typeface="Cambria Bold"/>
                <a:cs typeface="Cambria Bold"/>
                <a:sym typeface="Cambria Bold"/>
              </a:rPr>
              <a:t> </a:t>
            </a:r>
            <a:r>
              <a:rPr lang="en-US" sz="5520" dirty="0" err="1">
                <a:solidFill>
                  <a:srgbClr val="CE0F8D"/>
                </a:solidFill>
                <a:latin typeface="Cambria Bold"/>
                <a:ea typeface="Cambria Bold"/>
                <a:cs typeface="Cambria Bold"/>
                <a:sym typeface="Cambria Bold"/>
              </a:rPr>
              <a:t>gì</a:t>
            </a:r>
            <a:r>
              <a:rPr lang="en-US" sz="5520" dirty="0">
                <a:solidFill>
                  <a:srgbClr val="CE0F8D"/>
                </a:solidFill>
                <a:latin typeface="Cambria Bold"/>
                <a:ea typeface="Cambria Bold"/>
                <a:cs typeface="Cambria Bold"/>
                <a:sym typeface="Cambria Bold"/>
              </a:rPr>
              <a:t>?</a:t>
            </a:r>
          </a:p>
        </p:txBody>
      </p:sp>
      <p:sp>
        <p:nvSpPr>
          <p:cNvPr id="10" name="TextBox 10"/>
          <p:cNvSpPr txBox="1"/>
          <p:nvPr/>
        </p:nvSpPr>
        <p:spPr>
          <a:xfrm>
            <a:off x="5587285" y="4027823"/>
            <a:ext cx="11602887" cy="3966210"/>
          </a:xfrm>
          <a:prstGeom prst="rect">
            <a:avLst/>
          </a:prstGeom>
        </p:spPr>
        <p:txBody>
          <a:bodyPr lIns="0" tIns="0" rIns="0" bIns="0" rtlCol="0" anchor="t">
            <a:spAutoFit/>
          </a:bodyPr>
          <a:lstStyle/>
          <a:p>
            <a:pPr algn="just">
              <a:lnSpc>
                <a:spcPts val="6269"/>
              </a:lnSpc>
            </a:pPr>
            <a:r>
              <a:rPr lang="en-US" sz="5499" dirty="0" err="1">
                <a:solidFill>
                  <a:srgbClr val="8F4E24"/>
                </a:solidFill>
                <a:latin typeface="Cambria Bold"/>
                <a:ea typeface="Cambria Bold"/>
                <a:cs typeface="Cambria Bold"/>
                <a:sym typeface="Cambria Bold"/>
              </a:rPr>
              <a:t>Khi</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thấy</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cánh</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đồng</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có</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thể</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thành</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bãi</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rác</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các</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bạn</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nhỏ</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rất</a:t>
            </a:r>
            <a:r>
              <a:rPr lang="en-US" sz="5499" dirty="0">
                <a:solidFill>
                  <a:srgbClr val="8F4E24"/>
                </a:solidFill>
                <a:latin typeface="Cambria Bold"/>
                <a:ea typeface="Cambria Bold"/>
                <a:cs typeface="Cambria Bold"/>
                <a:sym typeface="Cambria Bold"/>
              </a:rPr>
              <a:t> lo </a:t>
            </a:r>
            <a:r>
              <a:rPr lang="en-US" sz="5499" dirty="0" err="1">
                <a:solidFill>
                  <a:srgbClr val="8F4E24"/>
                </a:solidFill>
                <a:latin typeface="Cambria Bold"/>
                <a:ea typeface="Cambria Bold"/>
                <a:cs typeface="Cambria Bold"/>
                <a:sym typeface="Cambria Bold"/>
              </a:rPr>
              <a:t>buồn</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Mư</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Hoa</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nghĩ</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ra</a:t>
            </a:r>
            <a:r>
              <a:rPr lang="en-US" sz="5499" dirty="0">
                <a:solidFill>
                  <a:srgbClr val="8F4E24"/>
                </a:solidFill>
                <a:latin typeface="Cambria Bold"/>
                <a:ea typeface="Cambria Bold"/>
                <a:cs typeface="Cambria Bold"/>
                <a:sym typeface="Cambria Bold"/>
              </a:rPr>
              <a:t> ý </a:t>
            </a:r>
            <a:r>
              <a:rPr lang="en-US" sz="5499" dirty="0" err="1">
                <a:solidFill>
                  <a:srgbClr val="8F4E24"/>
                </a:solidFill>
                <a:latin typeface="Cambria Bold"/>
                <a:ea typeface="Cambria Bold"/>
                <a:cs typeface="Cambria Bold"/>
                <a:sym typeface="Cambria Bold"/>
              </a:rPr>
              <a:t>tưởng</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và</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được</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các</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bạn</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tán</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thành</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cải</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tạo</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đồng</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cỏ</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thành</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cánh</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đồng</a:t>
            </a:r>
            <a:r>
              <a:rPr lang="en-US" sz="5499" dirty="0">
                <a:solidFill>
                  <a:srgbClr val="8F4E24"/>
                </a:solidFill>
                <a:latin typeface="Cambria Bold"/>
                <a:ea typeface="Cambria Bold"/>
                <a:cs typeface="Cambria Bold"/>
                <a:sym typeface="Cambria Bold"/>
              </a:rPr>
              <a:t> </a:t>
            </a:r>
            <a:r>
              <a:rPr lang="en-US" sz="5499" dirty="0" err="1">
                <a:solidFill>
                  <a:srgbClr val="8F4E24"/>
                </a:solidFill>
                <a:latin typeface="Cambria Bold"/>
                <a:ea typeface="Cambria Bold"/>
                <a:cs typeface="Cambria Bold"/>
                <a:sym typeface="Cambria Bold"/>
              </a:rPr>
              <a:t>hoa</a:t>
            </a:r>
            <a:r>
              <a:rPr lang="en-US" sz="5499" dirty="0">
                <a:solidFill>
                  <a:srgbClr val="8F4E24"/>
                </a:solidFill>
                <a:latin typeface="Cambria Bold"/>
                <a:ea typeface="Cambria Bold"/>
                <a:cs typeface="Cambria Bold"/>
                <a:sym typeface="Cambria Bold"/>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0728827" y="-277292"/>
            <a:ext cx="7315200" cy="2907792"/>
          </a:xfrm>
          <a:custGeom>
            <a:avLst/>
            <a:gdLst/>
            <a:ahLst/>
            <a:cxnLst/>
            <a:rect l="l" t="t" r="r" b="b"/>
            <a:pathLst>
              <a:path w="7315200" h="2907792">
                <a:moveTo>
                  <a:pt x="0" y="0"/>
                </a:moveTo>
                <a:lnTo>
                  <a:pt x="7315200" y="0"/>
                </a:lnTo>
                <a:lnTo>
                  <a:pt x="7315200" y="2907792"/>
                </a:lnTo>
                <a:lnTo>
                  <a:pt x="0" y="2907792"/>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sp>
        <p:nvSpPr>
          <p:cNvPr id="4" name="Freeform 4"/>
          <p:cNvSpPr/>
          <p:nvPr/>
        </p:nvSpPr>
        <p:spPr>
          <a:xfrm>
            <a:off x="10587308" y="249250"/>
            <a:ext cx="7315200" cy="1828800"/>
          </a:xfrm>
          <a:custGeom>
            <a:avLst/>
            <a:gdLst/>
            <a:ahLst/>
            <a:cxnLst/>
            <a:rect l="l" t="t" r="r" b="b"/>
            <a:pathLst>
              <a:path w="7315200" h="1828800">
                <a:moveTo>
                  <a:pt x="0" y="0"/>
                </a:moveTo>
                <a:lnTo>
                  <a:pt x="7315200" y="0"/>
                </a:lnTo>
                <a:lnTo>
                  <a:pt x="7315200" y="1828800"/>
                </a:lnTo>
                <a:lnTo>
                  <a:pt x="0" y="1828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5" name="Group 5"/>
          <p:cNvGrpSpPr/>
          <p:nvPr/>
        </p:nvGrpSpPr>
        <p:grpSpPr>
          <a:xfrm>
            <a:off x="515316" y="364045"/>
            <a:ext cx="17257368" cy="9558910"/>
            <a:chOff x="0" y="0"/>
            <a:chExt cx="4545150" cy="2517573"/>
          </a:xfrm>
        </p:grpSpPr>
        <p:sp>
          <p:nvSpPr>
            <p:cNvPr id="6" name="Freeform 6"/>
            <p:cNvSpPr/>
            <p:nvPr/>
          </p:nvSpPr>
          <p:spPr>
            <a:xfrm>
              <a:off x="0" y="0"/>
              <a:ext cx="4545150" cy="2517573"/>
            </a:xfrm>
            <a:custGeom>
              <a:avLst/>
              <a:gdLst/>
              <a:ahLst/>
              <a:cxnLst/>
              <a:rect l="l" t="t" r="r" b="b"/>
              <a:pathLst>
                <a:path w="4545150" h="2517573">
                  <a:moveTo>
                    <a:pt x="22879" y="0"/>
                  </a:moveTo>
                  <a:lnTo>
                    <a:pt x="4522271" y="0"/>
                  </a:lnTo>
                  <a:cubicBezTo>
                    <a:pt x="4528339" y="0"/>
                    <a:pt x="4534159" y="2410"/>
                    <a:pt x="4538449" y="6701"/>
                  </a:cubicBezTo>
                  <a:cubicBezTo>
                    <a:pt x="4542740" y="10992"/>
                    <a:pt x="4545150" y="16811"/>
                    <a:pt x="4545150" y="22879"/>
                  </a:cubicBezTo>
                  <a:lnTo>
                    <a:pt x="4545150" y="2494693"/>
                  </a:lnTo>
                  <a:cubicBezTo>
                    <a:pt x="4545150" y="2507330"/>
                    <a:pt x="4534907" y="2517573"/>
                    <a:pt x="4522271" y="2517573"/>
                  </a:cubicBezTo>
                  <a:lnTo>
                    <a:pt x="22879" y="2517573"/>
                  </a:lnTo>
                  <a:cubicBezTo>
                    <a:pt x="16811" y="2517573"/>
                    <a:pt x="10992" y="2515162"/>
                    <a:pt x="6701" y="2510872"/>
                  </a:cubicBezTo>
                  <a:cubicBezTo>
                    <a:pt x="2410" y="2506581"/>
                    <a:pt x="0" y="2500762"/>
                    <a:pt x="0" y="2494693"/>
                  </a:cubicBezTo>
                  <a:lnTo>
                    <a:pt x="0" y="22879"/>
                  </a:lnTo>
                  <a:cubicBezTo>
                    <a:pt x="0" y="16811"/>
                    <a:pt x="2410" y="10992"/>
                    <a:pt x="6701" y="6701"/>
                  </a:cubicBezTo>
                  <a:cubicBezTo>
                    <a:pt x="10992" y="2410"/>
                    <a:pt x="16811" y="0"/>
                    <a:pt x="22879" y="0"/>
                  </a:cubicBezTo>
                  <a:close/>
                </a:path>
              </a:pathLst>
            </a:custGeom>
            <a:solidFill>
              <a:srgbClr val="FFFFFF"/>
            </a:solidFill>
            <a:ln w="38100" cap="rnd">
              <a:solidFill>
                <a:srgbClr val="FFFFFF"/>
              </a:solidFill>
              <a:prstDash val="lgDash"/>
              <a:round/>
            </a:ln>
          </p:spPr>
        </p:sp>
        <p:sp>
          <p:nvSpPr>
            <p:cNvPr id="7" name="TextBox 7"/>
            <p:cNvSpPr txBox="1"/>
            <p:nvPr/>
          </p:nvSpPr>
          <p:spPr>
            <a:xfrm>
              <a:off x="0" y="-57150"/>
              <a:ext cx="4545150" cy="257472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689568" y="2759091"/>
            <a:ext cx="4689346" cy="7163864"/>
          </a:xfrm>
          <a:custGeom>
            <a:avLst/>
            <a:gdLst/>
            <a:ahLst/>
            <a:cxnLst/>
            <a:rect l="l" t="t" r="r" b="b"/>
            <a:pathLst>
              <a:path w="4689346" h="7163864">
                <a:moveTo>
                  <a:pt x="0" y="0"/>
                </a:moveTo>
                <a:lnTo>
                  <a:pt x="4689346" y="0"/>
                </a:lnTo>
                <a:lnTo>
                  <a:pt x="4689346" y="7163864"/>
                </a:lnTo>
                <a:lnTo>
                  <a:pt x="0" y="7163864"/>
                </a:lnTo>
                <a:lnTo>
                  <a:pt x="0" y="0"/>
                </a:lnTo>
                <a:close/>
              </a:path>
            </a:pathLst>
          </a:custGeom>
          <a:blipFill>
            <a:blip r:embed="rId7"/>
            <a:stretch>
              <a:fillRect/>
            </a:stretch>
          </a:blipFill>
        </p:spPr>
      </p:sp>
      <p:sp>
        <p:nvSpPr>
          <p:cNvPr id="9" name="TextBox 9"/>
          <p:cNvSpPr txBox="1"/>
          <p:nvPr/>
        </p:nvSpPr>
        <p:spPr>
          <a:xfrm>
            <a:off x="1316047" y="752998"/>
            <a:ext cx="15655906" cy="2385217"/>
          </a:xfrm>
          <a:prstGeom prst="rect">
            <a:avLst/>
          </a:prstGeom>
        </p:spPr>
        <p:txBody>
          <a:bodyPr lIns="0" tIns="0" rIns="0" bIns="0" rtlCol="0" anchor="t">
            <a:spAutoFit/>
          </a:bodyPr>
          <a:lstStyle/>
          <a:p>
            <a:pPr algn="ctr">
              <a:lnSpc>
                <a:spcPts val="6293"/>
              </a:lnSpc>
            </a:pPr>
            <a:r>
              <a:rPr lang="en-US" sz="5520">
                <a:solidFill>
                  <a:srgbClr val="CE0F8D"/>
                </a:solidFill>
                <a:latin typeface="Cambria Bold"/>
                <a:ea typeface="Cambria Bold"/>
                <a:cs typeface="Cambria Bold"/>
                <a:sym typeface="Cambria Bold"/>
              </a:rPr>
              <a:t> 3. Các bạn nhỏ đã thực hiện ý tưởng đó như thế nào và kết quả ra sao? Các bạn có cảm xúc gì  trước thành quả đạt được?</a:t>
            </a:r>
          </a:p>
        </p:txBody>
      </p:sp>
      <p:sp>
        <p:nvSpPr>
          <p:cNvPr id="10" name="TextBox 10"/>
          <p:cNvSpPr txBox="1"/>
          <p:nvPr/>
        </p:nvSpPr>
        <p:spPr>
          <a:xfrm>
            <a:off x="5378914" y="3326756"/>
            <a:ext cx="11904846" cy="6412581"/>
          </a:xfrm>
          <a:prstGeom prst="rect">
            <a:avLst/>
          </a:prstGeom>
        </p:spPr>
        <p:txBody>
          <a:bodyPr lIns="0" tIns="0" rIns="0" bIns="0" rtlCol="0" anchor="t">
            <a:spAutoFit/>
          </a:bodyPr>
          <a:lstStyle/>
          <a:p>
            <a:pPr algn="just">
              <a:lnSpc>
                <a:spcPts val="4612"/>
              </a:lnSpc>
            </a:pPr>
            <a:r>
              <a:rPr lang="en-US" sz="4046" dirty="0" err="1">
                <a:solidFill>
                  <a:srgbClr val="8F4E24"/>
                </a:solidFill>
                <a:latin typeface="Cambria Bold"/>
                <a:ea typeface="Cambria Bold"/>
                <a:cs typeface="Cambria Bold"/>
                <a:sym typeface="Cambria Bold"/>
              </a:rPr>
              <a:t>Các</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bạn</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quyết</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tâm</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thực</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hiện</a:t>
            </a:r>
            <a:r>
              <a:rPr lang="en-US" sz="4046" dirty="0">
                <a:solidFill>
                  <a:srgbClr val="8F4E24"/>
                </a:solidFill>
                <a:latin typeface="Cambria Bold"/>
                <a:ea typeface="Cambria Bold"/>
                <a:cs typeface="Cambria Bold"/>
                <a:sym typeface="Cambria Bold"/>
              </a:rPr>
              <a:t> ý </a:t>
            </a:r>
            <a:r>
              <a:rPr lang="en-US" sz="4046" dirty="0" err="1">
                <a:solidFill>
                  <a:srgbClr val="8F4E24"/>
                </a:solidFill>
                <a:latin typeface="Cambria Bold"/>
                <a:ea typeface="Cambria Bold"/>
                <a:cs typeface="Cambria Bold"/>
                <a:sym typeface="Cambria Bold"/>
              </a:rPr>
              <a:t>tưởng</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nói</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với</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cô</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bác</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trong</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làng</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và</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được</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nhiều</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người</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hưởng</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ứng</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Các</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bạn</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cùng</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cô</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bác</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bắt</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tay</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vào</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dọn</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rác</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xới</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đất</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gieo</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hạt</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trồng</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cây</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ngày</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ngày</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tưới</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nước</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nhổ</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cỏ</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bắt</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sâu</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Kết</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quả</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Cây</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đâm</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chồi</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nảy</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lộc</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nhú</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nở</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những</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bông</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hoa</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đầu</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tiên</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rồi</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đua</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nhau</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khoe</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sắc</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không</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ai</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đến</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cánh</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đồng</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đổ</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rác</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Kết</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quả</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ngoài</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mong</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đợi</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Với</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đồng</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hoa</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đẹp</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ngôi</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làng</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trở</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nên</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nổi</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tiếng</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đón</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nhiều</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khách</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tới</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tham</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quan</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Trước</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thành</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quả</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ấy</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các</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bạn</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rất</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vui</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cùng</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nhảy</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múa</a:t>
            </a:r>
            <a:r>
              <a:rPr lang="en-US" sz="4046" dirty="0">
                <a:solidFill>
                  <a:srgbClr val="8F4E24"/>
                </a:solidFill>
                <a:latin typeface="Cambria Bold"/>
                <a:ea typeface="Cambria Bold"/>
                <a:cs typeface="Cambria Bold"/>
                <a:sym typeface="Cambria Bold"/>
              </a:rPr>
              <a:t>, ca </a:t>
            </a:r>
            <a:r>
              <a:rPr lang="en-US" sz="4046" dirty="0" err="1">
                <a:solidFill>
                  <a:srgbClr val="8F4E24"/>
                </a:solidFill>
                <a:latin typeface="Cambria Bold"/>
                <a:ea typeface="Cambria Bold"/>
                <a:cs typeface="Cambria Bold"/>
                <a:sym typeface="Cambria Bold"/>
              </a:rPr>
              <a:t>hát</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giữa</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rừng</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hoa</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trong</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tiếng</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trống</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rộn</a:t>
            </a:r>
            <a:r>
              <a:rPr lang="en-US" sz="4046" dirty="0">
                <a:solidFill>
                  <a:srgbClr val="8F4E24"/>
                </a:solidFill>
                <a:latin typeface="Cambria Bold"/>
                <a:ea typeface="Cambria Bold"/>
                <a:cs typeface="Cambria Bold"/>
                <a:sym typeface="Cambria Bold"/>
              </a:rPr>
              <a:t> </a:t>
            </a:r>
            <a:r>
              <a:rPr lang="en-US" sz="4046" dirty="0" err="1">
                <a:solidFill>
                  <a:srgbClr val="8F4E24"/>
                </a:solidFill>
                <a:latin typeface="Cambria Bold"/>
                <a:ea typeface="Cambria Bold"/>
                <a:cs typeface="Cambria Bold"/>
                <a:sym typeface="Cambria Bold"/>
              </a:rPr>
              <a:t>ràng</a:t>
            </a:r>
            <a:r>
              <a:rPr lang="en-US" sz="4046" dirty="0">
                <a:solidFill>
                  <a:srgbClr val="8F4E24"/>
                </a:solidFill>
                <a:latin typeface="Cambria Bold"/>
                <a:ea typeface="Cambria Bold"/>
                <a:cs typeface="Cambria Bold"/>
                <a:sym typeface="Cambria Bold"/>
              </a:rPr>
              <a:t>.</a:t>
            </a:r>
          </a:p>
        </p:txBody>
      </p:sp>
      <p:sp>
        <p:nvSpPr>
          <p:cNvPr id="11" name="Freeform 11"/>
          <p:cNvSpPr/>
          <p:nvPr/>
        </p:nvSpPr>
        <p:spPr>
          <a:xfrm>
            <a:off x="6687224" y="3326756"/>
            <a:ext cx="8083206" cy="6187101"/>
          </a:xfrm>
          <a:custGeom>
            <a:avLst/>
            <a:gdLst/>
            <a:ahLst/>
            <a:cxnLst/>
            <a:rect l="l" t="t" r="r" b="b"/>
            <a:pathLst>
              <a:path w="7584776" h="5805589">
                <a:moveTo>
                  <a:pt x="0" y="0"/>
                </a:moveTo>
                <a:lnTo>
                  <a:pt x="7584776" y="0"/>
                </a:lnTo>
                <a:lnTo>
                  <a:pt x="7584776" y="5805589"/>
                </a:lnTo>
                <a:lnTo>
                  <a:pt x="0" y="5805589"/>
                </a:lnTo>
                <a:lnTo>
                  <a:pt x="0" y="0"/>
                </a:lnTo>
                <a:close/>
              </a:path>
            </a:pathLst>
          </a:custGeom>
          <a:blipFill>
            <a:blip r:embed="rId8"/>
            <a:stretch>
              <a:fillRect l="-112465" t="-3694" r="-3962" b="-37682"/>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0728827" y="-277292"/>
            <a:ext cx="7315200" cy="2907792"/>
          </a:xfrm>
          <a:custGeom>
            <a:avLst/>
            <a:gdLst/>
            <a:ahLst/>
            <a:cxnLst/>
            <a:rect l="l" t="t" r="r" b="b"/>
            <a:pathLst>
              <a:path w="7315200" h="2907792">
                <a:moveTo>
                  <a:pt x="0" y="0"/>
                </a:moveTo>
                <a:lnTo>
                  <a:pt x="7315200" y="0"/>
                </a:lnTo>
                <a:lnTo>
                  <a:pt x="7315200" y="2907792"/>
                </a:lnTo>
                <a:lnTo>
                  <a:pt x="0" y="2907792"/>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sp>
        <p:nvSpPr>
          <p:cNvPr id="4" name="Freeform 4"/>
          <p:cNvSpPr/>
          <p:nvPr/>
        </p:nvSpPr>
        <p:spPr>
          <a:xfrm>
            <a:off x="10587308" y="249250"/>
            <a:ext cx="7315200" cy="1828800"/>
          </a:xfrm>
          <a:custGeom>
            <a:avLst/>
            <a:gdLst/>
            <a:ahLst/>
            <a:cxnLst/>
            <a:rect l="l" t="t" r="r" b="b"/>
            <a:pathLst>
              <a:path w="7315200" h="1828800">
                <a:moveTo>
                  <a:pt x="0" y="0"/>
                </a:moveTo>
                <a:lnTo>
                  <a:pt x="7315200" y="0"/>
                </a:lnTo>
                <a:lnTo>
                  <a:pt x="7315200" y="1828800"/>
                </a:lnTo>
                <a:lnTo>
                  <a:pt x="0" y="1828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5" name="Group 5"/>
          <p:cNvGrpSpPr/>
          <p:nvPr/>
        </p:nvGrpSpPr>
        <p:grpSpPr>
          <a:xfrm>
            <a:off x="645140" y="367321"/>
            <a:ext cx="17257368" cy="9558910"/>
            <a:chOff x="0" y="0"/>
            <a:chExt cx="4545150" cy="2517573"/>
          </a:xfrm>
        </p:grpSpPr>
        <p:sp>
          <p:nvSpPr>
            <p:cNvPr id="6" name="Freeform 6"/>
            <p:cNvSpPr/>
            <p:nvPr/>
          </p:nvSpPr>
          <p:spPr>
            <a:xfrm>
              <a:off x="0" y="0"/>
              <a:ext cx="4545150" cy="2517573"/>
            </a:xfrm>
            <a:custGeom>
              <a:avLst/>
              <a:gdLst/>
              <a:ahLst/>
              <a:cxnLst/>
              <a:rect l="l" t="t" r="r" b="b"/>
              <a:pathLst>
                <a:path w="4545150" h="2517573">
                  <a:moveTo>
                    <a:pt x="22879" y="0"/>
                  </a:moveTo>
                  <a:lnTo>
                    <a:pt x="4522271" y="0"/>
                  </a:lnTo>
                  <a:cubicBezTo>
                    <a:pt x="4528339" y="0"/>
                    <a:pt x="4534159" y="2410"/>
                    <a:pt x="4538449" y="6701"/>
                  </a:cubicBezTo>
                  <a:cubicBezTo>
                    <a:pt x="4542740" y="10992"/>
                    <a:pt x="4545150" y="16811"/>
                    <a:pt x="4545150" y="22879"/>
                  </a:cubicBezTo>
                  <a:lnTo>
                    <a:pt x="4545150" y="2494693"/>
                  </a:lnTo>
                  <a:cubicBezTo>
                    <a:pt x="4545150" y="2507330"/>
                    <a:pt x="4534907" y="2517573"/>
                    <a:pt x="4522271" y="2517573"/>
                  </a:cubicBezTo>
                  <a:lnTo>
                    <a:pt x="22879" y="2517573"/>
                  </a:lnTo>
                  <a:cubicBezTo>
                    <a:pt x="16811" y="2517573"/>
                    <a:pt x="10992" y="2515162"/>
                    <a:pt x="6701" y="2510872"/>
                  </a:cubicBezTo>
                  <a:cubicBezTo>
                    <a:pt x="2410" y="2506581"/>
                    <a:pt x="0" y="2500762"/>
                    <a:pt x="0" y="2494693"/>
                  </a:cubicBezTo>
                  <a:lnTo>
                    <a:pt x="0" y="22879"/>
                  </a:lnTo>
                  <a:cubicBezTo>
                    <a:pt x="0" y="16811"/>
                    <a:pt x="2410" y="10992"/>
                    <a:pt x="6701" y="6701"/>
                  </a:cubicBezTo>
                  <a:cubicBezTo>
                    <a:pt x="10992" y="2410"/>
                    <a:pt x="16811" y="0"/>
                    <a:pt x="22879" y="0"/>
                  </a:cubicBezTo>
                  <a:close/>
                </a:path>
              </a:pathLst>
            </a:custGeom>
            <a:solidFill>
              <a:srgbClr val="FFFFFF"/>
            </a:solidFill>
            <a:ln w="38100" cap="rnd">
              <a:solidFill>
                <a:srgbClr val="FFFFFF"/>
              </a:solidFill>
              <a:prstDash val="lgDash"/>
              <a:round/>
            </a:ln>
          </p:spPr>
        </p:sp>
        <p:sp>
          <p:nvSpPr>
            <p:cNvPr id="7" name="TextBox 7"/>
            <p:cNvSpPr txBox="1"/>
            <p:nvPr/>
          </p:nvSpPr>
          <p:spPr>
            <a:xfrm>
              <a:off x="0" y="-57150"/>
              <a:ext cx="4545150" cy="257472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689568" y="2759091"/>
            <a:ext cx="4689346" cy="7163864"/>
          </a:xfrm>
          <a:custGeom>
            <a:avLst/>
            <a:gdLst/>
            <a:ahLst/>
            <a:cxnLst/>
            <a:rect l="l" t="t" r="r" b="b"/>
            <a:pathLst>
              <a:path w="4689346" h="7163864">
                <a:moveTo>
                  <a:pt x="0" y="0"/>
                </a:moveTo>
                <a:lnTo>
                  <a:pt x="4689346" y="0"/>
                </a:lnTo>
                <a:lnTo>
                  <a:pt x="4689346" y="7163864"/>
                </a:lnTo>
                <a:lnTo>
                  <a:pt x="0" y="7163864"/>
                </a:lnTo>
                <a:lnTo>
                  <a:pt x="0" y="0"/>
                </a:lnTo>
                <a:close/>
              </a:path>
            </a:pathLst>
          </a:custGeom>
          <a:blipFill>
            <a:blip r:embed="rId7"/>
            <a:stretch>
              <a:fillRect/>
            </a:stretch>
          </a:blipFill>
        </p:spPr>
      </p:sp>
      <p:sp>
        <p:nvSpPr>
          <p:cNvPr id="9" name="Freeform 9"/>
          <p:cNvSpPr/>
          <p:nvPr/>
        </p:nvSpPr>
        <p:spPr>
          <a:xfrm>
            <a:off x="5378914" y="5143500"/>
            <a:ext cx="12231548" cy="4447735"/>
          </a:xfrm>
          <a:custGeom>
            <a:avLst/>
            <a:gdLst/>
            <a:ahLst/>
            <a:cxnLst/>
            <a:rect l="l" t="t" r="r" b="b"/>
            <a:pathLst>
              <a:path w="12231548" h="4447735">
                <a:moveTo>
                  <a:pt x="0" y="0"/>
                </a:moveTo>
                <a:lnTo>
                  <a:pt x="12231548" y="0"/>
                </a:lnTo>
                <a:lnTo>
                  <a:pt x="12231548" y="4447735"/>
                </a:lnTo>
                <a:lnTo>
                  <a:pt x="0" y="4447735"/>
                </a:lnTo>
                <a:lnTo>
                  <a:pt x="0" y="0"/>
                </a:lnTo>
                <a:close/>
              </a:path>
            </a:pathLst>
          </a:custGeom>
          <a:blipFill>
            <a:blip r:embed="rId8"/>
            <a:stretch>
              <a:fillRect l="-935" t="-3694" r="-1882" b="-37682"/>
            </a:stretch>
          </a:blipFill>
        </p:spPr>
      </p:sp>
      <p:sp>
        <p:nvSpPr>
          <p:cNvPr id="10" name="TextBox 10"/>
          <p:cNvSpPr txBox="1"/>
          <p:nvPr/>
        </p:nvSpPr>
        <p:spPr>
          <a:xfrm>
            <a:off x="1316047" y="845467"/>
            <a:ext cx="15655906" cy="1594642"/>
          </a:xfrm>
          <a:prstGeom prst="rect">
            <a:avLst/>
          </a:prstGeom>
        </p:spPr>
        <p:txBody>
          <a:bodyPr lIns="0" tIns="0" rIns="0" bIns="0" rtlCol="0" anchor="t">
            <a:spAutoFit/>
          </a:bodyPr>
          <a:lstStyle/>
          <a:p>
            <a:pPr algn="ctr">
              <a:lnSpc>
                <a:spcPts val="6293"/>
              </a:lnSpc>
            </a:pPr>
            <a:r>
              <a:rPr lang="en-US" sz="5520" dirty="0">
                <a:solidFill>
                  <a:srgbClr val="CE0F8D"/>
                </a:solidFill>
                <a:latin typeface="Cambria Bold"/>
                <a:ea typeface="Cambria Bold"/>
                <a:cs typeface="Cambria Bold"/>
                <a:sym typeface="Cambria Bold"/>
              </a:rPr>
              <a:t>4. </a:t>
            </a:r>
            <a:r>
              <a:rPr lang="en-US" sz="5520" dirty="0" err="1">
                <a:solidFill>
                  <a:srgbClr val="CE0F8D"/>
                </a:solidFill>
                <a:latin typeface="Cambria Bold"/>
                <a:ea typeface="Cambria Bold"/>
                <a:cs typeface="Cambria Bold"/>
                <a:sym typeface="Cambria Bold"/>
              </a:rPr>
              <a:t>Kể</a:t>
            </a:r>
            <a:r>
              <a:rPr lang="en-US" sz="5520" dirty="0">
                <a:solidFill>
                  <a:srgbClr val="CE0F8D"/>
                </a:solidFill>
                <a:latin typeface="Cambria Bold"/>
                <a:ea typeface="Cambria Bold"/>
                <a:cs typeface="Cambria Bold"/>
                <a:sym typeface="Cambria Bold"/>
              </a:rPr>
              <a:t> </a:t>
            </a:r>
            <a:r>
              <a:rPr lang="en-US" sz="5520" dirty="0" err="1">
                <a:solidFill>
                  <a:srgbClr val="CE0F8D"/>
                </a:solidFill>
                <a:latin typeface="Cambria Bold"/>
                <a:ea typeface="Cambria Bold"/>
                <a:cs typeface="Cambria Bold"/>
                <a:sym typeface="Cambria Bold"/>
              </a:rPr>
              <a:t>tóm</a:t>
            </a:r>
            <a:r>
              <a:rPr lang="en-US" sz="5520" dirty="0">
                <a:solidFill>
                  <a:srgbClr val="CE0F8D"/>
                </a:solidFill>
                <a:latin typeface="Cambria Bold"/>
                <a:ea typeface="Cambria Bold"/>
                <a:cs typeface="Cambria Bold"/>
                <a:sym typeface="Cambria Bold"/>
              </a:rPr>
              <a:t> </a:t>
            </a:r>
            <a:r>
              <a:rPr lang="en-US" sz="5520" dirty="0" err="1">
                <a:solidFill>
                  <a:srgbClr val="CE0F8D"/>
                </a:solidFill>
                <a:latin typeface="Cambria Bold"/>
                <a:ea typeface="Cambria Bold"/>
                <a:cs typeface="Cambria Bold"/>
                <a:sym typeface="Cambria Bold"/>
              </a:rPr>
              <a:t>tắt</a:t>
            </a:r>
            <a:r>
              <a:rPr lang="en-US" sz="5520" dirty="0">
                <a:solidFill>
                  <a:srgbClr val="CE0F8D"/>
                </a:solidFill>
                <a:latin typeface="Cambria Bold"/>
                <a:ea typeface="Cambria Bold"/>
                <a:cs typeface="Cambria Bold"/>
                <a:sym typeface="Cambria Bold"/>
              </a:rPr>
              <a:t> </a:t>
            </a:r>
            <a:r>
              <a:rPr lang="en-US" sz="5520" dirty="0" err="1">
                <a:solidFill>
                  <a:srgbClr val="CE0F8D"/>
                </a:solidFill>
                <a:latin typeface="Cambria Bold"/>
                <a:ea typeface="Cambria Bold"/>
                <a:cs typeface="Cambria Bold"/>
                <a:sym typeface="Cambria Bold"/>
              </a:rPr>
              <a:t>nội</a:t>
            </a:r>
            <a:r>
              <a:rPr lang="en-US" sz="5520" dirty="0">
                <a:solidFill>
                  <a:srgbClr val="CE0F8D"/>
                </a:solidFill>
                <a:latin typeface="Cambria Bold"/>
                <a:ea typeface="Cambria Bold"/>
                <a:cs typeface="Cambria Bold"/>
                <a:sym typeface="Cambria Bold"/>
              </a:rPr>
              <a:t> dung </a:t>
            </a:r>
            <a:r>
              <a:rPr lang="en-US" sz="5520" dirty="0" err="1">
                <a:solidFill>
                  <a:srgbClr val="CE0F8D"/>
                </a:solidFill>
                <a:latin typeface="Cambria Bold"/>
                <a:ea typeface="Cambria Bold"/>
                <a:cs typeface="Cambria Bold"/>
                <a:sym typeface="Cambria Bold"/>
              </a:rPr>
              <a:t>câu</a:t>
            </a:r>
            <a:r>
              <a:rPr lang="en-US" sz="5520" dirty="0">
                <a:solidFill>
                  <a:srgbClr val="CE0F8D"/>
                </a:solidFill>
                <a:latin typeface="Cambria Bold"/>
                <a:ea typeface="Cambria Bold"/>
                <a:cs typeface="Cambria Bold"/>
                <a:sym typeface="Cambria Bold"/>
              </a:rPr>
              <a:t> </a:t>
            </a:r>
            <a:r>
              <a:rPr lang="en-US" sz="5520" dirty="0" err="1">
                <a:solidFill>
                  <a:srgbClr val="CE0F8D"/>
                </a:solidFill>
                <a:latin typeface="Cambria Bold"/>
                <a:ea typeface="Cambria Bold"/>
                <a:cs typeface="Cambria Bold"/>
                <a:sym typeface="Cambria Bold"/>
              </a:rPr>
              <a:t>chuyện</a:t>
            </a:r>
            <a:r>
              <a:rPr lang="en-US" sz="5520" dirty="0">
                <a:solidFill>
                  <a:srgbClr val="CE0F8D"/>
                </a:solidFill>
                <a:latin typeface="Cambria Bold"/>
                <a:ea typeface="Cambria Bold"/>
                <a:cs typeface="Cambria Bold"/>
                <a:sym typeface="Cambria Bold"/>
              </a:rPr>
              <a:t> “</a:t>
            </a:r>
            <a:r>
              <a:rPr lang="en-US" sz="5520" dirty="0" err="1">
                <a:solidFill>
                  <a:srgbClr val="CE0F8D"/>
                </a:solidFill>
                <a:latin typeface="Cambria Bold"/>
                <a:ea typeface="Cambria Bold"/>
                <a:cs typeface="Cambria Bold"/>
                <a:sym typeface="Cambria Bold"/>
              </a:rPr>
              <a:t>Cánh</a:t>
            </a:r>
            <a:r>
              <a:rPr lang="en-US" sz="5520" dirty="0">
                <a:solidFill>
                  <a:srgbClr val="CE0F8D"/>
                </a:solidFill>
                <a:latin typeface="Cambria Bold"/>
                <a:ea typeface="Cambria Bold"/>
                <a:cs typeface="Cambria Bold"/>
                <a:sym typeface="Cambria Bold"/>
              </a:rPr>
              <a:t> </a:t>
            </a:r>
            <a:r>
              <a:rPr lang="en-US" sz="5520" dirty="0" err="1">
                <a:solidFill>
                  <a:srgbClr val="CE0F8D"/>
                </a:solidFill>
                <a:latin typeface="Cambria Bold"/>
                <a:ea typeface="Cambria Bold"/>
                <a:cs typeface="Cambria Bold"/>
                <a:sym typeface="Cambria Bold"/>
              </a:rPr>
              <a:t>đồng</a:t>
            </a:r>
            <a:r>
              <a:rPr lang="en-US" sz="5520" dirty="0">
                <a:solidFill>
                  <a:srgbClr val="CE0F8D"/>
                </a:solidFill>
                <a:latin typeface="Cambria Bold"/>
                <a:ea typeface="Cambria Bold"/>
                <a:cs typeface="Cambria Bold"/>
                <a:sym typeface="Cambria Bold"/>
              </a:rPr>
              <a:t> </a:t>
            </a:r>
          </a:p>
          <a:p>
            <a:pPr algn="ctr">
              <a:lnSpc>
                <a:spcPts val="6293"/>
              </a:lnSpc>
            </a:pPr>
            <a:r>
              <a:rPr lang="en-US" sz="5520" dirty="0" err="1">
                <a:solidFill>
                  <a:srgbClr val="CE0F8D"/>
                </a:solidFill>
                <a:latin typeface="Cambria Bold"/>
                <a:ea typeface="Cambria Bold"/>
                <a:cs typeface="Cambria Bold"/>
                <a:sym typeface="Cambria Bold"/>
              </a:rPr>
              <a:t>hoa</a:t>
            </a:r>
            <a:r>
              <a:rPr lang="en-US" sz="5520" dirty="0">
                <a:solidFill>
                  <a:srgbClr val="CE0F8D"/>
                </a:solidFill>
                <a:latin typeface="Cambria Bold"/>
                <a:ea typeface="Cambria Bold"/>
                <a:cs typeface="Cambria Bold"/>
                <a:sym typeface="Cambria Bold"/>
              </a:rPr>
              <a:t>” </a:t>
            </a:r>
            <a:r>
              <a:rPr lang="en-US" sz="5520" dirty="0" err="1">
                <a:solidFill>
                  <a:srgbClr val="CE0F8D"/>
                </a:solidFill>
                <a:latin typeface="Cambria Bold"/>
                <a:ea typeface="Cambria Bold"/>
                <a:cs typeface="Cambria Bold"/>
                <a:sym typeface="Cambria Bold"/>
              </a:rPr>
              <a:t>theo</a:t>
            </a:r>
            <a:r>
              <a:rPr lang="en-US" sz="5520" dirty="0">
                <a:solidFill>
                  <a:srgbClr val="CE0F8D"/>
                </a:solidFill>
                <a:latin typeface="Cambria Bold"/>
                <a:ea typeface="Cambria Bold"/>
                <a:cs typeface="Cambria Bold"/>
                <a:sym typeface="Cambria Bold"/>
              </a:rPr>
              <a:t> </a:t>
            </a:r>
            <a:r>
              <a:rPr lang="en-US" sz="5520" dirty="0" err="1">
                <a:solidFill>
                  <a:srgbClr val="CE0F8D"/>
                </a:solidFill>
                <a:latin typeface="Cambria Bold"/>
                <a:ea typeface="Cambria Bold"/>
                <a:cs typeface="Cambria Bold"/>
                <a:sym typeface="Cambria Bold"/>
              </a:rPr>
              <a:t>gợi</a:t>
            </a:r>
            <a:r>
              <a:rPr lang="en-US" sz="5520" dirty="0">
                <a:solidFill>
                  <a:srgbClr val="CE0F8D"/>
                </a:solidFill>
                <a:latin typeface="Cambria Bold"/>
                <a:ea typeface="Cambria Bold"/>
                <a:cs typeface="Cambria Bold"/>
                <a:sym typeface="Cambria Bold"/>
              </a:rPr>
              <a:t> ý.</a:t>
            </a:r>
          </a:p>
        </p:txBody>
      </p:sp>
      <p:sp>
        <p:nvSpPr>
          <p:cNvPr id="11" name="TextBox 11"/>
          <p:cNvSpPr txBox="1"/>
          <p:nvPr/>
        </p:nvSpPr>
        <p:spPr>
          <a:xfrm>
            <a:off x="4934855" y="3135325"/>
            <a:ext cx="2696945" cy="1135063"/>
          </a:xfrm>
          <a:prstGeom prst="roundRect">
            <a:avLst/>
          </a:prstGeom>
          <a:solidFill>
            <a:srgbClr val="FE9A38"/>
          </a:solidFill>
          <a:ln w="19050">
            <a:solidFill>
              <a:schemeClr val="tx1"/>
            </a:solidFill>
            <a:prstDash val="lgDash"/>
          </a:ln>
        </p:spPr>
        <p:txBody>
          <a:bodyPr lIns="0" tIns="0" rIns="0" bIns="0" rtlCol="0" anchor="t">
            <a:spAutoFit/>
          </a:bodyPr>
          <a:lstStyle/>
          <a:p>
            <a:pPr algn="ctr">
              <a:lnSpc>
                <a:spcPts val="3990"/>
              </a:lnSpc>
            </a:pPr>
            <a:r>
              <a:rPr lang="en-US" sz="3500" dirty="0" err="1">
                <a:solidFill>
                  <a:schemeClr val="bg1"/>
                </a:solidFill>
                <a:latin typeface="Cambria Bold"/>
                <a:ea typeface="Cambria Bold"/>
                <a:cs typeface="Cambria Bold"/>
                <a:sym typeface="Cambria Bold"/>
              </a:rPr>
              <a:t>Niềm</a:t>
            </a:r>
            <a:r>
              <a:rPr lang="en-US" sz="3500" dirty="0">
                <a:solidFill>
                  <a:schemeClr val="bg1"/>
                </a:solidFill>
                <a:latin typeface="Cambria Bold"/>
                <a:ea typeface="Cambria Bold"/>
                <a:cs typeface="Cambria Bold"/>
                <a:sym typeface="Cambria Bold"/>
              </a:rPr>
              <a:t> </a:t>
            </a:r>
            <a:r>
              <a:rPr lang="en-US" sz="3500" dirty="0" err="1">
                <a:solidFill>
                  <a:schemeClr val="bg1"/>
                </a:solidFill>
                <a:latin typeface="Cambria Bold"/>
                <a:ea typeface="Cambria Bold"/>
                <a:cs typeface="Cambria Bold"/>
                <a:sym typeface="Cambria Bold"/>
              </a:rPr>
              <a:t>vui</a:t>
            </a:r>
            <a:r>
              <a:rPr lang="en-US" sz="3500" dirty="0">
                <a:solidFill>
                  <a:schemeClr val="bg1"/>
                </a:solidFill>
                <a:latin typeface="Cambria Bold"/>
                <a:ea typeface="Cambria Bold"/>
                <a:cs typeface="Cambria Bold"/>
                <a:sym typeface="Cambria Bold"/>
              </a:rPr>
              <a:t> </a:t>
            </a:r>
            <a:r>
              <a:rPr lang="en-US" sz="3500" dirty="0" err="1">
                <a:solidFill>
                  <a:schemeClr val="bg1"/>
                </a:solidFill>
                <a:latin typeface="Cambria Bold"/>
                <a:ea typeface="Cambria Bold"/>
                <a:cs typeface="Cambria Bold"/>
                <a:sym typeface="Cambria Bold"/>
              </a:rPr>
              <a:t>trên</a:t>
            </a:r>
            <a:r>
              <a:rPr lang="en-US" sz="3500" dirty="0">
                <a:solidFill>
                  <a:schemeClr val="bg1"/>
                </a:solidFill>
                <a:latin typeface="Cambria Bold"/>
                <a:ea typeface="Cambria Bold"/>
                <a:cs typeface="Cambria Bold"/>
                <a:sym typeface="Cambria Bold"/>
              </a:rPr>
              <a:t> </a:t>
            </a:r>
            <a:r>
              <a:rPr lang="en-US" sz="3500" dirty="0" err="1">
                <a:solidFill>
                  <a:schemeClr val="bg1"/>
                </a:solidFill>
                <a:latin typeface="Cambria Bold"/>
                <a:ea typeface="Cambria Bold"/>
                <a:cs typeface="Cambria Bold"/>
                <a:sym typeface="Cambria Bold"/>
              </a:rPr>
              <a:t>đồng</a:t>
            </a:r>
            <a:r>
              <a:rPr lang="en-US" sz="3500" dirty="0">
                <a:solidFill>
                  <a:schemeClr val="bg1"/>
                </a:solidFill>
                <a:latin typeface="Cambria Bold"/>
                <a:ea typeface="Cambria Bold"/>
                <a:cs typeface="Cambria Bold"/>
                <a:sym typeface="Cambria Bold"/>
              </a:rPr>
              <a:t> </a:t>
            </a:r>
            <a:r>
              <a:rPr lang="en-US" sz="3500" dirty="0" err="1">
                <a:solidFill>
                  <a:schemeClr val="bg1"/>
                </a:solidFill>
                <a:latin typeface="Cambria Bold"/>
                <a:ea typeface="Cambria Bold"/>
                <a:cs typeface="Cambria Bold"/>
                <a:sym typeface="Cambria Bold"/>
              </a:rPr>
              <a:t>cỏ</a:t>
            </a:r>
            <a:endParaRPr lang="en-US" sz="3500" dirty="0">
              <a:solidFill>
                <a:schemeClr val="bg1"/>
              </a:solidFill>
              <a:latin typeface="Cambria Bold"/>
              <a:ea typeface="Cambria Bold"/>
              <a:cs typeface="Cambria Bold"/>
              <a:sym typeface="Cambria Bold"/>
            </a:endParaRPr>
          </a:p>
        </p:txBody>
      </p:sp>
      <p:sp>
        <p:nvSpPr>
          <p:cNvPr id="12" name="TextBox 12"/>
          <p:cNvSpPr txBox="1"/>
          <p:nvPr/>
        </p:nvSpPr>
        <p:spPr>
          <a:xfrm>
            <a:off x="7924465" y="2894694"/>
            <a:ext cx="4648200" cy="1702594"/>
          </a:xfrm>
          <a:prstGeom prst="roundRect">
            <a:avLst/>
          </a:prstGeom>
          <a:solidFill>
            <a:srgbClr val="FE9A38"/>
          </a:solidFill>
          <a:ln w="19050">
            <a:solidFill>
              <a:schemeClr val="tx1"/>
            </a:solidFill>
            <a:prstDash val="lgDash"/>
          </a:ln>
        </p:spPr>
        <p:txBody>
          <a:bodyPr wrap="square" lIns="0" tIns="0" rIns="0" bIns="0" rtlCol="0" anchor="t">
            <a:spAutoFit/>
          </a:bodyPr>
          <a:lstStyle/>
          <a:p>
            <a:pPr algn="ctr">
              <a:lnSpc>
                <a:spcPts val="3990"/>
              </a:lnSpc>
            </a:pPr>
            <a:r>
              <a:rPr lang="en-US" sz="3500" dirty="0" err="1">
                <a:solidFill>
                  <a:schemeClr val="bg1"/>
                </a:solidFill>
                <a:latin typeface="Cambria Bold"/>
                <a:ea typeface="Cambria Bold"/>
                <a:cs typeface="Cambria Bold"/>
                <a:sym typeface="Cambria Bold"/>
              </a:rPr>
              <a:t>Nguy</a:t>
            </a:r>
            <a:r>
              <a:rPr lang="en-US" sz="3500" dirty="0">
                <a:solidFill>
                  <a:schemeClr val="bg1"/>
                </a:solidFill>
                <a:latin typeface="Cambria Bold"/>
                <a:ea typeface="Cambria Bold"/>
                <a:cs typeface="Cambria Bold"/>
                <a:sym typeface="Cambria Bold"/>
              </a:rPr>
              <a:t> </a:t>
            </a:r>
            <a:r>
              <a:rPr lang="en-US" sz="3500" dirty="0" err="1">
                <a:solidFill>
                  <a:schemeClr val="bg1"/>
                </a:solidFill>
                <a:latin typeface="Cambria Bold"/>
                <a:ea typeface="Cambria Bold"/>
                <a:cs typeface="Cambria Bold"/>
                <a:sym typeface="Cambria Bold"/>
              </a:rPr>
              <a:t>cơ</a:t>
            </a:r>
            <a:r>
              <a:rPr lang="en-US" sz="3500" dirty="0">
                <a:solidFill>
                  <a:schemeClr val="bg1"/>
                </a:solidFill>
                <a:latin typeface="Cambria Bold"/>
                <a:ea typeface="Cambria Bold"/>
                <a:cs typeface="Cambria Bold"/>
                <a:sym typeface="Cambria Bold"/>
              </a:rPr>
              <a:t> </a:t>
            </a:r>
            <a:r>
              <a:rPr lang="en-US" sz="3500" dirty="0" err="1">
                <a:solidFill>
                  <a:schemeClr val="bg1"/>
                </a:solidFill>
                <a:latin typeface="Cambria Bold"/>
                <a:ea typeface="Cambria Bold"/>
                <a:cs typeface="Cambria Bold"/>
                <a:sym typeface="Cambria Bold"/>
              </a:rPr>
              <a:t>đồng</a:t>
            </a:r>
            <a:r>
              <a:rPr lang="en-US" sz="3500" dirty="0">
                <a:solidFill>
                  <a:schemeClr val="bg1"/>
                </a:solidFill>
                <a:latin typeface="Cambria Bold"/>
                <a:ea typeface="Cambria Bold"/>
                <a:cs typeface="Cambria Bold"/>
                <a:sym typeface="Cambria Bold"/>
              </a:rPr>
              <a:t> </a:t>
            </a:r>
            <a:r>
              <a:rPr lang="en-US" sz="3500" dirty="0" err="1">
                <a:solidFill>
                  <a:schemeClr val="bg1"/>
                </a:solidFill>
                <a:latin typeface="Cambria Bold"/>
                <a:ea typeface="Cambria Bold"/>
                <a:cs typeface="Cambria Bold"/>
                <a:sym typeface="Cambria Bold"/>
              </a:rPr>
              <a:t>cỏ</a:t>
            </a:r>
            <a:r>
              <a:rPr lang="en-US" sz="3500" dirty="0">
                <a:solidFill>
                  <a:schemeClr val="bg1"/>
                </a:solidFill>
                <a:latin typeface="Cambria Bold"/>
                <a:ea typeface="Cambria Bold"/>
                <a:cs typeface="Cambria Bold"/>
                <a:sym typeface="Cambria Bold"/>
              </a:rPr>
              <a:t> </a:t>
            </a:r>
            <a:r>
              <a:rPr lang="en-US" sz="3500" dirty="0" err="1">
                <a:solidFill>
                  <a:schemeClr val="bg1"/>
                </a:solidFill>
                <a:latin typeface="Cambria Bold"/>
                <a:ea typeface="Cambria Bold"/>
                <a:cs typeface="Cambria Bold"/>
                <a:sym typeface="Cambria Bold"/>
              </a:rPr>
              <a:t>trở</a:t>
            </a:r>
            <a:r>
              <a:rPr lang="en-US" sz="3500" dirty="0">
                <a:solidFill>
                  <a:schemeClr val="bg1"/>
                </a:solidFill>
                <a:latin typeface="Cambria Bold"/>
                <a:ea typeface="Cambria Bold"/>
                <a:cs typeface="Cambria Bold"/>
                <a:sym typeface="Cambria Bold"/>
              </a:rPr>
              <a:t> </a:t>
            </a:r>
            <a:r>
              <a:rPr lang="en-US" sz="3500" dirty="0" err="1">
                <a:solidFill>
                  <a:schemeClr val="bg1"/>
                </a:solidFill>
                <a:latin typeface="Cambria Bold"/>
                <a:ea typeface="Cambria Bold"/>
                <a:cs typeface="Cambria Bold"/>
                <a:sym typeface="Cambria Bold"/>
              </a:rPr>
              <a:t>thành</a:t>
            </a:r>
            <a:r>
              <a:rPr lang="en-US" sz="3500" dirty="0">
                <a:solidFill>
                  <a:schemeClr val="bg1"/>
                </a:solidFill>
                <a:latin typeface="Cambria Bold"/>
                <a:ea typeface="Cambria Bold"/>
                <a:cs typeface="Cambria Bold"/>
                <a:sym typeface="Cambria Bold"/>
              </a:rPr>
              <a:t> </a:t>
            </a:r>
            <a:r>
              <a:rPr lang="en-US" sz="3500" dirty="0" err="1">
                <a:solidFill>
                  <a:schemeClr val="bg1"/>
                </a:solidFill>
                <a:latin typeface="Cambria Bold"/>
                <a:ea typeface="Cambria Bold"/>
                <a:cs typeface="Cambria Bold"/>
                <a:sym typeface="Cambria Bold"/>
              </a:rPr>
              <a:t>bãi</a:t>
            </a:r>
            <a:r>
              <a:rPr lang="en-US" sz="3500" dirty="0">
                <a:solidFill>
                  <a:schemeClr val="bg1"/>
                </a:solidFill>
                <a:latin typeface="Cambria Bold"/>
                <a:ea typeface="Cambria Bold"/>
                <a:cs typeface="Cambria Bold"/>
                <a:sym typeface="Cambria Bold"/>
              </a:rPr>
              <a:t> </a:t>
            </a:r>
            <a:r>
              <a:rPr lang="en-US" sz="3500" dirty="0" err="1">
                <a:solidFill>
                  <a:schemeClr val="bg1"/>
                </a:solidFill>
                <a:latin typeface="Cambria Bold"/>
                <a:ea typeface="Cambria Bold"/>
                <a:cs typeface="Cambria Bold"/>
                <a:sym typeface="Cambria Bold"/>
              </a:rPr>
              <a:t>rác</a:t>
            </a:r>
            <a:r>
              <a:rPr lang="en-US" sz="3500" dirty="0">
                <a:solidFill>
                  <a:schemeClr val="bg1"/>
                </a:solidFill>
                <a:latin typeface="Cambria Bold"/>
                <a:ea typeface="Cambria Bold"/>
                <a:cs typeface="Cambria Bold"/>
                <a:sym typeface="Cambria Bold"/>
              </a:rPr>
              <a:t> </a:t>
            </a:r>
            <a:r>
              <a:rPr lang="en-US" sz="3500" dirty="0" err="1">
                <a:solidFill>
                  <a:schemeClr val="bg1"/>
                </a:solidFill>
                <a:latin typeface="Cambria Bold"/>
                <a:ea typeface="Cambria Bold"/>
                <a:cs typeface="Cambria Bold"/>
                <a:sym typeface="Cambria Bold"/>
              </a:rPr>
              <a:t>và</a:t>
            </a:r>
            <a:r>
              <a:rPr lang="en-US" sz="3500" dirty="0">
                <a:solidFill>
                  <a:schemeClr val="bg1"/>
                </a:solidFill>
                <a:latin typeface="Cambria Bold"/>
                <a:ea typeface="Cambria Bold"/>
                <a:cs typeface="Cambria Bold"/>
                <a:sym typeface="Cambria Bold"/>
              </a:rPr>
              <a:t> ý </a:t>
            </a:r>
            <a:r>
              <a:rPr lang="en-US" sz="3500" dirty="0" err="1">
                <a:solidFill>
                  <a:schemeClr val="bg1"/>
                </a:solidFill>
                <a:latin typeface="Cambria Bold"/>
                <a:ea typeface="Cambria Bold"/>
                <a:cs typeface="Cambria Bold"/>
                <a:sym typeface="Cambria Bold"/>
              </a:rPr>
              <a:t>tưởng</a:t>
            </a:r>
            <a:r>
              <a:rPr lang="en-US" sz="3500" dirty="0">
                <a:solidFill>
                  <a:schemeClr val="bg1"/>
                </a:solidFill>
                <a:latin typeface="Cambria Bold"/>
                <a:ea typeface="Cambria Bold"/>
                <a:cs typeface="Cambria Bold"/>
                <a:sym typeface="Cambria Bold"/>
              </a:rPr>
              <a:t> </a:t>
            </a:r>
            <a:r>
              <a:rPr lang="en-US" sz="3500" dirty="0" err="1">
                <a:solidFill>
                  <a:schemeClr val="bg1"/>
                </a:solidFill>
                <a:latin typeface="Cambria Bold"/>
                <a:ea typeface="Cambria Bold"/>
                <a:cs typeface="Cambria Bold"/>
                <a:sym typeface="Cambria Bold"/>
              </a:rPr>
              <a:t>cải</a:t>
            </a:r>
            <a:r>
              <a:rPr lang="en-US" sz="3500" dirty="0">
                <a:solidFill>
                  <a:schemeClr val="bg1"/>
                </a:solidFill>
                <a:latin typeface="Cambria Bold"/>
                <a:ea typeface="Cambria Bold"/>
                <a:cs typeface="Cambria Bold"/>
                <a:sym typeface="Cambria Bold"/>
              </a:rPr>
              <a:t> </a:t>
            </a:r>
            <a:r>
              <a:rPr lang="en-US" sz="3500" dirty="0" err="1">
                <a:solidFill>
                  <a:schemeClr val="bg1"/>
                </a:solidFill>
                <a:latin typeface="Cambria Bold"/>
                <a:ea typeface="Cambria Bold"/>
                <a:cs typeface="Cambria Bold"/>
                <a:sym typeface="Cambria Bold"/>
              </a:rPr>
              <a:t>tạo</a:t>
            </a:r>
            <a:r>
              <a:rPr lang="en-US" sz="3500" dirty="0">
                <a:solidFill>
                  <a:schemeClr val="bg1"/>
                </a:solidFill>
                <a:latin typeface="Cambria Bold"/>
                <a:ea typeface="Cambria Bold"/>
                <a:cs typeface="Cambria Bold"/>
                <a:sym typeface="Cambria Bold"/>
              </a:rPr>
              <a:t> </a:t>
            </a:r>
            <a:r>
              <a:rPr lang="en-US" sz="3500" dirty="0" err="1">
                <a:solidFill>
                  <a:schemeClr val="bg1"/>
                </a:solidFill>
                <a:latin typeface="Cambria Bold"/>
                <a:ea typeface="Cambria Bold"/>
                <a:cs typeface="Cambria Bold"/>
                <a:sym typeface="Cambria Bold"/>
              </a:rPr>
              <a:t>đồng</a:t>
            </a:r>
            <a:r>
              <a:rPr lang="en-US" sz="3500" dirty="0">
                <a:solidFill>
                  <a:schemeClr val="bg1"/>
                </a:solidFill>
                <a:latin typeface="Cambria Bold"/>
                <a:ea typeface="Cambria Bold"/>
                <a:cs typeface="Cambria Bold"/>
                <a:sym typeface="Cambria Bold"/>
              </a:rPr>
              <a:t> </a:t>
            </a:r>
            <a:r>
              <a:rPr lang="en-US" sz="3500" dirty="0" err="1">
                <a:solidFill>
                  <a:schemeClr val="bg1"/>
                </a:solidFill>
                <a:latin typeface="Cambria Bold"/>
                <a:ea typeface="Cambria Bold"/>
                <a:cs typeface="Cambria Bold"/>
                <a:sym typeface="Cambria Bold"/>
              </a:rPr>
              <a:t>cỏ</a:t>
            </a:r>
            <a:endParaRPr lang="en-US" sz="3500" dirty="0">
              <a:solidFill>
                <a:schemeClr val="bg1"/>
              </a:solidFill>
              <a:latin typeface="Cambria Bold"/>
              <a:ea typeface="Cambria Bold"/>
              <a:cs typeface="Cambria Bold"/>
              <a:sym typeface="Cambria Bold"/>
            </a:endParaRPr>
          </a:p>
        </p:txBody>
      </p:sp>
      <p:sp>
        <p:nvSpPr>
          <p:cNvPr id="13" name="TextBox 13"/>
          <p:cNvSpPr txBox="1"/>
          <p:nvPr/>
        </p:nvSpPr>
        <p:spPr>
          <a:xfrm>
            <a:off x="12865330" y="3112682"/>
            <a:ext cx="2268859" cy="1135063"/>
          </a:xfrm>
          <a:prstGeom prst="roundRect">
            <a:avLst/>
          </a:prstGeom>
          <a:solidFill>
            <a:srgbClr val="FE9A38"/>
          </a:solidFill>
          <a:ln w="19050">
            <a:solidFill>
              <a:schemeClr val="tx1"/>
            </a:solidFill>
            <a:prstDash val="lgDash"/>
          </a:ln>
        </p:spPr>
        <p:txBody>
          <a:bodyPr lIns="0" tIns="0" rIns="0" bIns="0" rtlCol="0" anchor="t">
            <a:spAutoFit/>
          </a:bodyPr>
          <a:lstStyle/>
          <a:p>
            <a:pPr algn="ctr">
              <a:lnSpc>
                <a:spcPts val="3989"/>
              </a:lnSpc>
            </a:pPr>
            <a:r>
              <a:rPr lang="en-US" sz="3499" dirty="0">
                <a:solidFill>
                  <a:schemeClr val="bg1"/>
                </a:solidFill>
                <a:latin typeface="Cambria Bold"/>
                <a:ea typeface="Cambria Bold"/>
                <a:cs typeface="Cambria Bold"/>
                <a:sym typeface="Cambria Bold"/>
              </a:rPr>
              <a:t>Ý </a:t>
            </a:r>
            <a:r>
              <a:rPr lang="en-US" sz="3499" dirty="0" err="1">
                <a:solidFill>
                  <a:schemeClr val="bg1"/>
                </a:solidFill>
                <a:latin typeface="Cambria Bold"/>
                <a:ea typeface="Cambria Bold"/>
                <a:cs typeface="Cambria Bold"/>
                <a:sym typeface="Cambria Bold"/>
              </a:rPr>
              <a:t>tưởng</a:t>
            </a:r>
            <a:r>
              <a:rPr lang="en-US" sz="3499" dirty="0">
                <a:solidFill>
                  <a:schemeClr val="bg1"/>
                </a:solidFill>
                <a:latin typeface="Cambria Bold"/>
                <a:ea typeface="Cambria Bold"/>
                <a:cs typeface="Cambria Bold"/>
                <a:sym typeface="Cambria Bold"/>
              </a:rPr>
              <a:t> </a:t>
            </a:r>
            <a:r>
              <a:rPr lang="en-US" sz="3499" dirty="0" err="1">
                <a:solidFill>
                  <a:schemeClr val="bg1"/>
                </a:solidFill>
                <a:latin typeface="Cambria Bold"/>
                <a:ea typeface="Cambria Bold"/>
                <a:cs typeface="Cambria Bold"/>
                <a:sym typeface="Cambria Bold"/>
              </a:rPr>
              <a:t>thực</a:t>
            </a:r>
            <a:r>
              <a:rPr lang="en-US" sz="3499" dirty="0">
                <a:solidFill>
                  <a:schemeClr val="bg1"/>
                </a:solidFill>
                <a:latin typeface="Cambria Bold"/>
                <a:ea typeface="Cambria Bold"/>
                <a:cs typeface="Cambria Bold"/>
                <a:sym typeface="Cambria Bold"/>
              </a:rPr>
              <a:t> </a:t>
            </a:r>
            <a:r>
              <a:rPr lang="en-US" sz="3499" dirty="0" err="1">
                <a:solidFill>
                  <a:schemeClr val="bg1"/>
                </a:solidFill>
                <a:latin typeface="Cambria Bold"/>
                <a:ea typeface="Cambria Bold"/>
                <a:cs typeface="Cambria Bold"/>
                <a:sym typeface="Cambria Bold"/>
              </a:rPr>
              <a:t>hiện</a:t>
            </a:r>
            <a:endParaRPr lang="en-US" sz="3499" dirty="0">
              <a:solidFill>
                <a:schemeClr val="bg1"/>
              </a:solidFill>
              <a:latin typeface="Cambria Bold"/>
              <a:ea typeface="Cambria Bold"/>
              <a:cs typeface="Cambria Bold"/>
              <a:sym typeface="Cambria Bold"/>
            </a:endParaRPr>
          </a:p>
        </p:txBody>
      </p:sp>
      <p:sp>
        <p:nvSpPr>
          <p:cNvPr id="14" name="TextBox 14"/>
          <p:cNvSpPr txBox="1"/>
          <p:nvPr/>
        </p:nvSpPr>
        <p:spPr>
          <a:xfrm>
            <a:off x="15500411" y="3118017"/>
            <a:ext cx="1986890" cy="1135063"/>
          </a:xfrm>
          <a:prstGeom prst="roundRect">
            <a:avLst/>
          </a:prstGeom>
          <a:solidFill>
            <a:srgbClr val="FE9A38"/>
          </a:solidFill>
          <a:ln w="19050">
            <a:solidFill>
              <a:schemeClr val="tx1"/>
            </a:solidFill>
            <a:prstDash val="lgDash"/>
          </a:ln>
        </p:spPr>
        <p:txBody>
          <a:bodyPr lIns="0" tIns="0" rIns="0" bIns="0" rtlCol="0" anchor="t">
            <a:spAutoFit/>
          </a:bodyPr>
          <a:lstStyle/>
          <a:p>
            <a:pPr algn="ctr">
              <a:lnSpc>
                <a:spcPts val="3990"/>
              </a:lnSpc>
            </a:pPr>
            <a:r>
              <a:rPr lang="en-US" sz="3500" dirty="0" err="1">
                <a:solidFill>
                  <a:schemeClr val="bg1"/>
                </a:solidFill>
                <a:latin typeface="Cambria Bold"/>
                <a:ea typeface="Cambria Bold"/>
                <a:cs typeface="Cambria Bold"/>
                <a:sym typeface="Cambria Bold"/>
              </a:rPr>
              <a:t>Kết</a:t>
            </a:r>
            <a:r>
              <a:rPr lang="en-US" sz="3500" dirty="0">
                <a:solidFill>
                  <a:schemeClr val="bg1"/>
                </a:solidFill>
                <a:latin typeface="Cambria Bold"/>
                <a:ea typeface="Cambria Bold"/>
                <a:cs typeface="Cambria Bold"/>
                <a:sym typeface="Cambria Bold"/>
              </a:rPr>
              <a:t> </a:t>
            </a:r>
            <a:r>
              <a:rPr lang="en-US" sz="3500" dirty="0" err="1">
                <a:solidFill>
                  <a:schemeClr val="bg1"/>
                </a:solidFill>
                <a:latin typeface="Cambria Bold"/>
                <a:ea typeface="Cambria Bold"/>
                <a:cs typeface="Cambria Bold"/>
                <a:sym typeface="Cambria Bold"/>
              </a:rPr>
              <a:t>quả</a:t>
            </a:r>
            <a:r>
              <a:rPr lang="en-US" sz="3500" dirty="0">
                <a:solidFill>
                  <a:schemeClr val="bg1"/>
                </a:solidFill>
                <a:latin typeface="Cambria Bold"/>
                <a:ea typeface="Cambria Bold"/>
                <a:cs typeface="Cambria Bold"/>
                <a:sym typeface="Cambria Bold"/>
              </a:rPr>
              <a:t> </a:t>
            </a:r>
            <a:r>
              <a:rPr lang="en-US" sz="3500" dirty="0" err="1">
                <a:solidFill>
                  <a:schemeClr val="bg1"/>
                </a:solidFill>
                <a:latin typeface="Cambria Bold"/>
                <a:ea typeface="Cambria Bold"/>
                <a:cs typeface="Cambria Bold"/>
                <a:sym typeface="Cambria Bold"/>
              </a:rPr>
              <a:t>tốt</a:t>
            </a:r>
            <a:r>
              <a:rPr lang="en-US" sz="3500" dirty="0">
                <a:solidFill>
                  <a:schemeClr val="bg1"/>
                </a:solidFill>
                <a:latin typeface="Cambria Bold"/>
                <a:ea typeface="Cambria Bold"/>
                <a:cs typeface="Cambria Bold"/>
                <a:sym typeface="Cambria Bold"/>
              </a:rPr>
              <a:t> </a:t>
            </a:r>
            <a:r>
              <a:rPr lang="en-US" sz="3500" dirty="0" err="1">
                <a:solidFill>
                  <a:schemeClr val="bg1"/>
                </a:solidFill>
                <a:latin typeface="Cambria Bold"/>
                <a:ea typeface="Cambria Bold"/>
                <a:cs typeface="Cambria Bold"/>
                <a:sym typeface="Cambria Bold"/>
              </a:rPr>
              <a:t>đẹp</a:t>
            </a:r>
            <a:endParaRPr lang="en-US" sz="3500" dirty="0">
              <a:solidFill>
                <a:schemeClr val="bg1"/>
              </a:solidFill>
              <a:latin typeface="Cambria Bold"/>
              <a:ea typeface="Cambria Bold"/>
              <a:cs typeface="Cambria Bold"/>
              <a:sym typeface="Cambria Bo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0728827" y="-277292"/>
            <a:ext cx="7315200" cy="2907792"/>
          </a:xfrm>
          <a:custGeom>
            <a:avLst/>
            <a:gdLst/>
            <a:ahLst/>
            <a:cxnLst/>
            <a:rect l="l" t="t" r="r" b="b"/>
            <a:pathLst>
              <a:path w="7315200" h="2907792">
                <a:moveTo>
                  <a:pt x="0" y="0"/>
                </a:moveTo>
                <a:lnTo>
                  <a:pt x="7315200" y="0"/>
                </a:lnTo>
                <a:lnTo>
                  <a:pt x="7315200" y="2907792"/>
                </a:lnTo>
                <a:lnTo>
                  <a:pt x="0" y="2907792"/>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sp>
        <p:nvSpPr>
          <p:cNvPr id="4" name="Freeform 4"/>
          <p:cNvSpPr/>
          <p:nvPr/>
        </p:nvSpPr>
        <p:spPr>
          <a:xfrm>
            <a:off x="10587308" y="249250"/>
            <a:ext cx="7315200" cy="1828800"/>
          </a:xfrm>
          <a:custGeom>
            <a:avLst/>
            <a:gdLst/>
            <a:ahLst/>
            <a:cxnLst/>
            <a:rect l="l" t="t" r="r" b="b"/>
            <a:pathLst>
              <a:path w="7315200" h="1828800">
                <a:moveTo>
                  <a:pt x="0" y="0"/>
                </a:moveTo>
                <a:lnTo>
                  <a:pt x="7315200" y="0"/>
                </a:lnTo>
                <a:lnTo>
                  <a:pt x="7315200" y="1828800"/>
                </a:lnTo>
                <a:lnTo>
                  <a:pt x="0" y="1828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5" name="Group 5"/>
          <p:cNvGrpSpPr/>
          <p:nvPr/>
        </p:nvGrpSpPr>
        <p:grpSpPr>
          <a:xfrm>
            <a:off x="533314" y="364045"/>
            <a:ext cx="17257368" cy="9558910"/>
            <a:chOff x="0" y="0"/>
            <a:chExt cx="4545150" cy="2517573"/>
          </a:xfrm>
        </p:grpSpPr>
        <p:sp>
          <p:nvSpPr>
            <p:cNvPr id="6" name="Freeform 6"/>
            <p:cNvSpPr/>
            <p:nvPr/>
          </p:nvSpPr>
          <p:spPr>
            <a:xfrm>
              <a:off x="0" y="0"/>
              <a:ext cx="4545150" cy="2517573"/>
            </a:xfrm>
            <a:custGeom>
              <a:avLst/>
              <a:gdLst/>
              <a:ahLst/>
              <a:cxnLst/>
              <a:rect l="l" t="t" r="r" b="b"/>
              <a:pathLst>
                <a:path w="4545150" h="2517573">
                  <a:moveTo>
                    <a:pt x="22879" y="0"/>
                  </a:moveTo>
                  <a:lnTo>
                    <a:pt x="4522271" y="0"/>
                  </a:lnTo>
                  <a:cubicBezTo>
                    <a:pt x="4528339" y="0"/>
                    <a:pt x="4534159" y="2410"/>
                    <a:pt x="4538449" y="6701"/>
                  </a:cubicBezTo>
                  <a:cubicBezTo>
                    <a:pt x="4542740" y="10992"/>
                    <a:pt x="4545150" y="16811"/>
                    <a:pt x="4545150" y="22879"/>
                  </a:cubicBezTo>
                  <a:lnTo>
                    <a:pt x="4545150" y="2494693"/>
                  </a:lnTo>
                  <a:cubicBezTo>
                    <a:pt x="4545150" y="2507330"/>
                    <a:pt x="4534907" y="2517573"/>
                    <a:pt x="4522271" y="2517573"/>
                  </a:cubicBezTo>
                  <a:lnTo>
                    <a:pt x="22879" y="2517573"/>
                  </a:lnTo>
                  <a:cubicBezTo>
                    <a:pt x="16811" y="2517573"/>
                    <a:pt x="10992" y="2515162"/>
                    <a:pt x="6701" y="2510872"/>
                  </a:cubicBezTo>
                  <a:cubicBezTo>
                    <a:pt x="2410" y="2506581"/>
                    <a:pt x="0" y="2500762"/>
                    <a:pt x="0" y="2494693"/>
                  </a:cubicBezTo>
                  <a:lnTo>
                    <a:pt x="0" y="22879"/>
                  </a:lnTo>
                  <a:cubicBezTo>
                    <a:pt x="0" y="16811"/>
                    <a:pt x="2410" y="10992"/>
                    <a:pt x="6701" y="6701"/>
                  </a:cubicBezTo>
                  <a:cubicBezTo>
                    <a:pt x="10992" y="2410"/>
                    <a:pt x="16811" y="0"/>
                    <a:pt x="22879" y="0"/>
                  </a:cubicBezTo>
                  <a:close/>
                </a:path>
              </a:pathLst>
            </a:custGeom>
            <a:solidFill>
              <a:srgbClr val="FFFFFF"/>
            </a:solidFill>
            <a:ln w="38100" cap="rnd">
              <a:solidFill>
                <a:srgbClr val="FFFFFF"/>
              </a:solidFill>
              <a:prstDash val="lgDash"/>
              <a:round/>
            </a:ln>
          </p:spPr>
        </p:sp>
        <p:sp>
          <p:nvSpPr>
            <p:cNvPr id="7" name="TextBox 7"/>
            <p:cNvSpPr txBox="1"/>
            <p:nvPr/>
          </p:nvSpPr>
          <p:spPr>
            <a:xfrm>
              <a:off x="0" y="-57150"/>
              <a:ext cx="4545150" cy="257472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290614" y="2759091"/>
            <a:ext cx="4689346" cy="7163864"/>
          </a:xfrm>
          <a:custGeom>
            <a:avLst/>
            <a:gdLst/>
            <a:ahLst/>
            <a:cxnLst/>
            <a:rect l="l" t="t" r="r" b="b"/>
            <a:pathLst>
              <a:path w="4689346" h="7163864">
                <a:moveTo>
                  <a:pt x="0" y="0"/>
                </a:moveTo>
                <a:lnTo>
                  <a:pt x="4689346" y="0"/>
                </a:lnTo>
                <a:lnTo>
                  <a:pt x="4689346" y="7163864"/>
                </a:lnTo>
                <a:lnTo>
                  <a:pt x="0" y="7163864"/>
                </a:lnTo>
                <a:lnTo>
                  <a:pt x="0" y="0"/>
                </a:lnTo>
                <a:close/>
              </a:path>
            </a:pathLst>
          </a:custGeom>
          <a:blipFill>
            <a:blip r:embed="rId7"/>
            <a:stretch>
              <a:fillRect/>
            </a:stretch>
          </a:blipFill>
        </p:spPr>
      </p:sp>
      <p:sp>
        <p:nvSpPr>
          <p:cNvPr id="9" name="Freeform 9"/>
          <p:cNvSpPr/>
          <p:nvPr/>
        </p:nvSpPr>
        <p:spPr>
          <a:xfrm>
            <a:off x="8294770" y="829846"/>
            <a:ext cx="8964530" cy="4491069"/>
          </a:xfrm>
          <a:custGeom>
            <a:avLst/>
            <a:gdLst/>
            <a:ahLst/>
            <a:cxnLst/>
            <a:rect l="l" t="t" r="r" b="b"/>
            <a:pathLst>
              <a:path w="8964530" h="4491069">
                <a:moveTo>
                  <a:pt x="0" y="0"/>
                </a:moveTo>
                <a:lnTo>
                  <a:pt x="8964530" y="0"/>
                </a:lnTo>
                <a:lnTo>
                  <a:pt x="8964530" y="4491069"/>
                </a:lnTo>
                <a:lnTo>
                  <a:pt x="0" y="4491069"/>
                </a:lnTo>
                <a:lnTo>
                  <a:pt x="0" y="0"/>
                </a:lnTo>
                <a:close/>
              </a:path>
            </a:pathLst>
          </a:custGeom>
          <a:blipFill>
            <a:blip r:embed="rId8"/>
            <a:stretch>
              <a:fillRect t="-1773" r="-53" b="-6405"/>
            </a:stretch>
          </a:blipFill>
        </p:spPr>
      </p:sp>
      <p:sp>
        <p:nvSpPr>
          <p:cNvPr id="14" name="TextBox 14"/>
          <p:cNvSpPr txBox="1"/>
          <p:nvPr/>
        </p:nvSpPr>
        <p:spPr>
          <a:xfrm>
            <a:off x="1028700" y="858421"/>
            <a:ext cx="7113273" cy="1594485"/>
          </a:xfrm>
          <a:prstGeom prst="rect">
            <a:avLst/>
          </a:prstGeom>
        </p:spPr>
        <p:txBody>
          <a:bodyPr lIns="0" tIns="0" rIns="0" bIns="0" rtlCol="0" anchor="t">
            <a:spAutoFit/>
          </a:bodyPr>
          <a:lstStyle/>
          <a:p>
            <a:pPr algn="just">
              <a:lnSpc>
                <a:spcPts val="6269"/>
              </a:lnSpc>
            </a:pPr>
            <a:r>
              <a:rPr lang="en-US" sz="5499" dirty="0" err="1">
                <a:solidFill>
                  <a:srgbClr val="CE0F8D"/>
                </a:solidFill>
                <a:latin typeface="Cambria Bold"/>
                <a:ea typeface="Cambria Bold"/>
                <a:cs typeface="Cambria Bold"/>
                <a:sym typeface="Cambria Bold"/>
              </a:rPr>
              <a:t>Em</a:t>
            </a:r>
            <a:r>
              <a:rPr lang="en-US" sz="5499" dirty="0">
                <a:solidFill>
                  <a:srgbClr val="CE0F8D"/>
                </a:solidFill>
                <a:latin typeface="Cambria Bold"/>
                <a:ea typeface="Cambria Bold"/>
                <a:cs typeface="Cambria Bold"/>
                <a:sym typeface="Cambria Bold"/>
              </a:rPr>
              <a:t> </a:t>
            </a:r>
            <a:r>
              <a:rPr lang="en-US" sz="5499" dirty="0" err="1">
                <a:solidFill>
                  <a:srgbClr val="CE0F8D"/>
                </a:solidFill>
                <a:latin typeface="Cambria Bold"/>
                <a:ea typeface="Cambria Bold"/>
                <a:cs typeface="Cambria Bold"/>
                <a:sym typeface="Cambria Bold"/>
              </a:rPr>
              <a:t>rút</a:t>
            </a:r>
            <a:r>
              <a:rPr lang="en-US" sz="5499" dirty="0">
                <a:solidFill>
                  <a:srgbClr val="CE0F8D"/>
                </a:solidFill>
                <a:latin typeface="Cambria Bold"/>
                <a:ea typeface="Cambria Bold"/>
                <a:cs typeface="Cambria Bold"/>
                <a:sym typeface="Cambria Bold"/>
              </a:rPr>
              <a:t> </a:t>
            </a:r>
            <a:r>
              <a:rPr lang="en-US" sz="5499" dirty="0" err="1">
                <a:solidFill>
                  <a:srgbClr val="CE0F8D"/>
                </a:solidFill>
                <a:latin typeface="Cambria Bold"/>
                <a:ea typeface="Cambria Bold"/>
                <a:cs typeface="Cambria Bold"/>
                <a:sym typeface="Cambria Bold"/>
              </a:rPr>
              <a:t>ra</a:t>
            </a:r>
            <a:r>
              <a:rPr lang="en-US" sz="5499" dirty="0">
                <a:solidFill>
                  <a:srgbClr val="CE0F8D"/>
                </a:solidFill>
                <a:latin typeface="Cambria Bold"/>
                <a:ea typeface="Cambria Bold"/>
                <a:cs typeface="Cambria Bold"/>
                <a:sym typeface="Cambria Bold"/>
              </a:rPr>
              <a:t> </a:t>
            </a:r>
            <a:r>
              <a:rPr lang="en-US" sz="5499" dirty="0" err="1">
                <a:solidFill>
                  <a:srgbClr val="CE0F8D"/>
                </a:solidFill>
                <a:latin typeface="Cambria Bold"/>
                <a:ea typeface="Cambria Bold"/>
                <a:cs typeface="Cambria Bold"/>
                <a:sym typeface="Cambria Bold"/>
              </a:rPr>
              <a:t>được</a:t>
            </a:r>
            <a:r>
              <a:rPr lang="en-US" sz="5499" dirty="0">
                <a:solidFill>
                  <a:srgbClr val="CE0F8D"/>
                </a:solidFill>
                <a:latin typeface="Cambria Bold"/>
                <a:ea typeface="Cambria Bold"/>
                <a:cs typeface="Cambria Bold"/>
                <a:sym typeface="Cambria Bold"/>
              </a:rPr>
              <a:t> </a:t>
            </a:r>
            <a:r>
              <a:rPr lang="en-US" sz="5499" dirty="0" err="1">
                <a:solidFill>
                  <a:srgbClr val="CE0F8D"/>
                </a:solidFill>
                <a:latin typeface="Cambria Bold"/>
                <a:ea typeface="Cambria Bold"/>
                <a:cs typeface="Cambria Bold"/>
                <a:sym typeface="Cambria Bold"/>
              </a:rPr>
              <a:t>bài</a:t>
            </a:r>
            <a:r>
              <a:rPr lang="en-US" sz="5499" dirty="0">
                <a:solidFill>
                  <a:srgbClr val="CE0F8D"/>
                </a:solidFill>
                <a:latin typeface="Cambria Bold"/>
                <a:ea typeface="Cambria Bold"/>
                <a:cs typeface="Cambria Bold"/>
                <a:sym typeface="Cambria Bold"/>
              </a:rPr>
              <a:t> </a:t>
            </a:r>
            <a:r>
              <a:rPr lang="en-US" sz="5499" dirty="0" err="1">
                <a:solidFill>
                  <a:srgbClr val="CE0F8D"/>
                </a:solidFill>
                <a:latin typeface="Cambria Bold"/>
                <a:ea typeface="Cambria Bold"/>
                <a:cs typeface="Cambria Bold"/>
                <a:sym typeface="Cambria Bold"/>
              </a:rPr>
              <a:t>học</a:t>
            </a:r>
            <a:r>
              <a:rPr lang="en-US" sz="5499" dirty="0">
                <a:solidFill>
                  <a:srgbClr val="CE0F8D"/>
                </a:solidFill>
                <a:latin typeface="Cambria Bold"/>
                <a:ea typeface="Cambria Bold"/>
                <a:cs typeface="Cambria Bold"/>
                <a:sym typeface="Cambria Bold"/>
              </a:rPr>
              <a:t> </a:t>
            </a:r>
            <a:r>
              <a:rPr lang="en-US" sz="5499" dirty="0" err="1">
                <a:solidFill>
                  <a:srgbClr val="CE0F8D"/>
                </a:solidFill>
                <a:latin typeface="Cambria Bold"/>
                <a:ea typeface="Cambria Bold"/>
                <a:cs typeface="Cambria Bold"/>
                <a:sym typeface="Cambria Bold"/>
              </a:rPr>
              <a:t>gì</a:t>
            </a:r>
            <a:r>
              <a:rPr lang="en-US" sz="5499" dirty="0">
                <a:solidFill>
                  <a:srgbClr val="CE0F8D"/>
                </a:solidFill>
                <a:latin typeface="Cambria Bold"/>
                <a:ea typeface="Cambria Bold"/>
                <a:cs typeface="Cambria Bold"/>
                <a:sym typeface="Cambria Bold"/>
              </a:rPr>
              <a:t> </a:t>
            </a:r>
            <a:r>
              <a:rPr lang="en-US" sz="5499" dirty="0" err="1">
                <a:solidFill>
                  <a:srgbClr val="CE0F8D"/>
                </a:solidFill>
                <a:latin typeface="Cambria Bold"/>
                <a:ea typeface="Cambria Bold"/>
                <a:cs typeface="Cambria Bold"/>
                <a:sym typeface="Cambria Bold"/>
              </a:rPr>
              <a:t>từ</a:t>
            </a:r>
            <a:r>
              <a:rPr lang="en-US" sz="5499" dirty="0">
                <a:solidFill>
                  <a:srgbClr val="CE0F8D"/>
                </a:solidFill>
                <a:latin typeface="Cambria Bold"/>
                <a:ea typeface="Cambria Bold"/>
                <a:cs typeface="Cambria Bold"/>
                <a:sym typeface="Cambria Bold"/>
              </a:rPr>
              <a:t> </a:t>
            </a:r>
            <a:r>
              <a:rPr lang="en-US" sz="5499" dirty="0" err="1">
                <a:solidFill>
                  <a:srgbClr val="CE0F8D"/>
                </a:solidFill>
                <a:latin typeface="Cambria Bold"/>
                <a:ea typeface="Cambria Bold"/>
                <a:cs typeface="Cambria Bold"/>
                <a:sym typeface="Cambria Bold"/>
              </a:rPr>
              <a:t>câu</a:t>
            </a:r>
            <a:r>
              <a:rPr lang="en-US" sz="5499" dirty="0">
                <a:solidFill>
                  <a:srgbClr val="CE0F8D"/>
                </a:solidFill>
                <a:latin typeface="Cambria Bold"/>
                <a:ea typeface="Cambria Bold"/>
                <a:cs typeface="Cambria Bold"/>
                <a:sym typeface="Cambria Bold"/>
              </a:rPr>
              <a:t> </a:t>
            </a:r>
            <a:r>
              <a:rPr lang="en-US" sz="5499" dirty="0" err="1">
                <a:solidFill>
                  <a:srgbClr val="CE0F8D"/>
                </a:solidFill>
                <a:latin typeface="Cambria Bold"/>
                <a:ea typeface="Cambria Bold"/>
                <a:cs typeface="Cambria Bold"/>
                <a:sym typeface="Cambria Bold"/>
              </a:rPr>
              <a:t>chuyện</a:t>
            </a:r>
            <a:r>
              <a:rPr lang="en-US" sz="5499" dirty="0">
                <a:solidFill>
                  <a:srgbClr val="CE0F8D"/>
                </a:solidFill>
                <a:latin typeface="Cambria Bold"/>
                <a:ea typeface="Cambria Bold"/>
                <a:cs typeface="Cambria Bold"/>
                <a:sym typeface="Cambria Bold"/>
              </a:rPr>
              <a:t>?</a:t>
            </a:r>
          </a:p>
        </p:txBody>
      </p:sp>
      <p:pic>
        <p:nvPicPr>
          <p:cNvPr id="17" name="Picture 16"/>
          <p:cNvPicPr>
            <a:picLocks noChangeAspect="1"/>
          </p:cNvPicPr>
          <p:nvPr/>
        </p:nvPicPr>
        <p:blipFill>
          <a:blip r:embed="rId9"/>
          <a:stretch>
            <a:fillRect/>
          </a:stretch>
        </p:blipFill>
        <p:spPr>
          <a:xfrm>
            <a:off x="8610600" y="5122460"/>
            <a:ext cx="7581850" cy="46721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098698" y="790238"/>
            <a:ext cx="16160602" cy="8706525"/>
          </a:xfrm>
          <a:custGeom>
            <a:avLst/>
            <a:gdLst/>
            <a:ahLst/>
            <a:cxnLst/>
            <a:rect l="l" t="t" r="r" b="b"/>
            <a:pathLst>
              <a:path w="16160602" h="8706525">
                <a:moveTo>
                  <a:pt x="0" y="0"/>
                </a:moveTo>
                <a:lnTo>
                  <a:pt x="16160602" y="0"/>
                </a:lnTo>
                <a:lnTo>
                  <a:pt x="16160602" y="8706524"/>
                </a:lnTo>
                <a:lnTo>
                  <a:pt x="0" y="87065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419122" y="0"/>
            <a:ext cx="3916252" cy="3389338"/>
          </a:xfrm>
          <a:custGeom>
            <a:avLst/>
            <a:gdLst/>
            <a:ahLst/>
            <a:cxnLst/>
            <a:rect l="l" t="t" r="r" b="b"/>
            <a:pathLst>
              <a:path w="3916252" h="3389338">
                <a:moveTo>
                  <a:pt x="0" y="0"/>
                </a:moveTo>
                <a:lnTo>
                  <a:pt x="3916252" y="0"/>
                </a:lnTo>
                <a:lnTo>
                  <a:pt x="3916252" y="3389338"/>
                </a:lnTo>
                <a:lnTo>
                  <a:pt x="0" y="33893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4173200" y="-41379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4927387" y="2658447"/>
            <a:ext cx="7292216" cy="7400135"/>
          </a:xfrm>
          <a:custGeom>
            <a:avLst/>
            <a:gdLst/>
            <a:ahLst/>
            <a:cxnLst/>
            <a:rect l="l" t="t" r="r" b="b"/>
            <a:pathLst>
              <a:path w="7292216" h="7400135">
                <a:moveTo>
                  <a:pt x="0" y="0"/>
                </a:moveTo>
                <a:lnTo>
                  <a:pt x="7292216" y="0"/>
                </a:lnTo>
                <a:lnTo>
                  <a:pt x="7292216" y="7400134"/>
                </a:lnTo>
                <a:lnTo>
                  <a:pt x="0" y="7400134"/>
                </a:lnTo>
                <a:lnTo>
                  <a:pt x="0" y="0"/>
                </a:lnTo>
                <a:close/>
              </a:path>
            </a:pathLst>
          </a:custGeom>
          <a:blipFill>
            <a:blip r:embed="rId9"/>
            <a:stretch>
              <a:fillRect/>
            </a:stretch>
          </a:blipFill>
        </p:spPr>
      </p:sp>
      <p:sp>
        <p:nvSpPr>
          <p:cNvPr id="7" name="TextBox 6"/>
          <p:cNvSpPr txBox="1"/>
          <p:nvPr/>
        </p:nvSpPr>
        <p:spPr>
          <a:xfrm>
            <a:off x="1889696" y="4154460"/>
            <a:ext cx="16322103" cy="3434210"/>
          </a:xfrm>
          <a:prstGeom prst="rect">
            <a:avLst/>
          </a:prstGeom>
        </p:spPr>
        <p:txBody>
          <a:bodyPr wrap="square" lIns="0" tIns="0" rIns="0" bIns="0" rtlCol="0" anchor="t">
            <a:spAutoFit/>
          </a:bodyPr>
          <a:lstStyle/>
          <a:p>
            <a:pPr algn="ctr">
              <a:lnSpc>
                <a:spcPts val="13257"/>
              </a:lnSpc>
              <a:spcBef>
                <a:spcPct val="0"/>
              </a:spcBef>
            </a:pPr>
            <a:r>
              <a:rPr lang="en-US" sz="19100" dirty="0" err="1">
                <a:ln w="19050">
                  <a:solidFill>
                    <a:schemeClr val="tx1"/>
                  </a:solidFill>
                  <a:prstDash val="lgDash"/>
                </a:ln>
                <a:solidFill>
                  <a:srgbClr val="FE9A38"/>
                </a:solidFill>
                <a:latin typeface="SVN-SAF" panose="02040603050506020204" pitchFamily="18" charset="0"/>
                <a:ea typeface="Sigmar One"/>
                <a:cs typeface="Sigmar One"/>
                <a:sym typeface="Sigmar One"/>
              </a:rPr>
              <a:t>Luyện</a:t>
            </a:r>
            <a:r>
              <a:rPr lang="en-US" sz="19100" dirty="0">
                <a:ln w="19050">
                  <a:solidFill>
                    <a:schemeClr val="tx1"/>
                  </a:solidFill>
                  <a:prstDash val="lgDash"/>
                </a:ln>
                <a:solidFill>
                  <a:srgbClr val="FE9A38"/>
                </a:solidFill>
                <a:latin typeface="SVN-SAF" panose="02040603050506020204" pitchFamily="18" charset="0"/>
                <a:ea typeface="Sigmar One"/>
                <a:cs typeface="Sigmar One"/>
                <a:sym typeface="Sigmar One"/>
              </a:rPr>
              <a:t> </a:t>
            </a:r>
            <a:r>
              <a:rPr lang="en-US" sz="19100" dirty="0" err="1">
                <a:ln w="19050">
                  <a:solidFill>
                    <a:schemeClr val="tx1"/>
                  </a:solidFill>
                  <a:prstDash val="lgDash"/>
                </a:ln>
                <a:solidFill>
                  <a:srgbClr val="FE9A38"/>
                </a:solidFill>
                <a:latin typeface="SVN-SAF" panose="02040603050506020204" pitchFamily="18" charset="0"/>
                <a:ea typeface="Sigmar One"/>
                <a:cs typeface="Sigmar One"/>
                <a:sym typeface="Sigmar One"/>
              </a:rPr>
              <a:t>đọc</a:t>
            </a:r>
            <a:r>
              <a:rPr lang="en-US" sz="19100" dirty="0">
                <a:ln w="19050">
                  <a:solidFill>
                    <a:schemeClr val="tx1"/>
                  </a:solidFill>
                  <a:prstDash val="lgDash"/>
                </a:ln>
                <a:solidFill>
                  <a:srgbClr val="FE9A38"/>
                </a:solidFill>
                <a:latin typeface="SVN-SAF" panose="02040603050506020204" pitchFamily="18" charset="0"/>
                <a:ea typeface="Sigmar One"/>
                <a:cs typeface="Sigmar One"/>
                <a:sym typeface="Sigmar One"/>
              </a:rPr>
              <a:t> </a:t>
            </a:r>
            <a:r>
              <a:rPr lang="en-US" sz="19100" dirty="0" err="1">
                <a:ln w="19050">
                  <a:solidFill>
                    <a:schemeClr val="tx1"/>
                  </a:solidFill>
                  <a:prstDash val="lgDash"/>
                </a:ln>
                <a:solidFill>
                  <a:srgbClr val="FE9A38"/>
                </a:solidFill>
                <a:latin typeface="SVN-SAF" panose="02040603050506020204" pitchFamily="18" charset="0"/>
                <a:ea typeface="Sigmar One"/>
                <a:cs typeface="Sigmar One"/>
                <a:sym typeface="Sigmar One"/>
              </a:rPr>
              <a:t>lại</a:t>
            </a:r>
            <a:endParaRPr lang="en-US" sz="19100" dirty="0">
              <a:ln w="19050">
                <a:solidFill>
                  <a:schemeClr val="tx1"/>
                </a:solidFill>
                <a:prstDash val="lgDash"/>
              </a:ln>
              <a:solidFill>
                <a:srgbClr val="FE9A38"/>
              </a:solidFill>
              <a:latin typeface="SVN-SAF" panose="02040603050506020204" pitchFamily="18" charset="0"/>
              <a:ea typeface="Sigmar One"/>
              <a:cs typeface="Sigmar One"/>
              <a:sym typeface="Sigmar One"/>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453986" y="1000505"/>
            <a:ext cx="15380028" cy="8285990"/>
          </a:xfrm>
          <a:custGeom>
            <a:avLst/>
            <a:gdLst/>
            <a:ahLst/>
            <a:cxnLst/>
            <a:rect l="l" t="t" r="r" b="b"/>
            <a:pathLst>
              <a:path w="15380028" h="8285990">
                <a:moveTo>
                  <a:pt x="0" y="0"/>
                </a:moveTo>
                <a:lnTo>
                  <a:pt x="15380028" y="0"/>
                </a:lnTo>
                <a:lnTo>
                  <a:pt x="15380028" y="8285990"/>
                </a:lnTo>
                <a:lnTo>
                  <a:pt x="0" y="82859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1847413" y="5291795"/>
            <a:ext cx="5983589" cy="5200283"/>
          </a:xfrm>
          <a:custGeom>
            <a:avLst/>
            <a:gdLst/>
            <a:ahLst/>
            <a:cxnLst/>
            <a:rect l="l" t="t" r="r" b="b"/>
            <a:pathLst>
              <a:path w="5983589" h="5200283">
                <a:moveTo>
                  <a:pt x="0" y="0"/>
                </a:moveTo>
                <a:lnTo>
                  <a:pt x="5983589" y="0"/>
                </a:lnTo>
                <a:lnTo>
                  <a:pt x="5983589" y="5200283"/>
                </a:lnTo>
                <a:lnTo>
                  <a:pt x="0" y="52002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4861497" y="7396700"/>
            <a:ext cx="7315200" cy="3438144"/>
          </a:xfrm>
          <a:custGeom>
            <a:avLst/>
            <a:gdLst/>
            <a:ahLst/>
            <a:cxnLst/>
            <a:rect l="l" t="t" r="r" b="b"/>
            <a:pathLst>
              <a:path w="7315200" h="3438144">
                <a:moveTo>
                  <a:pt x="0" y="0"/>
                </a:moveTo>
                <a:lnTo>
                  <a:pt x="7315200" y="0"/>
                </a:lnTo>
                <a:lnTo>
                  <a:pt x="7315200" y="3438144"/>
                </a:lnTo>
                <a:lnTo>
                  <a:pt x="0" y="34381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184563" y="7286972"/>
            <a:ext cx="7315200" cy="1828800"/>
          </a:xfrm>
          <a:custGeom>
            <a:avLst/>
            <a:gdLst/>
            <a:ahLst/>
            <a:cxnLst/>
            <a:rect l="l" t="t" r="r" b="b"/>
            <a:pathLst>
              <a:path w="7315200" h="1828800">
                <a:moveTo>
                  <a:pt x="0" y="0"/>
                </a:moveTo>
                <a:lnTo>
                  <a:pt x="7315200" y="0"/>
                </a:lnTo>
                <a:lnTo>
                  <a:pt x="7315200" y="1828800"/>
                </a:lnTo>
                <a:lnTo>
                  <a:pt x="0" y="1828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13878023" y="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309463" y="0"/>
            <a:ext cx="7315200" cy="2907792"/>
          </a:xfrm>
          <a:custGeom>
            <a:avLst/>
            <a:gdLst/>
            <a:ahLst/>
            <a:cxnLst/>
            <a:rect l="l" t="t" r="r" b="b"/>
            <a:pathLst>
              <a:path w="7315200" h="2907792">
                <a:moveTo>
                  <a:pt x="0" y="0"/>
                </a:moveTo>
                <a:lnTo>
                  <a:pt x="7315200" y="0"/>
                </a:lnTo>
                <a:lnTo>
                  <a:pt x="7315200" y="2907792"/>
                </a:lnTo>
                <a:lnTo>
                  <a:pt x="0" y="2907792"/>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pic>
        <p:nvPicPr>
          <p:cNvPr id="11" name="Picture 10"/>
          <p:cNvPicPr>
            <a:picLocks noChangeAspect="1"/>
          </p:cNvPicPr>
          <p:nvPr/>
        </p:nvPicPr>
        <p:blipFill>
          <a:blip r:embed="rId15"/>
          <a:stretch>
            <a:fillRect/>
          </a:stretch>
        </p:blipFill>
        <p:spPr>
          <a:xfrm>
            <a:off x="1981200" y="3619500"/>
            <a:ext cx="13905811" cy="19791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028700" y="790238"/>
            <a:ext cx="16160602" cy="8706525"/>
          </a:xfrm>
          <a:custGeom>
            <a:avLst/>
            <a:gdLst/>
            <a:ahLst/>
            <a:cxnLst/>
            <a:rect l="l" t="t" r="r" b="b"/>
            <a:pathLst>
              <a:path w="16160602" h="8706525">
                <a:moveTo>
                  <a:pt x="0" y="0"/>
                </a:moveTo>
                <a:lnTo>
                  <a:pt x="16160602" y="0"/>
                </a:lnTo>
                <a:lnTo>
                  <a:pt x="16160602" y="8706524"/>
                </a:lnTo>
                <a:lnTo>
                  <a:pt x="0" y="87065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2595539" y="3444336"/>
            <a:ext cx="4611769" cy="4542592"/>
          </a:xfrm>
          <a:custGeom>
            <a:avLst/>
            <a:gdLst/>
            <a:ahLst/>
            <a:cxnLst/>
            <a:rect l="l" t="t" r="r" b="b"/>
            <a:pathLst>
              <a:path w="4611769" h="4542592">
                <a:moveTo>
                  <a:pt x="0" y="0"/>
                </a:moveTo>
                <a:lnTo>
                  <a:pt x="4611769" y="0"/>
                </a:lnTo>
                <a:lnTo>
                  <a:pt x="4611769" y="4542593"/>
                </a:lnTo>
                <a:lnTo>
                  <a:pt x="0" y="454259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693515" y="3801226"/>
            <a:ext cx="3110532" cy="5457074"/>
          </a:xfrm>
          <a:custGeom>
            <a:avLst/>
            <a:gdLst/>
            <a:ahLst/>
            <a:cxnLst/>
            <a:rect l="l" t="t" r="r" b="b"/>
            <a:pathLst>
              <a:path w="3110532" h="5457074">
                <a:moveTo>
                  <a:pt x="0" y="0"/>
                </a:moveTo>
                <a:lnTo>
                  <a:pt x="3110533" y="0"/>
                </a:lnTo>
                <a:lnTo>
                  <a:pt x="3110533" y="5457074"/>
                </a:lnTo>
                <a:lnTo>
                  <a:pt x="0" y="5457074"/>
                </a:lnTo>
                <a:lnTo>
                  <a:pt x="0" y="0"/>
                </a:lnTo>
                <a:close/>
              </a:path>
            </a:pathLst>
          </a:custGeom>
          <a:blipFill>
            <a:blip r:embed="rId7"/>
            <a:stretch>
              <a:fillRect/>
            </a:stretch>
          </a:blipFill>
        </p:spPr>
      </p:sp>
      <p:sp>
        <p:nvSpPr>
          <p:cNvPr id="6" name="TextBox 6"/>
          <p:cNvSpPr txBox="1"/>
          <p:nvPr/>
        </p:nvSpPr>
        <p:spPr>
          <a:xfrm>
            <a:off x="6033555" y="1992273"/>
            <a:ext cx="9503501" cy="1452063"/>
          </a:xfrm>
          <a:prstGeom prst="rect">
            <a:avLst/>
          </a:prstGeom>
        </p:spPr>
        <p:txBody>
          <a:bodyPr lIns="0" tIns="0" rIns="0" bIns="0" rtlCol="0" anchor="t">
            <a:spAutoFit/>
          </a:bodyPr>
          <a:lstStyle/>
          <a:p>
            <a:pPr algn="ctr">
              <a:lnSpc>
                <a:spcPts val="11840"/>
              </a:lnSpc>
              <a:spcBef>
                <a:spcPct val="0"/>
              </a:spcBef>
            </a:pPr>
            <a:endParaRPr lang="en-US" sz="8457" dirty="0">
              <a:solidFill>
                <a:srgbClr val="000000"/>
              </a:solidFill>
              <a:latin typeface="KG Primary Penmanship"/>
              <a:ea typeface="KG Primary Penmanship"/>
              <a:cs typeface="KG Primary Penmanship"/>
              <a:sym typeface="KG Primary Penmanship"/>
            </a:endParaRPr>
          </a:p>
        </p:txBody>
      </p:sp>
      <p:sp>
        <p:nvSpPr>
          <p:cNvPr id="7" name="TextBox 7"/>
          <p:cNvSpPr txBox="1"/>
          <p:nvPr/>
        </p:nvSpPr>
        <p:spPr>
          <a:xfrm>
            <a:off x="7490593" y="4056556"/>
            <a:ext cx="9768707" cy="854115"/>
          </a:xfrm>
          <a:prstGeom prst="rect">
            <a:avLst/>
          </a:prstGeom>
        </p:spPr>
        <p:txBody>
          <a:bodyPr lIns="0" tIns="0" rIns="0" bIns="0" rtlCol="0" anchor="t">
            <a:spAutoFit/>
          </a:bodyPr>
          <a:lstStyle/>
          <a:p>
            <a:pPr algn="l">
              <a:lnSpc>
                <a:spcPts val="6997"/>
              </a:lnSpc>
              <a:spcBef>
                <a:spcPct val="0"/>
              </a:spcBef>
            </a:pPr>
            <a:r>
              <a:rPr lang="en-US" sz="4998" dirty="0" err="1">
                <a:solidFill>
                  <a:srgbClr val="FFFFFF"/>
                </a:solidFill>
                <a:latin typeface="Cambria Bold"/>
                <a:ea typeface="Cambria Bold"/>
                <a:cs typeface="Cambria Bold"/>
                <a:sym typeface="Cambria Bold"/>
              </a:rPr>
              <a:t>Đọc</a:t>
            </a:r>
            <a:r>
              <a:rPr lang="en-US" sz="4998" dirty="0">
                <a:solidFill>
                  <a:srgbClr val="FFFFFF"/>
                </a:solidFill>
                <a:latin typeface="Cambria Bold"/>
                <a:ea typeface="Cambria Bold"/>
                <a:cs typeface="Cambria Bold"/>
                <a:sym typeface="Cambria Bold"/>
              </a:rPr>
              <a:t> </a:t>
            </a:r>
            <a:r>
              <a:rPr lang="en-US" sz="4998" dirty="0" err="1">
                <a:solidFill>
                  <a:srgbClr val="FFFFFF"/>
                </a:solidFill>
                <a:latin typeface="Cambria Bold"/>
                <a:ea typeface="Cambria Bold"/>
                <a:cs typeface="Cambria Bold"/>
                <a:sym typeface="Cambria Bold"/>
              </a:rPr>
              <a:t>đúng</a:t>
            </a:r>
            <a:r>
              <a:rPr lang="en-US" sz="4998" dirty="0">
                <a:solidFill>
                  <a:srgbClr val="FFFFFF"/>
                </a:solidFill>
                <a:latin typeface="Cambria Bold"/>
                <a:ea typeface="Cambria Bold"/>
                <a:cs typeface="Cambria Bold"/>
                <a:sym typeface="Cambria Bold"/>
              </a:rPr>
              <a:t> </a:t>
            </a:r>
            <a:r>
              <a:rPr lang="en-US" sz="4998" dirty="0" err="1">
                <a:solidFill>
                  <a:srgbClr val="FFFFFF"/>
                </a:solidFill>
                <a:latin typeface="Cambria Bold"/>
                <a:ea typeface="Cambria Bold"/>
                <a:cs typeface="Cambria Bold"/>
                <a:sym typeface="Cambria Bold"/>
              </a:rPr>
              <a:t>từ</a:t>
            </a:r>
            <a:r>
              <a:rPr lang="en-US" sz="4998" dirty="0">
                <a:solidFill>
                  <a:srgbClr val="FFFFFF"/>
                </a:solidFill>
                <a:latin typeface="Cambria Bold"/>
                <a:ea typeface="Cambria Bold"/>
                <a:cs typeface="Cambria Bold"/>
                <a:sym typeface="Cambria Bold"/>
              </a:rPr>
              <a:t>;  </a:t>
            </a:r>
            <a:r>
              <a:rPr lang="en-US" sz="4998" dirty="0" err="1">
                <a:solidFill>
                  <a:srgbClr val="FFFFFF"/>
                </a:solidFill>
                <a:latin typeface="Cambria Bold"/>
                <a:ea typeface="Cambria Bold"/>
                <a:cs typeface="Cambria Bold"/>
                <a:sym typeface="Cambria Bold"/>
              </a:rPr>
              <a:t>đọc</a:t>
            </a:r>
            <a:r>
              <a:rPr lang="en-US" sz="4998" dirty="0">
                <a:solidFill>
                  <a:srgbClr val="FFFFFF"/>
                </a:solidFill>
                <a:latin typeface="Cambria Bold"/>
                <a:ea typeface="Cambria Bold"/>
                <a:cs typeface="Cambria Bold"/>
                <a:sym typeface="Cambria Bold"/>
              </a:rPr>
              <a:t> </a:t>
            </a:r>
            <a:r>
              <a:rPr lang="en-US" sz="4998" dirty="0" err="1">
                <a:solidFill>
                  <a:srgbClr val="FFFFFF"/>
                </a:solidFill>
                <a:latin typeface="Cambria Bold"/>
                <a:ea typeface="Cambria Bold"/>
                <a:cs typeface="Cambria Bold"/>
                <a:sym typeface="Cambria Bold"/>
              </a:rPr>
              <a:t>diễn</a:t>
            </a:r>
            <a:r>
              <a:rPr lang="en-US" sz="4998" dirty="0">
                <a:solidFill>
                  <a:srgbClr val="FFFFFF"/>
                </a:solidFill>
                <a:latin typeface="Cambria Bold"/>
                <a:ea typeface="Cambria Bold"/>
                <a:cs typeface="Cambria Bold"/>
                <a:sym typeface="Cambria Bold"/>
              </a:rPr>
              <a:t> </a:t>
            </a:r>
            <a:r>
              <a:rPr lang="en-US" sz="4998" dirty="0" err="1">
                <a:solidFill>
                  <a:srgbClr val="FFFFFF"/>
                </a:solidFill>
                <a:latin typeface="Cambria Bold"/>
                <a:ea typeface="Cambria Bold"/>
                <a:cs typeface="Cambria Bold"/>
                <a:sym typeface="Cambria Bold"/>
              </a:rPr>
              <a:t>cảm</a:t>
            </a:r>
            <a:r>
              <a:rPr lang="en-US" sz="4998" dirty="0">
                <a:solidFill>
                  <a:srgbClr val="FFFFFF"/>
                </a:solidFill>
                <a:latin typeface="Cambria Bold"/>
                <a:ea typeface="Cambria Bold"/>
                <a:cs typeface="Cambria Bold"/>
                <a:sym typeface="Cambria Bold"/>
              </a:rPr>
              <a:t>.</a:t>
            </a:r>
          </a:p>
        </p:txBody>
      </p:sp>
      <p:sp>
        <p:nvSpPr>
          <p:cNvPr id="8" name="TextBox 8"/>
          <p:cNvSpPr txBox="1"/>
          <p:nvPr/>
        </p:nvSpPr>
        <p:spPr>
          <a:xfrm>
            <a:off x="7490593" y="6096356"/>
            <a:ext cx="9768707" cy="854115"/>
          </a:xfrm>
          <a:prstGeom prst="rect">
            <a:avLst/>
          </a:prstGeom>
        </p:spPr>
        <p:txBody>
          <a:bodyPr lIns="0" tIns="0" rIns="0" bIns="0" rtlCol="0" anchor="t">
            <a:spAutoFit/>
          </a:bodyPr>
          <a:lstStyle/>
          <a:p>
            <a:pPr algn="l">
              <a:lnSpc>
                <a:spcPts val="6997"/>
              </a:lnSpc>
              <a:spcBef>
                <a:spcPct val="0"/>
              </a:spcBef>
            </a:pPr>
            <a:r>
              <a:rPr lang="en-US" sz="4998">
                <a:solidFill>
                  <a:srgbClr val="FFFFFF"/>
                </a:solidFill>
                <a:latin typeface="Cambria Bold"/>
                <a:ea typeface="Cambria Bold"/>
                <a:cs typeface="Cambria Bold"/>
                <a:sym typeface="Cambria Bold"/>
              </a:rPr>
              <a:t>Ngắt nghỉ hơi đúng chỗ.</a:t>
            </a:r>
          </a:p>
        </p:txBody>
      </p:sp>
      <p:sp>
        <p:nvSpPr>
          <p:cNvPr id="9" name="TextBox 9"/>
          <p:cNvSpPr txBox="1"/>
          <p:nvPr/>
        </p:nvSpPr>
        <p:spPr>
          <a:xfrm>
            <a:off x="7490593" y="5075770"/>
            <a:ext cx="9768707" cy="854115"/>
          </a:xfrm>
          <a:prstGeom prst="rect">
            <a:avLst/>
          </a:prstGeom>
        </p:spPr>
        <p:txBody>
          <a:bodyPr lIns="0" tIns="0" rIns="0" bIns="0" rtlCol="0" anchor="t">
            <a:spAutoFit/>
          </a:bodyPr>
          <a:lstStyle/>
          <a:p>
            <a:pPr algn="l">
              <a:lnSpc>
                <a:spcPts val="6997"/>
              </a:lnSpc>
              <a:spcBef>
                <a:spcPct val="0"/>
              </a:spcBef>
            </a:pPr>
            <a:r>
              <a:rPr lang="en-US" sz="4998">
                <a:solidFill>
                  <a:srgbClr val="FFFFFF"/>
                </a:solidFill>
                <a:latin typeface="Cambria Bold"/>
                <a:ea typeface="Cambria Bold"/>
                <a:cs typeface="Cambria Bold"/>
                <a:sym typeface="Cambria Bold"/>
              </a:rPr>
              <a:t>Đọc trôi chảy, đúng tốc độ.</a:t>
            </a:r>
          </a:p>
        </p:txBody>
      </p:sp>
      <p:pic>
        <p:nvPicPr>
          <p:cNvPr id="12" name="Picture 11"/>
          <p:cNvPicPr>
            <a:picLocks noChangeAspect="1"/>
          </p:cNvPicPr>
          <p:nvPr/>
        </p:nvPicPr>
        <p:blipFill>
          <a:blip r:embed="rId8"/>
          <a:stretch>
            <a:fillRect/>
          </a:stretch>
        </p:blipFill>
        <p:spPr>
          <a:xfrm>
            <a:off x="877707" y="1620206"/>
            <a:ext cx="16462588" cy="18241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453986" y="1000505"/>
            <a:ext cx="15380028" cy="8285990"/>
          </a:xfrm>
          <a:custGeom>
            <a:avLst/>
            <a:gdLst/>
            <a:ahLst/>
            <a:cxnLst/>
            <a:rect l="l" t="t" r="r" b="b"/>
            <a:pathLst>
              <a:path w="15380028" h="8285990">
                <a:moveTo>
                  <a:pt x="0" y="0"/>
                </a:moveTo>
                <a:lnTo>
                  <a:pt x="15380028" y="0"/>
                </a:lnTo>
                <a:lnTo>
                  <a:pt x="15380028" y="8285990"/>
                </a:lnTo>
                <a:lnTo>
                  <a:pt x="0" y="82859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1847413" y="5291795"/>
            <a:ext cx="5983589" cy="5200283"/>
          </a:xfrm>
          <a:custGeom>
            <a:avLst/>
            <a:gdLst/>
            <a:ahLst/>
            <a:cxnLst/>
            <a:rect l="l" t="t" r="r" b="b"/>
            <a:pathLst>
              <a:path w="5983589" h="5200283">
                <a:moveTo>
                  <a:pt x="0" y="0"/>
                </a:moveTo>
                <a:lnTo>
                  <a:pt x="5983589" y="0"/>
                </a:lnTo>
                <a:lnTo>
                  <a:pt x="5983589" y="5200283"/>
                </a:lnTo>
                <a:lnTo>
                  <a:pt x="0" y="52002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4861497" y="7396700"/>
            <a:ext cx="7315200" cy="3438144"/>
          </a:xfrm>
          <a:custGeom>
            <a:avLst/>
            <a:gdLst/>
            <a:ahLst/>
            <a:cxnLst/>
            <a:rect l="l" t="t" r="r" b="b"/>
            <a:pathLst>
              <a:path w="7315200" h="3438144">
                <a:moveTo>
                  <a:pt x="0" y="0"/>
                </a:moveTo>
                <a:lnTo>
                  <a:pt x="7315200" y="0"/>
                </a:lnTo>
                <a:lnTo>
                  <a:pt x="7315200" y="3438144"/>
                </a:lnTo>
                <a:lnTo>
                  <a:pt x="0" y="34381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184563" y="7286972"/>
            <a:ext cx="7315200" cy="1828800"/>
          </a:xfrm>
          <a:custGeom>
            <a:avLst/>
            <a:gdLst/>
            <a:ahLst/>
            <a:cxnLst/>
            <a:rect l="l" t="t" r="r" b="b"/>
            <a:pathLst>
              <a:path w="7315200" h="1828800">
                <a:moveTo>
                  <a:pt x="0" y="0"/>
                </a:moveTo>
                <a:lnTo>
                  <a:pt x="7315200" y="0"/>
                </a:lnTo>
                <a:lnTo>
                  <a:pt x="7315200" y="1828800"/>
                </a:lnTo>
                <a:lnTo>
                  <a:pt x="0" y="1828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13878023" y="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309463" y="0"/>
            <a:ext cx="7315200" cy="2907792"/>
          </a:xfrm>
          <a:custGeom>
            <a:avLst/>
            <a:gdLst/>
            <a:ahLst/>
            <a:cxnLst/>
            <a:rect l="l" t="t" r="r" b="b"/>
            <a:pathLst>
              <a:path w="7315200" h="2907792">
                <a:moveTo>
                  <a:pt x="0" y="0"/>
                </a:moveTo>
                <a:lnTo>
                  <a:pt x="7315200" y="0"/>
                </a:lnTo>
                <a:lnTo>
                  <a:pt x="7315200" y="2907792"/>
                </a:lnTo>
                <a:lnTo>
                  <a:pt x="0" y="2907792"/>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pic>
        <p:nvPicPr>
          <p:cNvPr id="11" name="Picture 10"/>
          <p:cNvPicPr>
            <a:picLocks noChangeAspect="1"/>
          </p:cNvPicPr>
          <p:nvPr/>
        </p:nvPicPr>
        <p:blipFill>
          <a:blip r:embed="rId15"/>
          <a:stretch>
            <a:fillRect/>
          </a:stretch>
        </p:blipFill>
        <p:spPr>
          <a:xfrm>
            <a:off x="2462900" y="2478055"/>
            <a:ext cx="11624519" cy="39402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453986" y="1000505"/>
            <a:ext cx="15380028" cy="8285990"/>
          </a:xfrm>
          <a:custGeom>
            <a:avLst/>
            <a:gdLst/>
            <a:ahLst/>
            <a:cxnLst/>
            <a:rect l="l" t="t" r="r" b="b"/>
            <a:pathLst>
              <a:path w="15380028" h="8285990">
                <a:moveTo>
                  <a:pt x="0" y="0"/>
                </a:moveTo>
                <a:lnTo>
                  <a:pt x="15380028" y="0"/>
                </a:lnTo>
                <a:lnTo>
                  <a:pt x="15380028" y="8285990"/>
                </a:lnTo>
                <a:lnTo>
                  <a:pt x="0" y="82859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1847413" y="4796558"/>
            <a:ext cx="5983589" cy="5200283"/>
          </a:xfrm>
          <a:custGeom>
            <a:avLst/>
            <a:gdLst/>
            <a:ahLst/>
            <a:cxnLst/>
            <a:rect l="l" t="t" r="r" b="b"/>
            <a:pathLst>
              <a:path w="5983589" h="5200283">
                <a:moveTo>
                  <a:pt x="0" y="0"/>
                </a:moveTo>
                <a:lnTo>
                  <a:pt x="5983589" y="0"/>
                </a:lnTo>
                <a:lnTo>
                  <a:pt x="5983589" y="5200283"/>
                </a:lnTo>
                <a:lnTo>
                  <a:pt x="0" y="52002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4861497" y="7396700"/>
            <a:ext cx="7315200" cy="3438144"/>
          </a:xfrm>
          <a:custGeom>
            <a:avLst/>
            <a:gdLst/>
            <a:ahLst/>
            <a:cxnLst/>
            <a:rect l="l" t="t" r="r" b="b"/>
            <a:pathLst>
              <a:path w="7315200" h="3438144">
                <a:moveTo>
                  <a:pt x="0" y="0"/>
                </a:moveTo>
                <a:lnTo>
                  <a:pt x="7315200" y="0"/>
                </a:lnTo>
                <a:lnTo>
                  <a:pt x="7315200" y="3438144"/>
                </a:lnTo>
                <a:lnTo>
                  <a:pt x="0" y="34381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184563" y="7286972"/>
            <a:ext cx="7315200" cy="1828800"/>
          </a:xfrm>
          <a:custGeom>
            <a:avLst/>
            <a:gdLst/>
            <a:ahLst/>
            <a:cxnLst/>
            <a:rect l="l" t="t" r="r" b="b"/>
            <a:pathLst>
              <a:path w="7315200" h="1828800">
                <a:moveTo>
                  <a:pt x="0" y="0"/>
                </a:moveTo>
                <a:lnTo>
                  <a:pt x="7315200" y="0"/>
                </a:lnTo>
                <a:lnTo>
                  <a:pt x="7315200" y="1828800"/>
                </a:lnTo>
                <a:lnTo>
                  <a:pt x="0" y="1828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13716202" y="-603504"/>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309463" y="0"/>
            <a:ext cx="7315200" cy="2907792"/>
          </a:xfrm>
          <a:custGeom>
            <a:avLst/>
            <a:gdLst/>
            <a:ahLst/>
            <a:cxnLst/>
            <a:rect l="l" t="t" r="r" b="b"/>
            <a:pathLst>
              <a:path w="7315200" h="2907792">
                <a:moveTo>
                  <a:pt x="0" y="0"/>
                </a:moveTo>
                <a:lnTo>
                  <a:pt x="7315200" y="0"/>
                </a:lnTo>
                <a:lnTo>
                  <a:pt x="7315200" y="2907792"/>
                </a:lnTo>
                <a:lnTo>
                  <a:pt x="0" y="2907792"/>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pic>
        <p:nvPicPr>
          <p:cNvPr id="13" name="Picture 12"/>
          <p:cNvPicPr>
            <a:picLocks noChangeAspect="1"/>
          </p:cNvPicPr>
          <p:nvPr/>
        </p:nvPicPr>
        <p:blipFill>
          <a:blip r:embed="rId15"/>
          <a:stretch>
            <a:fillRect/>
          </a:stretch>
        </p:blipFill>
        <p:spPr>
          <a:xfrm>
            <a:off x="1453986" y="3263281"/>
            <a:ext cx="13259949" cy="25544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653509" y="893052"/>
            <a:ext cx="17436563" cy="9393948"/>
          </a:xfrm>
          <a:custGeom>
            <a:avLst/>
            <a:gdLst/>
            <a:ahLst/>
            <a:cxnLst/>
            <a:rect l="l" t="t" r="r" b="b"/>
            <a:pathLst>
              <a:path w="17436563" h="9393948">
                <a:moveTo>
                  <a:pt x="0" y="0"/>
                </a:moveTo>
                <a:lnTo>
                  <a:pt x="17436563" y="0"/>
                </a:lnTo>
                <a:lnTo>
                  <a:pt x="17436563" y="9393948"/>
                </a:lnTo>
                <a:lnTo>
                  <a:pt x="0" y="93939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2342998" y="2201018"/>
            <a:ext cx="14057585" cy="1715135"/>
          </a:xfrm>
          <a:prstGeom prst="rect">
            <a:avLst/>
          </a:prstGeom>
        </p:spPr>
        <p:txBody>
          <a:bodyPr lIns="0" tIns="0" rIns="0" bIns="0" rtlCol="0" anchor="t">
            <a:spAutoFit/>
          </a:bodyPr>
          <a:lstStyle/>
          <a:p>
            <a:pPr algn="l">
              <a:lnSpc>
                <a:spcPts val="6819"/>
              </a:lnSpc>
            </a:pPr>
            <a:r>
              <a:rPr lang="en-US" sz="5499" dirty="0">
                <a:solidFill>
                  <a:srgbClr val="FE9A38"/>
                </a:solidFill>
                <a:latin typeface="Cambria Bold"/>
                <a:ea typeface="Cambria Bold"/>
                <a:cs typeface="Cambria Bold"/>
                <a:sym typeface="Cambria Bold"/>
              </a:rPr>
              <a:t>1. </a:t>
            </a:r>
            <a:r>
              <a:rPr lang="en-US" sz="5499" dirty="0" err="1">
                <a:solidFill>
                  <a:srgbClr val="FE9A38"/>
                </a:solidFill>
                <a:latin typeface="Cambria Bold"/>
                <a:ea typeface="Cambria Bold"/>
                <a:cs typeface="Cambria Bold"/>
                <a:sym typeface="Cambria Bold"/>
              </a:rPr>
              <a:t>Xếp</a:t>
            </a:r>
            <a:r>
              <a:rPr lang="en-US" sz="5499" dirty="0">
                <a:solidFill>
                  <a:srgbClr val="FE9A38"/>
                </a:solidFill>
                <a:latin typeface="Cambria Bold"/>
                <a:ea typeface="Cambria Bold"/>
                <a:cs typeface="Cambria Bold"/>
                <a:sym typeface="Cambria Bold"/>
              </a:rPr>
              <a:t> </a:t>
            </a:r>
            <a:r>
              <a:rPr lang="en-US" sz="5499" dirty="0" err="1">
                <a:solidFill>
                  <a:srgbClr val="FE9A38"/>
                </a:solidFill>
                <a:latin typeface="Cambria Bold"/>
                <a:ea typeface="Cambria Bold"/>
                <a:cs typeface="Cambria Bold"/>
                <a:sym typeface="Cambria Bold"/>
              </a:rPr>
              <a:t>những</a:t>
            </a:r>
            <a:r>
              <a:rPr lang="en-US" sz="5499" dirty="0">
                <a:solidFill>
                  <a:srgbClr val="FE9A38"/>
                </a:solidFill>
                <a:latin typeface="Cambria Bold"/>
                <a:ea typeface="Cambria Bold"/>
                <a:cs typeface="Cambria Bold"/>
                <a:sym typeface="Cambria Bold"/>
              </a:rPr>
              <a:t> </a:t>
            </a:r>
            <a:r>
              <a:rPr lang="en-US" sz="5499" dirty="0" err="1">
                <a:solidFill>
                  <a:srgbClr val="FE9A38"/>
                </a:solidFill>
                <a:latin typeface="Cambria Bold"/>
                <a:ea typeface="Cambria Bold"/>
                <a:cs typeface="Cambria Bold"/>
                <a:sym typeface="Cambria Bold"/>
              </a:rPr>
              <a:t>từ</a:t>
            </a:r>
            <a:r>
              <a:rPr lang="en-US" sz="5499" dirty="0">
                <a:solidFill>
                  <a:srgbClr val="FE9A38"/>
                </a:solidFill>
                <a:latin typeface="Cambria Bold"/>
                <a:ea typeface="Cambria Bold"/>
                <a:cs typeface="Cambria Bold"/>
                <a:sym typeface="Cambria Bold"/>
              </a:rPr>
              <a:t> in </a:t>
            </a:r>
            <a:r>
              <a:rPr lang="en-US" sz="5499" dirty="0" err="1">
                <a:solidFill>
                  <a:srgbClr val="FE9A38"/>
                </a:solidFill>
                <a:latin typeface="Cambria Bold"/>
                <a:ea typeface="Cambria Bold"/>
                <a:cs typeface="Cambria Bold"/>
                <a:sym typeface="Cambria Bold"/>
              </a:rPr>
              <a:t>đậm</a:t>
            </a:r>
            <a:r>
              <a:rPr lang="en-US" sz="5499" dirty="0">
                <a:solidFill>
                  <a:srgbClr val="FE9A38"/>
                </a:solidFill>
                <a:latin typeface="Cambria Bold"/>
                <a:ea typeface="Cambria Bold"/>
                <a:cs typeface="Cambria Bold"/>
                <a:sym typeface="Cambria Bold"/>
              </a:rPr>
              <a:t> </a:t>
            </a:r>
            <a:r>
              <a:rPr lang="en-US" sz="5499" dirty="0" err="1">
                <a:solidFill>
                  <a:srgbClr val="FE9A38"/>
                </a:solidFill>
                <a:latin typeface="Cambria Bold"/>
                <a:ea typeface="Cambria Bold"/>
                <a:cs typeface="Cambria Bold"/>
                <a:sym typeface="Cambria Bold"/>
              </a:rPr>
              <a:t>dưới</a:t>
            </a:r>
            <a:r>
              <a:rPr lang="en-US" sz="5499" dirty="0">
                <a:solidFill>
                  <a:srgbClr val="FE9A38"/>
                </a:solidFill>
                <a:latin typeface="Cambria Bold"/>
                <a:ea typeface="Cambria Bold"/>
                <a:cs typeface="Cambria Bold"/>
                <a:sym typeface="Cambria Bold"/>
              </a:rPr>
              <a:t> </a:t>
            </a:r>
            <a:r>
              <a:rPr lang="en-US" sz="5499" dirty="0" err="1">
                <a:solidFill>
                  <a:srgbClr val="FE9A38"/>
                </a:solidFill>
                <a:latin typeface="Cambria Bold"/>
                <a:ea typeface="Cambria Bold"/>
                <a:cs typeface="Cambria Bold"/>
                <a:sym typeface="Cambria Bold"/>
              </a:rPr>
              <a:t>đây</a:t>
            </a:r>
            <a:r>
              <a:rPr lang="en-US" sz="5499" dirty="0">
                <a:solidFill>
                  <a:srgbClr val="FE9A38"/>
                </a:solidFill>
                <a:latin typeface="Cambria Bold"/>
                <a:ea typeface="Cambria Bold"/>
                <a:cs typeface="Cambria Bold"/>
                <a:sym typeface="Cambria Bold"/>
              </a:rPr>
              <a:t> </a:t>
            </a:r>
            <a:r>
              <a:rPr lang="en-US" sz="5499" dirty="0" err="1">
                <a:solidFill>
                  <a:srgbClr val="FE9A38"/>
                </a:solidFill>
                <a:latin typeface="Cambria Bold"/>
                <a:ea typeface="Cambria Bold"/>
                <a:cs typeface="Cambria Bold"/>
                <a:sym typeface="Cambria Bold"/>
              </a:rPr>
              <a:t>vào</a:t>
            </a:r>
            <a:r>
              <a:rPr lang="en-US" sz="5499" dirty="0">
                <a:solidFill>
                  <a:srgbClr val="FE9A38"/>
                </a:solidFill>
                <a:latin typeface="Cambria Bold"/>
                <a:ea typeface="Cambria Bold"/>
                <a:cs typeface="Cambria Bold"/>
                <a:sym typeface="Cambria Bold"/>
              </a:rPr>
              <a:t> </a:t>
            </a:r>
            <a:r>
              <a:rPr lang="en-US" sz="5499" dirty="0" err="1">
                <a:solidFill>
                  <a:srgbClr val="FE9A38"/>
                </a:solidFill>
                <a:latin typeface="Cambria Bold"/>
                <a:ea typeface="Cambria Bold"/>
                <a:cs typeface="Cambria Bold"/>
                <a:sym typeface="Cambria Bold"/>
              </a:rPr>
              <a:t>nhóm</a:t>
            </a:r>
            <a:r>
              <a:rPr lang="en-US" sz="5499" dirty="0">
                <a:solidFill>
                  <a:srgbClr val="FE9A38"/>
                </a:solidFill>
                <a:latin typeface="Cambria Bold"/>
                <a:ea typeface="Cambria Bold"/>
                <a:cs typeface="Cambria Bold"/>
                <a:sym typeface="Cambria Bold"/>
              </a:rPr>
              <a:t> </a:t>
            </a:r>
            <a:r>
              <a:rPr lang="en-US" sz="5499" dirty="0" err="1">
                <a:solidFill>
                  <a:srgbClr val="FE9A38"/>
                </a:solidFill>
                <a:latin typeface="Cambria Bold"/>
                <a:ea typeface="Cambria Bold"/>
                <a:cs typeface="Cambria Bold"/>
                <a:sym typeface="Cambria Bold"/>
              </a:rPr>
              <a:t>thích</a:t>
            </a:r>
            <a:r>
              <a:rPr lang="en-US" sz="5499" dirty="0">
                <a:solidFill>
                  <a:srgbClr val="FE9A38"/>
                </a:solidFill>
                <a:latin typeface="Cambria Bold"/>
                <a:ea typeface="Cambria Bold"/>
                <a:cs typeface="Cambria Bold"/>
                <a:sym typeface="Cambria Bold"/>
              </a:rPr>
              <a:t> </a:t>
            </a:r>
            <a:r>
              <a:rPr lang="en-US" sz="5499" dirty="0" err="1">
                <a:solidFill>
                  <a:srgbClr val="FE9A38"/>
                </a:solidFill>
                <a:latin typeface="Cambria Bold"/>
                <a:ea typeface="Cambria Bold"/>
                <a:cs typeface="Cambria Bold"/>
                <a:sym typeface="Cambria Bold"/>
              </a:rPr>
              <a:t>hợp</a:t>
            </a:r>
            <a:r>
              <a:rPr lang="en-US" sz="5499" dirty="0">
                <a:solidFill>
                  <a:srgbClr val="FE9A38"/>
                </a:solidFill>
                <a:latin typeface="Cambria Bold"/>
                <a:ea typeface="Cambria Bold"/>
                <a:cs typeface="Cambria Bold"/>
                <a:sym typeface="Cambria Bold"/>
              </a:rPr>
              <a:t>...</a:t>
            </a:r>
          </a:p>
        </p:txBody>
      </p:sp>
      <p:sp>
        <p:nvSpPr>
          <p:cNvPr id="5" name="Freeform 5"/>
          <p:cNvSpPr/>
          <p:nvPr/>
        </p:nvSpPr>
        <p:spPr>
          <a:xfrm>
            <a:off x="14918296" y="-903224"/>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163962" y="-145501"/>
            <a:ext cx="7315200" cy="2907792"/>
          </a:xfrm>
          <a:custGeom>
            <a:avLst/>
            <a:gdLst/>
            <a:ahLst/>
            <a:cxnLst/>
            <a:rect l="l" t="t" r="r" b="b"/>
            <a:pathLst>
              <a:path w="7315200" h="2907792">
                <a:moveTo>
                  <a:pt x="0" y="0"/>
                </a:moveTo>
                <a:lnTo>
                  <a:pt x="7315200" y="0"/>
                </a:lnTo>
                <a:lnTo>
                  <a:pt x="7315200" y="2907792"/>
                </a:lnTo>
                <a:lnTo>
                  <a:pt x="0" y="2907792"/>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sp>
      <p:sp>
        <p:nvSpPr>
          <p:cNvPr id="7" name="Freeform 7"/>
          <p:cNvSpPr/>
          <p:nvPr/>
        </p:nvSpPr>
        <p:spPr>
          <a:xfrm>
            <a:off x="653509" y="539496"/>
            <a:ext cx="7315200" cy="1828800"/>
          </a:xfrm>
          <a:custGeom>
            <a:avLst/>
            <a:gdLst/>
            <a:ahLst/>
            <a:cxnLst/>
            <a:rect l="l" t="t" r="r" b="b"/>
            <a:pathLst>
              <a:path w="7315200" h="1828800">
                <a:moveTo>
                  <a:pt x="0" y="0"/>
                </a:moveTo>
                <a:lnTo>
                  <a:pt x="7315200" y="0"/>
                </a:lnTo>
                <a:lnTo>
                  <a:pt x="7315200" y="1828800"/>
                </a:lnTo>
                <a:lnTo>
                  <a:pt x="0" y="1828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a:off x="14631507" y="5590026"/>
            <a:ext cx="3980134" cy="4114800"/>
          </a:xfrm>
          <a:custGeom>
            <a:avLst/>
            <a:gdLst/>
            <a:ahLst/>
            <a:cxnLst/>
            <a:rect l="l" t="t" r="r" b="b"/>
            <a:pathLst>
              <a:path w="3980134" h="4114800">
                <a:moveTo>
                  <a:pt x="0" y="0"/>
                </a:moveTo>
                <a:lnTo>
                  <a:pt x="3980133" y="0"/>
                </a:lnTo>
                <a:lnTo>
                  <a:pt x="3980133"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21" name="Group 20"/>
          <p:cNvGrpSpPr/>
          <p:nvPr/>
        </p:nvGrpSpPr>
        <p:grpSpPr>
          <a:xfrm>
            <a:off x="5050859" y="8546929"/>
            <a:ext cx="3302472" cy="1422742"/>
            <a:chOff x="5050859" y="8546929"/>
            <a:chExt cx="3302472" cy="1422742"/>
          </a:xfrm>
        </p:grpSpPr>
        <p:grpSp>
          <p:nvGrpSpPr>
            <p:cNvPr id="10" name="Group 10"/>
            <p:cNvGrpSpPr/>
            <p:nvPr/>
          </p:nvGrpSpPr>
          <p:grpSpPr>
            <a:xfrm>
              <a:off x="5050859" y="8546929"/>
              <a:ext cx="3302472" cy="1422742"/>
              <a:chOff x="0" y="0"/>
              <a:chExt cx="1886673" cy="812800"/>
            </a:xfrm>
          </p:grpSpPr>
          <p:sp>
            <p:nvSpPr>
              <p:cNvPr id="11" name="Freeform 11"/>
              <p:cNvSpPr/>
              <p:nvPr/>
            </p:nvSpPr>
            <p:spPr>
              <a:xfrm>
                <a:off x="0" y="0"/>
                <a:ext cx="1886673" cy="812800"/>
              </a:xfrm>
              <a:custGeom>
                <a:avLst/>
                <a:gdLst/>
                <a:ahLst/>
                <a:cxnLst/>
                <a:rect l="l" t="t" r="r" b="b"/>
                <a:pathLst>
                  <a:path w="1886673" h="812800">
                    <a:moveTo>
                      <a:pt x="0" y="0"/>
                    </a:moveTo>
                    <a:lnTo>
                      <a:pt x="1886673" y="0"/>
                    </a:lnTo>
                    <a:lnTo>
                      <a:pt x="1886673" y="812800"/>
                    </a:lnTo>
                    <a:lnTo>
                      <a:pt x="0" y="812800"/>
                    </a:lnTo>
                    <a:close/>
                  </a:path>
                </a:pathLst>
              </a:custGeom>
              <a:solidFill>
                <a:srgbClr val="7CBF1E"/>
              </a:solidFill>
              <a:ln w="38100" cap="sq">
                <a:solidFill>
                  <a:srgbClr val="000000"/>
                </a:solidFill>
                <a:prstDash val="lgDash"/>
                <a:miter/>
              </a:ln>
            </p:spPr>
          </p:sp>
          <p:sp>
            <p:nvSpPr>
              <p:cNvPr id="12" name="TextBox 12"/>
              <p:cNvSpPr txBox="1"/>
              <p:nvPr/>
            </p:nvSpPr>
            <p:spPr>
              <a:xfrm>
                <a:off x="0" y="-57150"/>
                <a:ext cx="1886673" cy="869950"/>
              </a:xfrm>
              <a:prstGeom prst="rect">
                <a:avLst/>
              </a:prstGeom>
            </p:spPr>
            <p:txBody>
              <a:bodyPr lIns="50800" tIns="50800" rIns="50800" bIns="50800" rtlCol="0" anchor="ctr"/>
              <a:lstStyle/>
              <a:p>
                <a:pPr algn="ctr">
                  <a:lnSpc>
                    <a:spcPts val="2659"/>
                  </a:lnSpc>
                </a:pPr>
                <a:endParaRPr/>
              </a:p>
            </p:txBody>
          </p:sp>
        </p:grpSp>
        <p:pic>
          <p:nvPicPr>
            <p:cNvPr id="17" name="Picture 16"/>
            <p:cNvPicPr>
              <a:picLocks noChangeAspect="1"/>
            </p:cNvPicPr>
            <p:nvPr/>
          </p:nvPicPr>
          <p:blipFill>
            <a:blip r:embed="rId13"/>
            <a:stretch>
              <a:fillRect/>
            </a:stretch>
          </p:blipFill>
          <p:spPr>
            <a:xfrm>
              <a:off x="5133741" y="8844586"/>
              <a:ext cx="2967094" cy="827428"/>
            </a:xfrm>
            <a:prstGeom prst="rect">
              <a:avLst/>
            </a:prstGeom>
          </p:spPr>
        </p:pic>
      </p:grpSp>
      <p:grpSp>
        <p:nvGrpSpPr>
          <p:cNvPr id="20" name="Group 19"/>
          <p:cNvGrpSpPr/>
          <p:nvPr/>
        </p:nvGrpSpPr>
        <p:grpSpPr>
          <a:xfrm>
            <a:off x="9919229" y="8581297"/>
            <a:ext cx="3302472" cy="1422742"/>
            <a:chOff x="10165933" y="8546929"/>
            <a:chExt cx="3302472" cy="1422742"/>
          </a:xfrm>
        </p:grpSpPr>
        <p:grpSp>
          <p:nvGrpSpPr>
            <p:cNvPr id="13" name="Group 13"/>
            <p:cNvGrpSpPr/>
            <p:nvPr/>
          </p:nvGrpSpPr>
          <p:grpSpPr>
            <a:xfrm>
              <a:off x="10165933" y="8546929"/>
              <a:ext cx="3302472" cy="1422742"/>
              <a:chOff x="0" y="0"/>
              <a:chExt cx="1886673" cy="812800"/>
            </a:xfrm>
          </p:grpSpPr>
          <p:sp>
            <p:nvSpPr>
              <p:cNvPr id="14" name="Freeform 14"/>
              <p:cNvSpPr/>
              <p:nvPr/>
            </p:nvSpPr>
            <p:spPr>
              <a:xfrm>
                <a:off x="0" y="0"/>
                <a:ext cx="1886673" cy="812800"/>
              </a:xfrm>
              <a:custGeom>
                <a:avLst/>
                <a:gdLst/>
                <a:ahLst/>
                <a:cxnLst/>
                <a:rect l="l" t="t" r="r" b="b"/>
                <a:pathLst>
                  <a:path w="1886673" h="812800">
                    <a:moveTo>
                      <a:pt x="0" y="0"/>
                    </a:moveTo>
                    <a:lnTo>
                      <a:pt x="1886673" y="0"/>
                    </a:lnTo>
                    <a:lnTo>
                      <a:pt x="1886673" y="812800"/>
                    </a:lnTo>
                    <a:lnTo>
                      <a:pt x="0" y="812800"/>
                    </a:lnTo>
                    <a:close/>
                  </a:path>
                </a:pathLst>
              </a:custGeom>
              <a:solidFill>
                <a:srgbClr val="7CBF1E"/>
              </a:solidFill>
              <a:ln w="38100" cap="sq">
                <a:solidFill>
                  <a:srgbClr val="000000"/>
                </a:solidFill>
                <a:prstDash val="lgDash"/>
                <a:miter/>
              </a:ln>
            </p:spPr>
          </p:sp>
          <p:sp>
            <p:nvSpPr>
              <p:cNvPr id="15" name="TextBox 15"/>
              <p:cNvSpPr txBox="1"/>
              <p:nvPr/>
            </p:nvSpPr>
            <p:spPr>
              <a:xfrm>
                <a:off x="0" y="-57150"/>
                <a:ext cx="1886673" cy="869950"/>
              </a:xfrm>
              <a:prstGeom prst="rect">
                <a:avLst/>
              </a:prstGeom>
            </p:spPr>
            <p:txBody>
              <a:bodyPr lIns="50800" tIns="50800" rIns="50800" bIns="50800" rtlCol="0" anchor="ctr"/>
              <a:lstStyle/>
              <a:p>
                <a:pPr algn="ctr">
                  <a:lnSpc>
                    <a:spcPts val="2659"/>
                  </a:lnSpc>
                </a:pPr>
                <a:endParaRPr/>
              </a:p>
            </p:txBody>
          </p:sp>
        </p:grpSp>
        <p:pic>
          <p:nvPicPr>
            <p:cNvPr id="19" name="Picture 18"/>
            <p:cNvPicPr>
              <a:picLocks noChangeAspect="1"/>
            </p:cNvPicPr>
            <p:nvPr/>
          </p:nvPicPr>
          <p:blipFill>
            <a:blip r:embed="rId14"/>
            <a:stretch>
              <a:fillRect/>
            </a:stretch>
          </p:blipFill>
          <p:spPr>
            <a:xfrm>
              <a:off x="10165933" y="8809303"/>
              <a:ext cx="3093614" cy="862711"/>
            </a:xfrm>
            <a:prstGeom prst="rect">
              <a:avLst/>
            </a:prstGeom>
          </p:spPr>
        </p:pic>
      </p:grpSp>
      <p:sp>
        <p:nvSpPr>
          <p:cNvPr id="22" name="Rectangle 21"/>
          <p:cNvSpPr/>
          <p:nvPr/>
        </p:nvSpPr>
        <p:spPr>
          <a:xfrm>
            <a:off x="12906281" y="4046638"/>
            <a:ext cx="3095719" cy="784702"/>
          </a:xfrm>
          <a:prstGeom prst="rect">
            <a:avLst/>
          </a:prstGeom>
        </p:spPr>
        <p:txBody>
          <a:bodyPr wrap="none">
            <a:spAutoFit/>
          </a:bodyPr>
          <a:lstStyle/>
          <a:p>
            <a:r>
              <a:rPr lang="en-US" sz="4499" b="1" dirty="0">
                <a:solidFill>
                  <a:srgbClr val="CE0F8D"/>
                </a:solidFill>
                <a:latin typeface="Cambria" panose="02040503050406030204" pitchFamily="18" charset="0"/>
                <a:ea typeface="Cambria" panose="02040503050406030204" pitchFamily="18" charset="0"/>
                <a:cs typeface="Cambria Bold"/>
                <a:sym typeface="Cambria Bold"/>
              </a:rPr>
              <a:t> </a:t>
            </a:r>
            <a:r>
              <a:rPr lang="en-US" sz="4499" b="1" dirty="0" err="1">
                <a:solidFill>
                  <a:srgbClr val="CE0F8D"/>
                </a:solidFill>
                <a:latin typeface="Cambria" panose="02040503050406030204" pitchFamily="18" charset="0"/>
                <a:ea typeface="Cambria" panose="02040503050406030204" pitchFamily="18" charset="0"/>
                <a:cs typeface="Cambria Bold"/>
                <a:sym typeface="Cambria Bold"/>
              </a:rPr>
              <a:t>tưng</a:t>
            </a:r>
            <a:r>
              <a:rPr lang="en-US" sz="4499" b="1" dirty="0">
                <a:solidFill>
                  <a:srgbClr val="CE0F8D"/>
                </a:solidFill>
                <a:latin typeface="Cambria" panose="02040503050406030204" pitchFamily="18" charset="0"/>
                <a:ea typeface="Cambria" panose="02040503050406030204" pitchFamily="18" charset="0"/>
                <a:cs typeface="Cambria Bold"/>
                <a:sym typeface="Cambria Bold"/>
              </a:rPr>
              <a:t> </a:t>
            </a:r>
            <a:r>
              <a:rPr lang="en-US" sz="4499" b="1" dirty="0" err="1">
                <a:solidFill>
                  <a:srgbClr val="CE0F8D"/>
                </a:solidFill>
                <a:latin typeface="Cambria" panose="02040503050406030204" pitchFamily="18" charset="0"/>
                <a:ea typeface="Cambria" panose="02040503050406030204" pitchFamily="18" charset="0"/>
                <a:cs typeface="Cambria Bold"/>
                <a:sym typeface="Cambria Bold"/>
              </a:rPr>
              <a:t>bừng</a:t>
            </a:r>
            <a:endParaRPr lang="en-US" b="1" dirty="0">
              <a:solidFill>
                <a:srgbClr val="CE0F8D"/>
              </a:solidFill>
              <a:latin typeface="Cambria" panose="02040503050406030204" pitchFamily="18" charset="0"/>
              <a:ea typeface="Cambria" panose="02040503050406030204" pitchFamily="18" charset="0"/>
            </a:endParaRPr>
          </a:p>
        </p:txBody>
      </p:sp>
      <p:sp>
        <p:nvSpPr>
          <p:cNvPr id="23" name="Rectangle 22"/>
          <p:cNvSpPr/>
          <p:nvPr/>
        </p:nvSpPr>
        <p:spPr>
          <a:xfrm>
            <a:off x="7848600" y="4838700"/>
            <a:ext cx="2331087" cy="784702"/>
          </a:xfrm>
          <a:prstGeom prst="rect">
            <a:avLst/>
          </a:prstGeom>
        </p:spPr>
        <p:txBody>
          <a:bodyPr wrap="none">
            <a:spAutoFit/>
          </a:bodyPr>
          <a:lstStyle/>
          <a:p>
            <a:r>
              <a:rPr lang="en-US" sz="4499" b="1" dirty="0" err="1">
                <a:solidFill>
                  <a:srgbClr val="CE0F8D"/>
                </a:solidFill>
                <a:latin typeface="Cambria" panose="02040503050406030204" pitchFamily="18" charset="0"/>
                <a:ea typeface="Cambria" panose="02040503050406030204" pitchFamily="18" charset="0"/>
                <a:cs typeface="Cambria Bold"/>
                <a:sym typeface="Cambria Bold"/>
              </a:rPr>
              <a:t>vui</a:t>
            </a:r>
            <a:r>
              <a:rPr lang="en-US" sz="4499" b="1" dirty="0">
                <a:solidFill>
                  <a:srgbClr val="CE0F8D"/>
                </a:solidFill>
                <a:latin typeface="Cambria" panose="02040503050406030204" pitchFamily="18" charset="0"/>
                <a:ea typeface="Cambria" panose="02040503050406030204" pitchFamily="18" charset="0"/>
                <a:cs typeface="Cambria Bold"/>
                <a:sym typeface="Cambria Bold"/>
              </a:rPr>
              <a:t> </a:t>
            </a:r>
            <a:r>
              <a:rPr lang="en-US" sz="4499" b="1" dirty="0" err="1">
                <a:solidFill>
                  <a:srgbClr val="CE0F8D"/>
                </a:solidFill>
                <a:latin typeface="Cambria" panose="02040503050406030204" pitchFamily="18" charset="0"/>
                <a:ea typeface="Cambria" panose="02040503050406030204" pitchFamily="18" charset="0"/>
                <a:cs typeface="Cambria Bold"/>
                <a:sym typeface="Cambria Bold"/>
              </a:rPr>
              <a:t>chơi</a:t>
            </a:r>
            <a:endParaRPr lang="en-US" b="1" dirty="0">
              <a:solidFill>
                <a:srgbClr val="CE0F8D"/>
              </a:solidFill>
              <a:latin typeface="Cambria" panose="02040503050406030204" pitchFamily="18" charset="0"/>
              <a:ea typeface="Cambria" panose="02040503050406030204" pitchFamily="18" charset="0"/>
            </a:endParaRPr>
          </a:p>
        </p:txBody>
      </p:sp>
      <p:sp>
        <p:nvSpPr>
          <p:cNvPr id="24" name="Rectangle 23"/>
          <p:cNvSpPr/>
          <p:nvPr/>
        </p:nvSpPr>
        <p:spPr>
          <a:xfrm>
            <a:off x="11943880" y="5654198"/>
            <a:ext cx="3219920" cy="784702"/>
          </a:xfrm>
          <a:prstGeom prst="rect">
            <a:avLst/>
          </a:prstGeom>
        </p:spPr>
        <p:txBody>
          <a:bodyPr wrap="none">
            <a:spAutoFit/>
          </a:bodyPr>
          <a:lstStyle/>
          <a:p>
            <a:r>
              <a:rPr lang="en-US" sz="4499" b="1" dirty="0" err="1">
                <a:solidFill>
                  <a:srgbClr val="CE0F8D"/>
                </a:solidFill>
                <a:latin typeface="Cambria" panose="02040503050406030204" pitchFamily="18" charset="0"/>
                <a:ea typeface="Cambria" panose="02040503050406030204" pitchFamily="18" charset="0"/>
                <a:cs typeface="Cambria Bold"/>
                <a:sym typeface="Cambria Bold"/>
              </a:rPr>
              <a:t>hưởng</a:t>
            </a:r>
            <a:r>
              <a:rPr lang="en-US" sz="4499" b="1" dirty="0">
                <a:solidFill>
                  <a:srgbClr val="CE0F8D"/>
                </a:solidFill>
                <a:latin typeface="Cambria" panose="02040503050406030204" pitchFamily="18" charset="0"/>
                <a:ea typeface="Cambria" panose="02040503050406030204" pitchFamily="18" charset="0"/>
                <a:cs typeface="Cambria Bold"/>
                <a:sym typeface="Cambria Bold"/>
              </a:rPr>
              <a:t> </a:t>
            </a:r>
            <a:r>
              <a:rPr lang="en-US" sz="4499" b="1" dirty="0" err="1">
                <a:solidFill>
                  <a:srgbClr val="CE0F8D"/>
                </a:solidFill>
                <a:latin typeface="Cambria" panose="02040503050406030204" pitchFamily="18" charset="0"/>
                <a:ea typeface="Cambria" panose="02040503050406030204" pitchFamily="18" charset="0"/>
                <a:cs typeface="Cambria Bold"/>
                <a:sym typeface="Cambria Bold"/>
              </a:rPr>
              <a:t>ứng</a:t>
            </a:r>
            <a:endParaRPr lang="en-US" b="1" dirty="0">
              <a:solidFill>
                <a:srgbClr val="CE0F8D"/>
              </a:solidFill>
              <a:latin typeface="Cambria" panose="02040503050406030204" pitchFamily="18" charset="0"/>
              <a:ea typeface="Cambria" panose="02040503050406030204" pitchFamily="18" charset="0"/>
            </a:endParaRPr>
          </a:p>
        </p:txBody>
      </p:sp>
      <p:sp>
        <p:nvSpPr>
          <p:cNvPr id="25" name="Rectangle 24"/>
          <p:cNvSpPr/>
          <p:nvPr/>
        </p:nvSpPr>
        <p:spPr>
          <a:xfrm>
            <a:off x="5387816" y="7268919"/>
            <a:ext cx="2458943" cy="784702"/>
          </a:xfrm>
          <a:prstGeom prst="rect">
            <a:avLst/>
          </a:prstGeom>
        </p:spPr>
        <p:txBody>
          <a:bodyPr wrap="none">
            <a:spAutoFit/>
          </a:bodyPr>
          <a:lstStyle/>
          <a:p>
            <a:r>
              <a:rPr lang="en-US" sz="4499" b="1" dirty="0" err="1">
                <a:solidFill>
                  <a:srgbClr val="CE0F8D"/>
                </a:solidFill>
                <a:latin typeface="Cambria" panose="02040503050406030204" pitchFamily="18" charset="0"/>
                <a:ea typeface="Cambria" panose="02040503050406030204" pitchFamily="18" charset="0"/>
                <a:cs typeface="Cambria Bold"/>
                <a:sym typeface="Cambria Bold"/>
              </a:rPr>
              <a:t>rộn</a:t>
            </a:r>
            <a:r>
              <a:rPr lang="en-US" sz="4499" b="1" dirty="0">
                <a:solidFill>
                  <a:srgbClr val="CE0F8D"/>
                </a:solidFill>
                <a:latin typeface="Cambria" panose="02040503050406030204" pitchFamily="18" charset="0"/>
                <a:ea typeface="Cambria" panose="02040503050406030204" pitchFamily="18" charset="0"/>
                <a:cs typeface="Cambria Bold"/>
                <a:sym typeface="Cambria Bold"/>
              </a:rPr>
              <a:t> </a:t>
            </a:r>
            <a:r>
              <a:rPr lang="en-US" sz="4499" b="1" dirty="0" err="1">
                <a:solidFill>
                  <a:srgbClr val="CE0F8D"/>
                </a:solidFill>
                <a:latin typeface="Cambria" panose="02040503050406030204" pitchFamily="18" charset="0"/>
                <a:ea typeface="Cambria" panose="02040503050406030204" pitchFamily="18" charset="0"/>
                <a:cs typeface="Cambria Bold"/>
                <a:sym typeface="Cambria Bold"/>
              </a:rPr>
              <a:t>ràng</a:t>
            </a:r>
            <a:endParaRPr lang="en-US" b="1" dirty="0">
              <a:solidFill>
                <a:srgbClr val="CE0F8D"/>
              </a:solidFill>
              <a:latin typeface="Cambria" panose="02040503050406030204" pitchFamily="18" charset="0"/>
              <a:ea typeface="Cambria" panose="02040503050406030204" pitchFamily="18" charset="0"/>
            </a:endParaRPr>
          </a:p>
        </p:txBody>
      </p:sp>
      <p:sp>
        <p:nvSpPr>
          <p:cNvPr id="9" name="TextBox 9"/>
          <p:cNvSpPr txBox="1"/>
          <p:nvPr/>
        </p:nvSpPr>
        <p:spPr>
          <a:xfrm>
            <a:off x="1213637" y="4060567"/>
            <a:ext cx="15084296" cy="3933825"/>
          </a:xfrm>
          <a:prstGeom prst="rect">
            <a:avLst/>
          </a:prstGeom>
        </p:spPr>
        <p:txBody>
          <a:bodyPr lIns="0" tIns="0" rIns="0" bIns="0" rtlCol="0" anchor="t">
            <a:spAutoFit/>
          </a:bodyPr>
          <a:lstStyle/>
          <a:p>
            <a:pPr>
              <a:lnSpc>
                <a:spcPts val="6299"/>
              </a:lnSpc>
              <a:spcBef>
                <a:spcPct val="0"/>
              </a:spcBef>
            </a:pPr>
            <a:r>
              <a:rPr lang="en-US" sz="4499" dirty="0">
                <a:solidFill>
                  <a:srgbClr val="000000"/>
                </a:solidFill>
                <a:latin typeface="Cambria"/>
                <a:ea typeface="Cambria"/>
                <a:cs typeface="Cambria"/>
                <a:sym typeface="Cambria"/>
              </a:rPr>
              <a:t>- </a:t>
            </a:r>
            <a:r>
              <a:rPr lang="en-US" sz="4499" dirty="0" err="1">
                <a:solidFill>
                  <a:srgbClr val="000000"/>
                </a:solidFill>
                <a:latin typeface="Cambria"/>
                <a:ea typeface="Cambria"/>
                <a:cs typeface="Cambria"/>
                <a:sym typeface="Cambria"/>
              </a:rPr>
              <a:t>Mỗi</a:t>
            </a:r>
            <a:r>
              <a:rPr lang="en-US" sz="4499" dirty="0">
                <a:solidFill>
                  <a:srgbClr val="000000"/>
                </a:solidFill>
                <a:latin typeface="Cambria"/>
                <a:ea typeface="Cambria"/>
                <a:cs typeface="Cambria"/>
                <a:sym typeface="Cambria"/>
              </a:rPr>
              <a:t> </a:t>
            </a:r>
            <a:r>
              <a:rPr lang="en-US" sz="4499" dirty="0" err="1">
                <a:solidFill>
                  <a:srgbClr val="000000"/>
                </a:solidFill>
                <a:latin typeface="Cambria"/>
                <a:ea typeface="Cambria"/>
                <a:cs typeface="Cambria"/>
                <a:sym typeface="Cambria"/>
              </a:rPr>
              <a:t>lần</a:t>
            </a:r>
            <a:r>
              <a:rPr lang="en-US" sz="4499" dirty="0">
                <a:solidFill>
                  <a:srgbClr val="000000"/>
                </a:solidFill>
                <a:latin typeface="Cambria"/>
                <a:ea typeface="Cambria"/>
                <a:cs typeface="Cambria"/>
                <a:sym typeface="Cambria"/>
              </a:rPr>
              <a:t> Ja </a:t>
            </a:r>
            <a:r>
              <a:rPr lang="en-US" sz="4499" dirty="0" err="1">
                <a:solidFill>
                  <a:srgbClr val="000000"/>
                </a:solidFill>
                <a:latin typeface="Cambria"/>
                <a:ea typeface="Cambria"/>
                <a:cs typeface="Cambria"/>
                <a:sym typeface="Cambria"/>
              </a:rPr>
              <a:t>Ka</a:t>
            </a:r>
            <a:r>
              <a:rPr lang="en-US" sz="4499" dirty="0">
                <a:solidFill>
                  <a:srgbClr val="000000"/>
                </a:solidFill>
                <a:latin typeface="Cambria"/>
                <a:ea typeface="Cambria"/>
                <a:cs typeface="Cambria"/>
                <a:sym typeface="Cambria"/>
              </a:rPr>
              <a:t> </a:t>
            </a:r>
            <a:r>
              <a:rPr lang="en-US" sz="4499" dirty="0" err="1">
                <a:solidFill>
                  <a:srgbClr val="000000"/>
                </a:solidFill>
                <a:latin typeface="Cambria"/>
                <a:ea typeface="Cambria"/>
                <a:cs typeface="Cambria"/>
                <a:sym typeface="Cambria"/>
              </a:rPr>
              <a:t>vỏ</a:t>
            </a:r>
            <a:r>
              <a:rPr lang="en-US" sz="4499" dirty="0">
                <a:solidFill>
                  <a:srgbClr val="000000"/>
                </a:solidFill>
                <a:latin typeface="Cambria"/>
                <a:ea typeface="Cambria"/>
                <a:cs typeface="Cambria"/>
                <a:sym typeface="Cambria"/>
              </a:rPr>
              <a:t> </a:t>
            </a:r>
            <a:r>
              <a:rPr lang="en-US" sz="4499" dirty="0" err="1">
                <a:solidFill>
                  <a:srgbClr val="000000"/>
                </a:solidFill>
                <a:latin typeface="Cambria"/>
                <a:ea typeface="Cambria"/>
                <a:cs typeface="Cambria"/>
                <a:sym typeface="Cambria"/>
              </a:rPr>
              <a:t>trồng</a:t>
            </a:r>
            <a:r>
              <a:rPr lang="en-US" sz="4499" dirty="0">
                <a:solidFill>
                  <a:srgbClr val="000000"/>
                </a:solidFill>
                <a:latin typeface="Cambria"/>
                <a:ea typeface="Cambria"/>
                <a:cs typeface="Cambria"/>
                <a:sym typeface="Cambria"/>
              </a:rPr>
              <a:t>, </a:t>
            </a:r>
            <a:r>
              <a:rPr lang="en-US" sz="4499" dirty="0" err="1">
                <a:solidFill>
                  <a:srgbClr val="000000"/>
                </a:solidFill>
                <a:latin typeface="Cambria"/>
                <a:ea typeface="Cambria"/>
                <a:cs typeface="Cambria"/>
                <a:sym typeface="Cambria"/>
              </a:rPr>
              <a:t>các</a:t>
            </a:r>
            <a:r>
              <a:rPr lang="en-US" sz="4499" dirty="0">
                <a:solidFill>
                  <a:srgbClr val="000000"/>
                </a:solidFill>
                <a:latin typeface="Cambria"/>
                <a:ea typeface="Cambria"/>
                <a:cs typeface="Cambria"/>
                <a:sym typeface="Cambria"/>
              </a:rPr>
              <a:t> </a:t>
            </a:r>
            <a:r>
              <a:rPr lang="en-US" sz="4499" dirty="0" err="1">
                <a:solidFill>
                  <a:srgbClr val="000000"/>
                </a:solidFill>
                <a:latin typeface="Cambria"/>
                <a:ea typeface="Cambria"/>
                <a:cs typeface="Cambria"/>
                <a:sym typeface="Cambria"/>
              </a:rPr>
              <a:t>bạn</a:t>
            </a:r>
            <a:r>
              <a:rPr lang="en-US" sz="4499" dirty="0">
                <a:solidFill>
                  <a:srgbClr val="000000"/>
                </a:solidFill>
                <a:latin typeface="Cambria"/>
                <a:ea typeface="Cambria"/>
                <a:cs typeface="Cambria"/>
                <a:sym typeface="Cambria"/>
              </a:rPr>
              <a:t> </a:t>
            </a:r>
            <a:r>
              <a:rPr lang="en-US" sz="4499" dirty="0" err="1">
                <a:solidFill>
                  <a:srgbClr val="000000"/>
                </a:solidFill>
                <a:latin typeface="Cambria"/>
                <a:ea typeface="Cambria"/>
                <a:cs typeface="Cambria"/>
                <a:sym typeface="Cambria"/>
              </a:rPr>
              <a:t>lại</a:t>
            </a:r>
            <a:r>
              <a:rPr lang="en-US" sz="4499" dirty="0">
                <a:solidFill>
                  <a:srgbClr val="000000"/>
                </a:solidFill>
                <a:latin typeface="Cambria"/>
                <a:ea typeface="Cambria"/>
                <a:cs typeface="Cambria"/>
                <a:sym typeface="Cambria"/>
              </a:rPr>
              <a:t> </a:t>
            </a:r>
            <a:r>
              <a:rPr lang="en-US" sz="4499" dirty="0" err="1">
                <a:solidFill>
                  <a:srgbClr val="000000"/>
                </a:solidFill>
                <a:latin typeface="Cambria"/>
                <a:ea typeface="Cambria"/>
                <a:cs typeface="Cambria"/>
                <a:sym typeface="Cambria"/>
              </a:rPr>
              <a:t>cùng</a:t>
            </a:r>
            <a:r>
              <a:rPr lang="en-US" sz="4499" dirty="0">
                <a:solidFill>
                  <a:srgbClr val="000000"/>
                </a:solidFill>
                <a:latin typeface="Cambria"/>
                <a:ea typeface="Cambria"/>
                <a:cs typeface="Cambria"/>
                <a:sym typeface="Cambria"/>
              </a:rPr>
              <a:t> </a:t>
            </a:r>
            <a:r>
              <a:rPr lang="en-US" sz="4499" dirty="0" err="1">
                <a:solidFill>
                  <a:srgbClr val="000000"/>
                </a:solidFill>
                <a:latin typeface="Cambria"/>
                <a:ea typeface="Cambria"/>
                <a:cs typeface="Cambria"/>
                <a:sym typeface="Cambria"/>
              </a:rPr>
              <a:t>múa</a:t>
            </a:r>
            <a:r>
              <a:rPr lang="en-US" sz="4499" dirty="0">
                <a:solidFill>
                  <a:srgbClr val="000000"/>
                </a:solidFill>
                <a:latin typeface="Cambria"/>
                <a:ea typeface="Cambria"/>
                <a:cs typeface="Cambria"/>
                <a:sym typeface="Cambria"/>
              </a:rPr>
              <a:t> </a:t>
            </a:r>
            <a:r>
              <a:rPr lang="en-US" sz="4499" dirty="0" err="1">
                <a:solidFill>
                  <a:srgbClr val="000000"/>
                </a:solidFill>
                <a:latin typeface="Cambria"/>
                <a:ea typeface="Cambria"/>
                <a:cs typeface="Cambria"/>
                <a:sym typeface="Cambria"/>
              </a:rPr>
              <a:t>hát</a:t>
            </a:r>
            <a:r>
              <a:rPr lang="en-US" sz="4499" dirty="0">
                <a:solidFill>
                  <a:srgbClr val="000000"/>
                </a:solidFill>
                <a:latin typeface="Cambria"/>
                <a:ea typeface="Cambria"/>
                <a:cs typeface="Cambria"/>
                <a:sym typeface="Cambria"/>
              </a:rPr>
              <a:t> </a:t>
            </a:r>
            <a:r>
              <a:rPr lang="en-US" sz="4499" dirty="0" err="1">
                <a:solidFill>
                  <a:srgbClr val="000000"/>
                </a:solidFill>
                <a:latin typeface="Cambria Bold"/>
                <a:ea typeface="Cambria Bold"/>
                <a:cs typeface="Cambria Bold"/>
                <a:sym typeface="Cambria Bold"/>
              </a:rPr>
              <a:t>tưng</a:t>
            </a:r>
            <a:r>
              <a:rPr lang="en-US" sz="4499" dirty="0">
                <a:solidFill>
                  <a:srgbClr val="000000"/>
                </a:solidFill>
                <a:latin typeface="Cambria Bold"/>
                <a:ea typeface="Cambria Bold"/>
                <a:cs typeface="Cambria Bold"/>
                <a:sym typeface="Cambria Bold"/>
              </a:rPr>
              <a:t> </a:t>
            </a:r>
            <a:r>
              <a:rPr lang="en-US" sz="4499" dirty="0" err="1">
                <a:solidFill>
                  <a:srgbClr val="000000"/>
                </a:solidFill>
                <a:latin typeface="Cambria Bold"/>
                <a:ea typeface="Cambria Bold"/>
                <a:cs typeface="Cambria Bold"/>
                <a:sym typeface="Cambria Bold"/>
              </a:rPr>
              <a:t>bừng</a:t>
            </a:r>
            <a:r>
              <a:rPr lang="en-US" sz="4499" dirty="0">
                <a:solidFill>
                  <a:srgbClr val="000000"/>
                </a:solidFill>
                <a:latin typeface="Cambria"/>
                <a:ea typeface="Cambria"/>
                <a:cs typeface="Cambria"/>
                <a:sym typeface="Cambria"/>
              </a:rPr>
              <a:t>.</a:t>
            </a:r>
          </a:p>
          <a:p>
            <a:pPr>
              <a:lnSpc>
                <a:spcPts val="6299"/>
              </a:lnSpc>
              <a:spcBef>
                <a:spcPct val="0"/>
              </a:spcBef>
            </a:pPr>
            <a:r>
              <a:rPr lang="en-US" sz="4499" dirty="0">
                <a:solidFill>
                  <a:srgbClr val="000000"/>
                </a:solidFill>
                <a:latin typeface="Cambria"/>
                <a:ea typeface="Cambria"/>
                <a:cs typeface="Cambria"/>
                <a:sym typeface="Cambria"/>
              </a:rPr>
              <a:t>- </a:t>
            </a:r>
            <a:r>
              <a:rPr lang="en-US" sz="4499" dirty="0" err="1">
                <a:solidFill>
                  <a:srgbClr val="000000"/>
                </a:solidFill>
                <a:latin typeface="Cambria"/>
                <a:ea typeface="Cambria"/>
                <a:cs typeface="Cambria"/>
                <a:sym typeface="Cambria"/>
              </a:rPr>
              <a:t>Bọn</a:t>
            </a:r>
            <a:r>
              <a:rPr lang="en-US" sz="4499" dirty="0">
                <a:solidFill>
                  <a:srgbClr val="000000"/>
                </a:solidFill>
                <a:latin typeface="Cambria"/>
                <a:ea typeface="Cambria"/>
                <a:cs typeface="Cambria"/>
                <a:sym typeface="Cambria"/>
              </a:rPr>
              <a:t> </a:t>
            </a:r>
            <a:r>
              <a:rPr lang="en-US" sz="4499" dirty="0" err="1">
                <a:solidFill>
                  <a:srgbClr val="000000"/>
                </a:solidFill>
                <a:latin typeface="Cambria"/>
                <a:ea typeface="Cambria"/>
                <a:cs typeface="Cambria"/>
                <a:sym typeface="Cambria"/>
              </a:rPr>
              <a:t>mình</a:t>
            </a:r>
            <a:r>
              <a:rPr lang="en-US" sz="4499" dirty="0">
                <a:solidFill>
                  <a:srgbClr val="000000"/>
                </a:solidFill>
                <a:latin typeface="Cambria"/>
                <a:ea typeface="Cambria"/>
                <a:cs typeface="Cambria"/>
                <a:sym typeface="Cambria"/>
              </a:rPr>
              <a:t> </a:t>
            </a:r>
            <a:r>
              <a:rPr lang="en-US" sz="4499" dirty="0" err="1">
                <a:solidFill>
                  <a:srgbClr val="000000"/>
                </a:solidFill>
                <a:latin typeface="Cambria"/>
                <a:ea typeface="Cambria"/>
                <a:cs typeface="Cambria"/>
                <a:sym typeface="Cambria"/>
              </a:rPr>
              <a:t>còn</a:t>
            </a:r>
            <a:r>
              <a:rPr lang="en-US" sz="4499" dirty="0">
                <a:solidFill>
                  <a:srgbClr val="000000"/>
                </a:solidFill>
                <a:latin typeface="Cambria"/>
                <a:ea typeface="Cambria"/>
                <a:cs typeface="Cambria"/>
                <a:sym typeface="Cambria"/>
              </a:rPr>
              <a:t> </a:t>
            </a:r>
            <a:r>
              <a:rPr lang="en-US" sz="4499" dirty="0" err="1">
                <a:solidFill>
                  <a:srgbClr val="000000"/>
                </a:solidFill>
                <a:latin typeface="Cambria"/>
                <a:ea typeface="Cambria"/>
                <a:cs typeface="Cambria"/>
                <a:sym typeface="Cambria"/>
              </a:rPr>
              <a:t>đâu</a:t>
            </a:r>
            <a:r>
              <a:rPr lang="en-US" sz="4499" dirty="0">
                <a:solidFill>
                  <a:srgbClr val="000000"/>
                </a:solidFill>
                <a:latin typeface="Cambria"/>
                <a:ea typeface="Cambria"/>
                <a:cs typeface="Cambria"/>
                <a:sym typeface="Cambria"/>
              </a:rPr>
              <a:t> </a:t>
            </a:r>
            <a:r>
              <a:rPr lang="en-US" sz="4499" dirty="0" err="1">
                <a:solidFill>
                  <a:srgbClr val="000000"/>
                </a:solidFill>
                <a:latin typeface="Cambria"/>
                <a:ea typeface="Cambria"/>
                <a:cs typeface="Cambria"/>
                <a:sym typeface="Cambria"/>
              </a:rPr>
              <a:t>chỗ</a:t>
            </a:r>
            <a:r>
              <a:rPr lang="en-US" sz="4499" dirty="0">
                <a:solidFill>
                  <a:srgbClr val="000000"/>
                </a:solidFill>
                <a:latin typeface="Cambria"/>
                <a:ea typeface="Cambria"/>
                <a:cs typeface="Cambria"/>
                <a:sym typeface="Cambria"/>
              </a:rPr>
              <a:t> </a:t>
            </a:r>
            <a:r>
              <a:rPr lang="en-US" sz="4499" dirty="0" err="1">
                <a:solidFill>
                  <a:srgbClr val="000000"/>
                </a:solidFill>
                <a:latin typeface="Cambria"/>
                <a:ea typeface="Cambria"/>
                <a:cs typeface="Cambria"/>
                <a:sym typeface="Cambria"/>
              </a:rPr>
              <a:t>mà</a:t>
            </a:r>
            <a:r>
              <a:rPr lang="en-US" sz="4499" dirty="0">
                <a:solidFill>
                  <a:srgbClr val="000000"/>
                </a:solidFill>
                <a:latin typeface="Cambria"/>
                <a:ea typeface="Cambria"/>
                <a:cs typeface="Cambria"/>
                <a:sym typeface="Cambria"/>
              </a:rPr>
              <a:t> </a:t>
            </a:r>
            <a:r>
              <a:rPr lang="en-US" sz="4499" dirty="0" err="1">
                <a:solidFill>
                  <a:srgbClr val="000000"/>
                </a:solidFill>
                <a:latin typeface="Cambria Bold"/>
                <a:ea typeface="Cambria Bold"/>
                <a:cs typeface="Cambria Bold"/>
                <a:sym typeface="Cambria Bold"/>
              </a:rPr>
              <a:t>vui</a:t>
            </a:r>
            <a:r>
              <a:rPr lang="en-US" sz="4499" dirty="0">
                <a:solidFill>
                  <a:srgbClr val="000000"/>
                </a:solidFill>
                <a:latin typeface="Cambria Bold"/>
                <a:ea typeface="Cambria Bold"/>
                <a:cs typeface="Cambria Bold"/>
                <a:sym typeface="Cambria Bold"/>
              </a:rPr>
              <a:t> </a:t>
            </a:r>
            <a:r>
              <a:rPr lang="en-US" sz="4499" dirty="0" err="1">
                <a:solidFill>
                  <a:srgbClr val="000000"/>
                </a:solidFill>
                <a:latin typeface="Cambria Bold"/>
                <a:ea typeface="Cambria Bold"/>
                <a:cs typeface="Cambria Bold"/>
                <a:sym typeface="Cambria Bold"/>
              </a:rPr>
              <a:t>chơi</a:t>
            </a:r>
            <a:r>
              <a:rPr lang="en-US" sz="4499" dirty="0">
                <a:solidFill>
                  <a:srgbClr val="000000"/>
                </a:solidFill>
                <a:latin typeface="Cambria"/>
                <a:ea typeface="Cambria"/>
                <a:cs typeface="Cambria"/>
                <a:sym typeface="Cambria"/>
              </a:rPr>
              <a:t>!</a:t>
            </a:r>
          </a:p>
          <a:p>
            <a:pPr>
              <a:lnSpc>
                <a:spcPts val="6299"/>
              </a:lnSpc>
              <a:spcBef>
                <a:spcPct val="0"/>
              </a:spcBef>
            </a:pPr>
            <a:r>
              <a:rPr lang="en-US" sz="4499" dirty="0">
                <a:solidFill>
                  <a:srgbClr val="000000"/>
                </a:solidFill>
                <a:latin typeface="Cambria"/>
                <a:ea typeface="Cambria"/>
                <a:cs typeface="Cambria"/>
                <a:sym typeface="Cambria"/>
              </a:rPr>
              <a:t>- </a:t>
            </a:r>
            <a:r>
              <a:rPr lang="en-US" sz="4499" dirty="0" err="1">
                <a:solidFill>
                  <a:srgbClr val="000000"/>
                </a:solidFill>
                <a:latin typeface="Cambria"/>
                <a:ea typeface="Cambria"/>
                <a:cs typeface="Cambria"/>
                <a:sym typeface="Cambria"/>
              </a:rPr>
              <a:t>Biết</a:t>
            </a:r>
            <a:r>
              <a:rPr lang="en-US" sz="4499" dirty="0">
                <a:solidFill>
                  <a:srgbClr val="000000"/>
                </a:solidFill>
                <a:latin typeface="Cambria"/>
                <a:ea typeface="Cambria"/>
                <a:cs typeface="Cambria"/>
                <a:sym typeface="Cambria"/>
              </a:rPr>
              <a:t> ý </a:t>
            </a:r>
            <a:r>
              <a:rPr lang="en-US" sz="4499" dirty="0" err="1">
                <a:solidFill>
                  <a:srgbClr val="000000"/>
                </a:solidFill>
                <a:latin typeface="Cambria"/>
                <a:ea typeface="Cambria"/>
                <a:cs typeface="Cambria"/>
                <a:sym typeface="Cambria"/>
              </a:rPr>
              <a:t>tưởng</a:t>
            </a:r>
            <a:r>
              <a:rPr lang="en-US" sz="4499" dirty="0">
                <a:solidFill>
                  <a:srgbClr val="000000"/>
                </a:solidFill>
                <a:latin typeface="Cambria"/>
                <a:ea typeface="Cambria"/>
                <a:cs typeface="Cambria"/>
                <a:sym typeface="Cambria"/>
              </a:rPr>
              <a:t> </a:t>
            </a:r>
            <a:r>
              <a:rPr lang="en-US" sz="4499" dirty="0" err="1">
                <a:solidFill>
                  <a:srgbClr val="000000"/>
                </a:solidFill>
                <a:latin typeface="Cambria"/>
                <a:ea typeface="Cambria"/>
                <a:cs typeface="Cambria"/>
                <a:sym typeface="Cambria"/>
              </a:rPr>
              <a:t>đó</a:t>
            </a:r>
            <a:r>
              <a:rPr lang="en-US" sz="4499" dirty="0">
                <a:solidFill>
                  <a:srgbClr val="000000"/>
                </a:solidFill>
                <a:latin typeface="Cambria"/>
                <a:ea typeface="Cambria"/>
                <a:cs typeface="Cambria"/>
                <a:sym typeface="Cambria"/>
              </a:rPr>
              <a:t>, </a:t>
            </a:r>
            <a:r>
              <a:rPr lang="en-US" sz="4499" dirty="0" err="1">
                <a:solidFill>
                  <a:srgbClr val="000000"/>
                </a:solidFill>
                <a:latin typeface="Cambria"/>
                <a:ea typeface="Cambria"/>
                <a:cs typeface="Cambria"/>
                <a:sym typeface="Cambria"/>
              </a:rPr>
              <a:t>nhiều</a:t>
            </a:r>
            <a:r>
              <a:rPr lang="en-US" sz="4499" dirty="0">
                <a:solidFill>
                  <a:srgbClr val="000000"/>
                </a:solidFill>
                <a:latin typeface="Cambria"/>
                <a:ea typeface="Cambria"/>
                <a:cs typeface="Cambria"/>
                <a:sym typeface="Cambria"/>
              </a:rPr>
              <a:t> </a:t>
            </a:r>
            <a:r>
              <a:rPr lang="en-US" sz="4499" dirty="0" err="1">
                <a:solidFill>
                  <a:srgbClr val="000000"/>
                </a:solidFill>
                <a:latin typeface="Cambria"/>
                <a:ea typeface="Cambria"/>
                <a:cs typeface="Cambria"/>
                <a:sym typeface="Cambria"/>
              </a:rPr>
              <a:t>cô</a:t>
            </a:r>
            <a:r>
              <a:rPr lang="en-US" sz="4499" dirty="0">
                <a:solidFill>
                  <a:srgbClr val="000000"/>
                </a:solidFill>
                <a:latin typeface="Cambria"/>
                <a:ea typeface="Cambria"/>
                <a:cs typeface="Cambria"/>
                <a:sym typeface="Cambria"/>
              </a:rPr>
              <a:t> </a:t>
            </a:r>
            <a:r>
              <a:rPr lang="en-US" sz="4499" dirty="0" err="1">
                <a:solidFill>
                  <a:srgbClr val="000000"/>
                </a:solidFill>
                <a:latin typeface="Cambria"/>
                <a:ea typeface="Cambria"/>
                <a:cs typeface="Cambria"/>
                <a:sym typeface="Cambria"/>
              </a:rPr>
              <a:t>bác</a:t>
            </a:r>
            <a:r>
              <a:rPr lang="en-US" sz="4499" dirty="0">
                <a:solidFill>
                  <a:srgbClr val="000000"/>
                </a:solidFill>
                <a:latin typeface="Cambria"/>
                <a:ea typeface="Cambria"/>
                <a:cs typeface="Cambria"/>
                <a:sym typeface="Cambria"/>
              </a:rPr>
              <a:t> </a:t>
            </a:r>
            <a:r>
              <a:rPr lang="en-US" sz="4499" dirty="0" err="1">
                <a:solidFill>
                  <a:srgbClr val="000000"/>
                </a:solidFill>
                <a:latin typeface="Cambria"/>
                <a:ea typeface="Cambria"/>
                <a:cs typeface="Cambria"/>
                <a:sym typeface="Cambria"/>
              </a:rPr>
              <a:t>trong</a:t>
            </a:r>
            <a:r>
              <a:rPr lang="en-US" sz="4499" dirty="0">
                <a:solidFill>
                  <a:srgbClr val="000000"/>
                </a:solidFill>
                <a:latin typeface="Cambria"/>
                <a:ea typeface="Cambria"/>
                <a:cs typeface="Cambria"/>
                <a:sym typeface="Cambria"/>
              </a:rPr>
              <a:t> </a:t>
            </a:r>
            <a:r>
              <a:rPr lang="en-US" sz="4499" dirty="0" err="1">
                <a:solidFill>
                  <a:srgbClr val="000000"/>
                </a:solidFill>
                <a:latin typeface="Cambria"/>
                <a:ea typeface="Cambria"/>
                <a:cs typeface="Cambria"/>
                <a:sym typeface="Cambria"/>
              </a:rPr>
              <a:t>làng</a:t>
            </a:r>
            <a:r>
              <a:rPr lang="en-US" sz="4499" dirty="0">
                <a:solidFill>
                  <a:srgbClr val="000000"/>
                </a:solidFill>
                <a:latin typeface="Cambria"/>
                <a:ea typeface="Cambria"/>
                <a:cs typeface="Cambria"/>
                <a:sym typeface="Cambria"/>
              </a:rPr>
              <a:t> </a:t>
            </a:r>
            <a:r>
              <a:rPr lang="en-US" sz="4499" dirty="0" err="1">
                <a:solidFill>
                  <a:srgbClr val="000000"/>
                </a:solidFill>
                <a:latin typeface="Cambria"/>
                <a:ea typeface="Cambria"/>
                <a:cs typeface="Cambria"/>
                <a:sym typeface="Cambria"/>
              </a:rPr>
              <a:t>đã</a:t>
            </a:r>
            <a:r>
              <a:rPr lang="en-US" sz="4499" dirty="0">
                <a:solidFill>
                  <a:srgbClr val="000000"/>
                </a:solidFill>
                <a:latin typeface="Cambria"/>
                <a:ea typeface="Cambria"/>
                <a:cs typeface="Cambria"/>
                <a:sym typeface="Cambria"/>
              </a:rPr>
              <a:t> </a:t>
            </a:r>
            <a:r>
              <a:rPr lang="en-US" sz="4499" dirty="0" err="1">
                <a:solidFill>
                  <a:srgbClr val="000000"/>
                </a:solidFill>
                <a:latin typeface="Cambria Bold"/>
                <a:ea typeface="Cambria Bold"/>
                <a:cs typeface="Cambria Bold"/>
                <a:sym typeface="Cambria Bold"/>
              </a:rPr>
              <a:t>hưởng</a:t>
            </a:r>
            <a:r>
              <a:rPr lang="en-US" sz="4499" dirty="0">
                <a:solidFill>
                  <a:srgbClr val="000000"/>
                </a:solidFill>
                <a:latin typeface="Cambria Bold"/>
                <a:ea typeface="Cambria Bold"/>
                <a:cs typeface="Cambria Bold"/>
                <a:sym typeface="Cambria Bold"/>
              </a:rPr>
              <a:t> </a:t>
            </a:r>
            <a:r>
              <a:rPr lang="en-US" sz="4499" dirty="0" err="1">
                <a:solidFill>
                  <a:srgbClr val="000000"/>
                </a:solidFill>
                <a:latin typeface="Cambria Bold"/>
                <a:ea typeface="Cambria Bold"/>
                <a:cs typeface="Cambria Bold"/>
                <a:sym typeface="Cambria Bold"/>
              </a:rPr>
              <a:t>ứng</a:t>
            </a:r>
            <a:r>
              <a:rPr lang="en-US" sz="4499" dirty="0">
                <a:solidFill>
                  <a:srgbClr val="000000"/>
                </a:solidFill>
                <a:latin typeface="Cambria"/>
                <a:ea typeface="Cambria"/>
                <a:cs typeface="Cambria"/>
                <a:sym typeface="Cambria"/>
              </a:rPr>
              <a:t>.</a:t>
            </a:r>
          </a:p>
          <a:p>
            <a:pPr>
              <a:lnSpc>
                <a:spcPts val="6299"/>
              </a:lnSpc>
              <a:spcBef>
                <a:spcPct val="0"/>
              </a:spcBef>
            </a:pPr>
            <a:r>
              <a:rPr lang="en-US" sz="4499" dirty="0">
                <a:solidFill>
                  <a:srgbClr val="000000"/>
                </a:solidFill>
                <a:latin typeface="Cambria"/>
                <a:ea typeface="Cambria"/>
                <a:cs typeface="Cambria"/>
                <a:sym typeface="Cambria"/>
              </a:rPr>
              <a:t>- </a:t>
            </a:r>
            <a:r>
              <a:rPr lang="en-US" sz="4499" dirty="0" err="1">
                <a:solidFill>
                  <a:srgbClr val="000000"/>
                </a:solidFill>
                <a:latin typeface="Cambria"/>
                <a:ea typeface="Cambria"/>
                <a:cs typeface="Cambria"/>
                <a:sym typeface="Cambria"/>
              </a:rPr>
              <a:t>Nhóm</a:t>
            </a:r>
            <a:r>
              <a:rPr lang="en-US" sz="4499" dirty="0">
                <a:solidFill>
                  <a:srgbClr val="000000"/>
                </a:solidFill>
                <a:latin typeface="Cambria"/>
                <a:ea typeface="Cambria"/>
                <a:cs typeface="Cambria"/>
                <a:sym typeface="Cambria"/>
              </a:rPr>
              <a:t> </a:t>
            </a:r>
            <a:r>
              <a:rPr lang="en-US" sz="4499" dirty="0" err="1">
                <a:solidFill>
                  <a:srgbClr val="000000"/>
                </a:solidFill>
                <a:latin typeface="Cambria"/>
                <a:ea typeface="Cambria"/>
                <a:cs typeface="Cambria"/>
                <a:sym typeface="Cambria"/>
              </a:rPr>
              <a:t>bạn</a:t>
            </a:r>
            <a:r>
              <a:rPr lang="en-US" sz="4499" dirty="0">
                <a:solidFill>
                  <a:srgbClr val="000000"/>
                </a:solidFill>
                <a:latin typeface="Cambria"/>
                <a:ea typeface="Cambria"/>
                <a:cs typeface="Cambria"/>
                <a:sym typeface="Cambria"/>
              </a:rPr>
              <a:t> </a:t>
            </a:r>
            <a:r>
              <a:rPr lang="en-US" sz="4499" dirty="0" err="1">
                <a:solidFill>
                  <a:srgbClr val="000000"/>
                </a:solidFill>
                <a:latin typeface="Cambria"/>
                <a:ea typeface="Cambria"/>
                <a:cs typeface="Cambria"/>
                <a:sym typeface="Cambria"/>
              </a:rPr>
              <a:t>vui</a:t>
            </a:r>
            <a:r>
              <a:rPr lang="en-US" sz="4499" dirty="0">
                <a:solidFill>
                  <a:srgbClr val="000000"/>
                </a:solidFill>
                <a:latin typeface="Cambria"/>
                <a:ea typeface="Cambria"/>
                <a:cs typeface="Cambria"/>
                <a:sym typeface="Cambria"/>
              </a:rPr>
              <a:t> </a:t>
            </a:r>
            <a:r>
              <a:rPr lang="en-US" sz="4499" dirty="0" err="1">
                <a:solidFill>
                  <a:srgbClr val="000000"/>
                </a:solidFill>
                <a:latin typeface="Cambria"/>
                <a:ea typeface="Cambria"/>
                <a:cs typeface="Cambria"/>
                <a:sym typeface="Cambria"/>
              </a:rPr>
              <a:t>mừng</a:t>
            </a:r>
            <a:r>
              <a:rPr lang="en-US" sz="4499" dirty="0">
                <a:solidFill>
                  <a:srgbClr val="000000"/>
                </a:solidFill>
                <a:latin typeface="Cambria"/>
                <a:ea typeface="Cambria"/>
                <a:cs typeface="Cambria"/>
                <a:sym typeface="Cambria"/>
              </a:rPr>
              <a:t> </a:t>
            </a:r>
            <a:r>
              <a:rPr lang="en-US" sz="4499" dirty="0" err="1">
                <a:solidFill>
                  <a:srgbClr val="000000"/>
                </a:solidFill>
                <a:latin typeface="Cambria"/>
                <a:ea typeface="Cambria"/>
                <a:cs typeface="Cambria"/>
                <a:sym typeface="Cambria"/>
              </a:rPr>
              <a:t>nhảy</a:t>
            </a:r>
            <a:r>
              <a:rPr lang="en-US" sz="4499" dirty="0">
                <a:solidFill>
                  <a:srgbClr val="000000"/>
                </a:solidFill>
                <a:latin typeface="Cambria"/>
                <a:ea typeface="Cambria"/>
                <a:cs typeface="Cambria"/>
                <a:sym typeface="Cambria"/>
              </a:rPr>
              <a:t> </a:t>
            </a:r>
            <a:r>
              <a:rPr lang="en-US" sz="4499" dirty="0" err="1">
                <a:solidFill>
                  <a:srgbClr val="000000"/>
                </a:solidFill>
                <a:latin typeface="Cambria"/>
                <a:ea typeface="Cambria"/>
                <a:cs typeface="Cambria"/>
                <a:sym typeface="Cambria"/>
              </a:rPr>
              <a:t>múa</a:t>
            </a:r>
            <a:r>
              <a:rPr lang="en-US" sz="4499" dirty="0">
                <a:solidFill>
                  <a:srgbClr val="000000"/>
                </a:solidFill>
                <a:latin typeface="Cambria"/>
                <a:ea typeface="Cambria"/>
                <a:cs typeface="Cambria"/>
                <a:sym typeface="Cambria"/>
              </a:rPr>
              <a:t>, ca </a:t>
            </a:r>
            <a:r>
              <a:rPr lang="en-US" sz="4499" dirty="0" err="1">
                <a:solidFill>
                  <a:srgbClr val="000000"/>
                </a:solidFill>
                <a:latin typeface="Cambria"/>
                <a:ea typeface="Cambria"/>
                <a:cs typeface="Cambria"/>
                <a:sym typeface="Cambria"/>
              </a:rPr>
              <a:t>hát</a:t>
            </a:r>
            <a:r>
              <a:rPr lang="en-US" sz="4499" dirty="0">
                <a:solidFill>
                  <a:srgbClr val="000000"/>
                </a:solidFill>
                <a:latin typeface="Cambria"/>
                <a:ea typeface="Cambria"/>
                <a:cs typeface="Cambria"/>
                <a:sym typeface="Cambria"/>
              </a:rPr>
              <a:t> </a:t>
            </a:r>
            <a:r>
              <a:rPr lang="en-US" sz="4499" dirty="0" err="1">
                <a:solidFill>
                  <a:srgbClr val="000000"/>
                </a:solidFill>
                <a:latin typeface="Cambria"/>
                <a:ea typeface="Cambria"/>
                <a:cs typeface="Cambria"/>
                <a:sym typeface="Cambria"/>
              </a:rPr>
              <a:t>giữa</a:t>
            </a:r>
            <a:r>
              <a:rPr lang="en-US" sz="4499" dirty="0">
                <a:solidFill>
                  <a:srgbClr val="000000"/>
                </a:solidFill>
                <a:latin typeface="Cambria"/>
                <a:ea typeface="Cambria"/>
                <a:cs typeface="Cambria"/>
                <a:sym typeface="Cambria"/>
              </a:rPr>
              <a:t> </a:t>
            </a:r>
            <a:r>
              <a:rPr lang="en-US" sz="4499" dirty="0" err="1">
                <a:solidFill>
                  <a:srgbClr val="000000"/>
                </a:solidFill>
                <a:latin typeface="Cambria"/>
                <a:ea typeface="Cambria"/>
                <a:cs typeface="Cambria"/>
                <a:sym typeface="Cambria"/>
              </a:rPr>
              <a:t>muôn</a:t>
            </a:r>
            <a:r>
              <a:rPr lang="en-US" sz="4499" dirty="0">
                <a:solidFill>
                  <a:srgbClr val="000000"/>
                </a:solidFill>
                <a:latin typeface="Cambria"/>
                <a:ea typeface="Cambria"/>
                <a:cs typeface="Cambria"/>
                <a:sym typeface="Cambria"/>
              </a:rPr>
              <a:t> </a:t>
            </a:r>
            <a:r>
              <a:rPr lang="en-US" sz="4499" dirty="0" err="1">
                <a:solidFill>
                  <a:srgbClr val="000000"/>
                </a:solidFill>
                <a:latin typeface="Cambria"/>
                <a:ea typeface="Cambria"/>
                <a:cs typeface="Cambria"/>
                <a:sym typeface="Cambria"/>
              </a:rPr>
              <a:t>hoa</a:t>
            </a:r>
            <a:r>
              <a:rPr lang="en-US" sz="4499" dirty="0">
                <a:solidFill>
                  <a:srgbClr val="000000"/>
                </a:solidFill>
                <a:latin typeface="Cambria"/>
                <a:ea typeface="Cambria"/>
                <a:cs typeface="Cambria"/>
                <a:sym typeface="Cambria"/>
              </a:rPr>
              <a:t> </a:t>
            </a:r>
            <a:r>
              <a:rPr lang="en-US" sz="4499" dirty="0" err="1">
                <a:solidFill>
                  <a:srgbClr val="000000"/>
                </a:solidFill>
                <a:latin typeface="Cambria"/>
                <a:ea typeface="Cambria"/>
                <a:cs typeface="Cambria"/>
                <a:sym typeface="Cambria"/>
              </a:rPr>
              <a:t>rực</a:t>
            </a:r>
            <a:r>
              <a:rPr lang="en-US" sz="4499" dirty="0">
                <a:solidFill>
                  <a:srgbClr val="000000"/>
                </a:solidFill>
                <a:latin typeface="Cambria"/>
                <a:ea typeface="Cambria"/>
                <a:cs typeface="Cambria"/>
                <a:sym typeface="Cambria"/>
              </a:rPr>
              <a:t> </a:t>
            </a:r>
            <a:r>
              <a:rPr lang="en-US" sz="4499" dirty="0" err="1">
                <a:solidFill>
                  <a:srgbClr val="000000"/>
                </a:solidFill>
                <a:latin typeface="Cambria"/>
                <a:ea typeface="Cambria"/>
                <a:cs typeface="Cambria"/>
                <a:sym typeface="Cambria"/>
              </a:rPr>
              <a:t>rỡ</a:t>
            </a:r>
            <a:r>
              <a:rPr lang="en-US" sz="4499" dirty="0">
                <a:solidFill>
                  <a:srgbClr val="000000"/>
                </a:solidFill>
                <a:latin typeface="Cambria"/>
                <a:ea typeface="Cambria"/>
                <a:cs typeface="Cambria"/>
                <a:sym typeface="Cambria"/>
              </a:rPr>
              <a:t>, </a:t>
            </a:r>
            <a:r>
              <a:rPr lang="en-US" sz="4499" dirty="0" err="1">
                <a:solidFill>
                  <a:srgbClr val="000000"/>
                </a:solidFill>
                <a:latin typeface="Cambria"/>
                <a:ea typeface="Cambria"/>
                <a:cs typeface="Cambria"/>
                <a:sym typeface="Cambria"/>
              </a:rPr>
              <a:t>trong</a:t>
            </a:r>
            <a:r>
              <a:rPr lang="en-US" sz="4499" dirty="0">
                <a:solidFill>
                  <a:srgbClr val="000000"/>
                </a:solidFill>
                <a:latin typeface="Cambria"/>
                <a:ea typeface="Cambria"/>
                <a:cs typeface="Cambria"/>
                <a:sym typeface="Cambria"/>
              </a:rPr>
              <a:t> </a:t>
            </a:r>
            <a:r>
              <a:rPr lang="en-US" sz="4499" dirty="0" err="1">
                <a:solidFill>
                  <a:srgbClr val="000000"/>
                </a:solidFill>
                <a:latin typeface="Cambria"/>
                <a:ea typeface="Cambria"/>
                <a:cs typeface="Cambria"/>
                <a:sym typeface="Cambria"/>
              </a:rPr>
              <a:t>tiếng</a:t>
            </a:r>
            <a:r>
              <a:rPr lang="en-US" sz="4499" dirty="0">
                <a:solidFill>
                  <a:srgbClr val="000000"/>
                </a:solidFill>
                <a:latin typeface="Cambria"/>
                <a:ea typeface="Cambria"/>
                <a:cs typeface="Cambria"/>
                <a:sym typeface="Cambria"/>
              </a:rPr>
              <a:t> </a:t>
            </a:r>
            <a:r>
              <a:rPr lang="en-US" sz="4499" dirty="0" err="1">
                <a:solidFill>
                  <a:srgbClr val="000000"/>
                </a:solidFill>
                <a:latin typeface="Cambria"/>
                <a:ea typeface="Cambria"/>
                <a:cs typeface="Cambria"/>
                <a:sym typeface="Cambria"/>
              </a:rPr>
              <a:t>trống</a:t>
            </a:r>
            <a:r>
              <a:rPr lang="en-US" sz="4499" dirty="0">
                <a:solidFill>
                  <a:srgbClr val="000000"/>
                </a:solidFill>
                <a:latin typeface="Cambria"/>
                <a:ea typeface="Cambria"/>
                <a:cs typeface="Cambria"/>
                <a:sym typeface="Cambria"/>
              </a:rPr>
              <a:t> </a:t>
            </a:r>
            <a:r>
              <a:rPr lang="en-US" sz="4499" dirty="0" err="1">
                <a:solidFill>
                  <a:srgbClr val="000000"/>
                </a:solidFill>
                <a:latin typeface="Cambria Bold"/>
                <a:ea typeface="Cambria Bold"/>
                <a:cs typeface="Cambria Bold"/>
                <a:sym typeface="Cambria Bold"/>
              </a:rPr>
              <a:t>rộn</a:t>
            </a:r>
            <a:r>
              <a:rPr lang="en-US" sz="4499" dirty="0">
                <a:solidFill>
                  <a:srgbClr val="000000"/>
                </a:solidFill>
                <a:latin typeface="Cambria Bold"/>
                <a:ea typeface="Cambria Bold"/>
                <a:cs typeface="Cambria Bold"/>
                <a:sym typeface="Cambria Bold"/>
              </a:rPr>
              <a:t> </a:t>
            </a:r>
            <a:r>
              <a:rPr lang="en-US" sz="4499" dirty="0" err="1">
                <a:solidFill>
                  <a:srgbClr val="000000"/>
                </a:solidFill>
                <a:latin typeface="Cambria Bold"/>
                <a:ea typeface="Cambria Bold"/>
                <a:cs typeface="Cambria Bold"/>
                <a:sym typeface="Cambria Bold"/>
              </a:rPr>
              <a:t>ràng</a:t>
            </a:r>
            <a:r>
              <a:rPr lang="en-US" sz="4499" dirty="0">
                <a:solidFill>
                  <a:srgbClr val="000000"/>
                </a:solidFill>
                <a:latin typeface="Cambria"/>
                <a:ea typeface="Cambria"/>
                <a:cs typeface="Cambria"/>
                <a:sym typeface="Cambria"/>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4.58333E-6 -1.48148E-6 L -0.15668 0.42824 " pathEditMode="relative" rAng="0" ptsTypes="AA">
                                      <p:cBhvr>
                                        <p:cTn id="18" dur="2000" fill="hold"/>
                                        <p:tgtEl>
                                          <p:spTgt spid="22"/>
                                        </p:tgtEl>
                                        <p:attrNameLst>
                                          <p:attrName>ppt_x</p:attrName>
                                          <p:attrName>ppt_y</p:attrName>
                                        </p:attrNameLst>
                                      </p:cBhvr>
                                      <p:rCtr x="-7839" y="21404"/>
                                    </p:animMotion>
                                  </p:childTnLst>
                                </p:cTn>
                              </p:par>
                              <p:par>
                                <p:cTn id="19" presetID="42" presetClass="path" presetSubtype="0" accel="50000" decel="50000" fill="hold" grpId="0" nodeType="withEffect">
                                  <p:stCondLst>
                                    <p:cond delay="0"/>
                                  </p:stCondLst>
                                  <p:childTnLst>
                                    <p:animMotion origin="layout" path="M -1.94444E-6 2.34568E-6 L -0.12569 0.35648 " pathEditMode="relative" rAng="0" ptsTypes="AA">
                                      <p:cBhvr>
                                        <p:cTn id="20" dur="2000" fill="hold"/>
                                        <p:tgtEl>
                                          <p:spTgt spid="23"/>
                                        </p:tgtEl>
                                        <p:attrNameLst>
                                          <p:attrName>ppt_x</p:attrName>
                                          <p:attrName>ppt_y</p:attrName>
                                        </p:attrNameLst>
                                      </p:cBhvr>
                                      <p:rCtr x="-6285" y="17824"/>
                                    </p:animMotion>
                                  </p:childTnLst>
                                </p:cTn>
                              </p:par>
                              <p:par>
                                <p:cTn id="21" presetID="42" presetClass="path" presetSubtype="0" accel="50000" decel="50000" fill="hold" grpId="0" nodeType="withEffect">
                                  <p:stCondLst>
                                    <p:cond delay="0"/>
                                  </p:stCondLst>
                                  <p:childTnLst>
                                    <p:animMotion origin="layout" path="M 4.16667E-6 1.35802E-6 L -0.37032 0.35247 " pathEditMode="relative" rAng="0" ptsTypes="AA">
                                      <p:cBhvr>
                                        <p:cTn id="22" dur="2000" fill="hold"/>
                                        <p:tgtEl>
                                          <p:spTgt spid="24"/>
                                        </p:tgtEl>
                                        <p:attrNameLst>
                                          <p:attrName>ppt_x</p:attrName>
                                          <p:attrName>ppt_y</p:attrName>
                                        </p:attrNameLst>
                                      </p:cBhvr>
                                      <p:rCtr x="-18516" y="17623"/>
                                    </p:animMotion>
                                  </p:childTnLst>
                                </p:cTn>
                              </p:par>
                              <p:par>
                                <p:cTn id="23" presetID="42" presetClass="path" presetSubtype="0" accel="50000" decel="50000" fill="hold" grpId="0" nodeType="withEffect">
                                  <p:stCondLst>
                                    <p:cond delay="0"/>
                                  </p:stCondLst>
                                  <p:childTnLst>
                                    <p:animMotion origin="layout" path="M 4.44444E-6 -3.08642E-6 L 0.27152 0.19877 " pathEditMode="relative" rAng="0" ptsTypes="AA">
                                      <p:cBhvr>
                                        <p:cTn id="24" dur="2000" fill="hold"/>
                                        <p:tgtEl>
                                          <p:spTgt spid="25"/>
                                        </p:tgtEl>
                                        <p:attrNameLst>
                                          <p:attrName>ppt_x</p:attrName>
                                          <p:attrName>ppt_y</p:attrName>
                                        </p:attrNameLst>
                                      </p:cBhvr>
                                      <p:rCtr x="13576" y="99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653509" y="893052"/>
            <a:ext cx="17436563" cy="9393948"/>
          </a:xfrm>
          <a:custGeom>
            <a:avLst/>
            <a:gdLst/>
            <a:ahLst/>
            <a:cxnLst/>
            <a:rect l="l" t="t" r="r" b="b"/>
            <a:pathLst>
              <a:path w="17436563" h="9393948">
                <a:moveTo>
                  <a:pt x="0" y="0"/>
                </a:moveTo>
                <a:lnTo>
                  <a:pt x="17436563" y="0"/>
                </a:lnTo>
                <a:lnTo>
                  <a:pt x="17436563" y="9393948"/>
                </a:lnTo>
                <a:lnTo>
                  <a:pt x="0" y="93939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2342998" y="2201018"/>
            <a:ext cx="14057585" cy="1715135"/>
          </a:xfrm>
          <a:prstGeom prst="rect">
            <a:avLst/>
          </a:prstGeom>
        </p:spPr>
        <p:txBody>
          <a:bodyPr lIns="0" tIns="0" rIns="0" bIns="0" rtlCol="0" anchor="t">
            <a:spAutoFit/>
          </a:bodyPr>
          <a:lstStyle/>
          <a:p>
            <a:pPr algn="l">
              <a:lnSpc>
                <a:spcPts val="6819"/>
              </a:lnSpc>
            </a:pPr>
            <a:r>
              <a:rPr lang="en-US" sz="5499" dirty="0">
                <a:solidFill>
                  <a:srgbClr val="FE9A38"/>
                </a:solidFill>
                <a:latin typeface="Cambria Bold"/>
                <a:ea typeface="Cambria Bold"/>
                <a:cs typeface="Cambria Bold"/>
                <a:sym typeface="Cambria Bold"/>
              </a:rPr>
              <a:t>2. </a:t>
            </a:r>
            <a:r>
              <a:rPr lang="en-US" sz="5499" dirty="0" err="1">
                <a:solidFill>
                  <a:srgbClr val="FE9A38"/>
                </a:solidFill>
                <a:latin typeface="Cambria Bold"/>
                <a:ea typeface="Cambria Bold"/>
                <a:cs typeface="Cambria Bold"/>
                <a:sym typeface="Cambria Bold"/>
              </a:rPr>
              <a:t>Tìm</a:t>
            </a:r>
            <a:r>
              <a:rPr lang="en-US" sz="5499" dirty="0">
                <a:solidFill>
                  <a:srgbClr val="FE9A38"/>
                </a:solidFill>
                <a:latin typeface="Cambria Bold"/>
                <a:ea typeface="Cambria Bold"/>
                <a:cs typeface="Cambria Bold"/>
                <a:sym typeface="Cambria Bold"/>
              </a:rPr>
              <a:t> </a:t>
            </a:r>
            <a:r>
              <a:rPr lang="en-US" sz="5499" dirty="0" err="1">
                <a:solidFill>
                  <a:srgbClr val="FE9A38"/>
                </a:solidFill>
                <a:latin typeface="Cambria Bold"/>
                <a:ea typeface="Cambria Bold"/>
                <a:cs typeface="Cambria Bold"/>
                <a:sym typeface="Cambria Bold"/>
              </a:rPr>
              <a:t>từ</a:t>
            </a:r>
            <a:r>
              <a:rPr lang="en-US" sz="5499" dirty="0">
                <a:solidFill>
                  <a:srgbClr val="FE9A38"/>
                </a:solidFill>
                <a:latin typeface="Cambria Bold"/>
                <a:ea typeface="Cambria Bold"/>
                <a:cs typeface="Cambria Bold"/>
                <a:sym typeface="Cambria Bold"/>
              </a:rPr>
              <a:t> </a:t>
            </a:r>
            <a:r>
              <a:rPr lang="en-US" sz="5499" dirty="0" err="1">
                <a:solidFill>
                  <a:srgbClr val="FE9A38"/>
                </a:solidFill>
                <a:latin typeface="Cambria Bold"/>
                <a:ea typeface="Cambria Bold"/>
                <a:cs typeface="Cambria Bold"/>
                <a:sym typeface="Cambria Bold"/>
              </a:rPr>
              <a:t>có</a:t>
            </a:r>
            <a:r>
              <a:rPr lang="en-US" sz="5499" dirty="0">
                <a:solidFill>
                  <a:srgbClr val="FE9A38"/>
                </a:solidFill>
                <a:latin typeface="Cambria Bold"/>
                <a:ea typeface="Cambria Bold"/>
                <a:cs typeface="Cambria Bold"/>
                <a:sym typeface="Cambria Bold"/>
              </a:rPr>
              <a:t> </a:t>
            </a:r>
            <a:r>
              <a:rPr lang="en-US" sz="5499" dirty="0" err="1">
                <a:solidFill>
                  <a:srgbClr val="FE9A38"/>
                </a:solidFill>
                <a:latin typeface="Cambria Bold"/>
                <a:ea typeface="Cambria Bold"/>
                <a:cs typeface="Cambria Bold"/>
                <a:sym typeface="Cambria Bold"/>
              </a:rPr>
              <a:t>thể</a:t>
            </a:r>
            <a:r>
              <a:rPr lang="en-US" sz="5499" dirty="0">
                <a:solidFill>
                  <a:srgbClr val="FE9A38"/>
                </a:solidFill>
                <a:latin typeface="Cambria Bold"/>
                <a:ea typeface="Cambria Bold"/>
                <a:cs typeface="Cambria Bold"/>
                <a:sym typeface="Cambria Bold"/>
              </a:rPr>
              <a:t> </a:t>
            </a:r>
            <a:r>
              <a:rPr lang="en-US" sz="5499" dirty="0" err="1">
                <a:solidFill>
                  <a:srgbClr val="FE9A38"/>
                </a:solidFill>
                <a:latin typeface="Cambria Bold"/>
                <a:ea typeface="Cambria Bold"/>
                <a:cs typeface="Cambria Bold"/>
                <a:sym typeface="Cambria Bold"/>
              </a:rPr>
              <a:t>thay</a:t>
            </a:r>
            <a:r>
              <a:rPr lang="en-US" sz="5499" dirty="0">
                <a:solidFill>
                  <a:srgbClr val="FE9A38"/>
                </a:solidFill>
                <a:latin typeface="Cambria Bold"/>
                <a:ea typeface="Cambria Bold"/>
                <a:cs typeface="Cambria Bold"/>
                <a:sym typeface="Cambria Bold"/>
              </a:rPr>
              <a:t> </a:t>
            </a:r>
            <a:r>
              <a:rPr lang="en-US" sz="5499" dirty="0" err="1">
                <a:solidFill>
                  <a:srgbClr val="FE9A38"/>
                </a:solidFill>
                <a:latin typeface="Cambria Bold"/>
                <a:ea typeface="Cambria Bold"/>
                <a:cs typeface="Cambria Bold"/>
                <a:sym typeface="Cambria Bold"/>
              </a:rPr>
              <a:t>thế</a:t>
            </a:r>
            <a:r>
              <a:rPr lang="en-US" sz="5499" dirty="0">
                <a:solidFill>
                  <a:srgbClr val="FE9A38"/>
                </a:solidFill>
                <a:latin typeface="Cambria Bold"/>
                <a:ea typeface="Cambria Bold"/>
                <a:cs typeface="Cambria Bold"/>
                <a:sym typeface="Cambria Bold"/>
              </a:rPr>
              <a:t> </a:t>
            </a:r>
            <a:r>
              <a:rPr lang="en-US" sz="5499" dirty="0" err="1">
                <a:solidFill>
                  <a:srgbClr val="FE9A38"/>
                </a:solidFill>
                <a:latin typeface="Cambria Bold"/>
                <a:ea typeface="Cambria Bold"/>
                <a:cs typeface="Cambria Bold"/>
                <a:sym typeface="Cambria Bold"/>
              </a:rPr>
              <a:t>từ</a:t>
            </a:r>
            <a:r>
              <a:rPr lang="en-US" sz="5499" dirty="0">
                <a:solidFill>
                  <a:srgbClr val="FE9A38"/>
                </a:solidFill>
                <a:latin typeface="Cambria Bold"/>
                <a:ea typeface="Cambria Bold"/>
                <a:cs typeface="Cambria Bold"/>
                <a:sym typeface="Cambria Bold"/>
              </a:rPr>
              <a:t> in </a:t>
            </a:r>
            <a:r>
              <a:rPr lang="en-US" sz="5499" dirty="0" err="1">
                <a:solidFill>
                  <a:srgbClr val="FE9A38"/>
                </a:solidFill>
                <a:latin typeface="Cambria Bold"/>
                <a:ea typeface="Cambria Bold"/>
                <a:cs typeface="Cambria Bold"/>
                <a:sym typeface="Cambria Bold"/>
              </a:rPr>
              <a:t>đậm</a:t>
            </a:r>
            <a:r>
              <a:rPr lang="en-US" sz="5499" dirty="0">
                <a:solidFill>
                  <a:srgbClr val="FE9A38"/>
                </a:solidFill>
                <a:latin typeface="Cambria Bold"/>
                <a:ea typeface="Cambria Bold"/>
                <a:cs typeface="Cambria Bold"/>
                <a:sym typeface="Cambria Bold"/>
              </a:rPr>
              <a:t> </a:t>
            </a:r>
            <a:r>
              <a:rPr lang="en-US" sz="5499" dirty="0" err="1">
                <a:solidFill>
                  <a:srgbClr val="FE9A38"/>
                </a:solidFill>
                <a:latin typeface="Cambria Bold"/>
                <a:ea typeface="Cambria Bold"/>
                <a:cs typeface="Cambria Bold"/>
                <a:sym typeface="Cambria Bold"/>
              </a:rPr>
              <a:t>trong</a:t>
            </a:r>
            <a:r>
              <a:rPr lang="en-US" sz="5499" dirty="0">
                <a:solidFill>
                  <a:srgbClr val="FE9A38"/>
                </a:solidFill>
                <a:latin typeface="Cambria Bold"/>
                <a:ea typeface="Cambria Bold"/>
                <a:cs typeface="Cambria Bold"/>
                <a:sym typeface="Cambria Bold"/>
              </a:rPr>
              <a:t> </a:t>
            </a:r>
            <a:r>
              <a:rPr lang="en-US" sz="5499" dirty="0" err="1">
                <a:solidFill>
                  <a:srgbClr val="FE9A38"/>
                </a:solidFill>
                <a:latin typeface="Cambria Bold"/>
                <a:ea typeface="Cambria Bold"/>
                <a:cs typeface="Cambria Bold"/>
                <a:sym typeface="Cambria Bold"/>
              </a:rPr>
              <a:t>mỗi</a:t>
            </a:r>
            <a:r>
              <a:rPr lang="en-US" sz="5499" dirty="0">
                <a:solidFill>
                  <a:srgbClr val="FE9A38"/>
                </a:solidFill>
                <a:latin typeface="Cambria Bold"/>
                <a:ea typeface="Cambria Bold"/>
                <a:cs typeface="Cambria Bold"/>
                <a:sym typeface="Cambria Bold"/>
              </a:rPr>
              <a:t> </a:t>
            </a:r>
            <a:r>
              <a:rPr lang="en-US" sz="5499" dirty="0" err="1">
                <a:solidFill>
                  <a:srgbClr val="FE9A38"/>
                </a:solidFill>
                <a:latin typeface="Cambria Bold"/>
                <a:ea typeface="Cambria Bold"/>
                <a:cs typeface="Cambria Bold"/>
                <a:sym typeface="Cambria Bold"/>
              </a:rPr>
              <a:t>câu</a:t>
            </a:r>
            <a:r>
              <a:rPr lang="en-US" sz="5499" dirty="0">
                <a:solidFill>
                  <a:srgbClr val="FE9A38"/>
                </a:solidFill>
                <a:latin typeface="Cambria Bold"/>
                <a:ea typeface="Cambria Bold"/>
                <a:cs typeface="Cambria Bold"/>
                <a:sym typeface="Cambria Bold"/>
              </a:rPr>
              <a:t> ở </a:t>
            </a:r>
            <a:r>
              <a:rPr lang="en-US" sz="5499" dirty="0" err="1">
                <a:solidFill>
                  <a:srgbClr val="FE9A38"/>
                </a:solidFill>
                <a:latin typeface="Cambria Bold"/>
                <a:ea typeface="Cambria Bold"/>
                <a:cs typeface="Cambria Bold"/>
                <a:sym typeface="Cambria Bold"/>
              </a:rPr>
              <a:t>bài</a:t>
            </a:r>
            <a:r>
              <a:rPr lang="en-US" sz="5499" dirty="0">
                <a:solidFill>
                  <a:srgbClr val="FE9A38"/>
                </a:solidFill>
                <a:latin typeface="Cambria Bold"/>
                <a:ea typeface="Cambria Bold"/>
                <a:cs typeface="Cambria Bold"/>
                <a:sym typeface="Cambria Bold"/>
              </a:rPr>
              <a:t> </a:t>
            </a:r>
            <a:r>
              <a:rPr lang="en-US" sz="5499" dirty="0" err="1">
                <a:solidFill>
                  <a:srgbClr val="FE9A38"/>
                </a:solidFill>
                <a:latin typeface="Cambria Bold"/>
                <a:ea typeface="Cambria Bold"/>
                <a:cs typeface="Cambria Bold"/>
                <a:sym typeface="Cambria Bold"/>
              </a:rPr>
              <a:t>tập</a:t>
            </a:r>
            <a:r>
              <a:rPr lang="en-US" sz="5499" dirty="0">
                <a:solidFill>
                  <a:srgbClr val="FE9A38"/>
                </a:solidFill>
                <a:latin typeface="Cambria Bold"/>
                <a:ea typeface="Cambria Bold"/>
                <a:cs typeface="Cambria Bold"/>
                <a:sym typeface="Cambria Bold"/>
              </a:rPr>
              <a:t> 1.</a:t>
            </a:r>
          </a:p>
        </p:txBody>
      </p:sp>
      <p:sp>
        <p:nvSpPr>
          <p:cNvPr id="5" name="Freeform 5"/>
          <p:cNvSpPr/>
          <p:nvPr/>
        </p:nvSpPr>
        <p:spPr>
          <a:xfrm>
            <a:off x="14918296" y="-903224"/>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163962" y="-145501"/>
            <a:ext cx="7315200" cy="2907792"/>
          </a:xfrm>
          <a:custGeom>
            <a:avLst/>
            <a:gdLst/>
            <a:ahLst/>
            <a:cxnLst/>
            <a:rect l="l" t="t" r="r" b="b"/>
            <a:pathLst>
              <a:path w="7315200" h="2907792">
                <a:moveTo>
                  <a:pt x="0" y="0"/>
                </a:moveTo>
                <a:lnTo>
                  <a:pt x="7315200" y="0"/>
                </a:lnTo>
                <a:lnTo>
                  <a:pt x="7315200" y="2907792"/>
                </a:lnTo>
                <a:lnTo>
                  <a:pt x="0" y="2907792"/>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sp>
      <p:sp>
        <p:nvSpPr>
          <p:cNvPr id="7" name="Freeform 7"/>
          <p:cNvSpPr/>
          <p:nvPr/>
        </p:nvSpPr>
        <p:spPr>
          <a:xfrm>
            <a:off x="653509" y="539496"/>
            <a:ext cx="7315200" cy="1828800"/>
          </a:xfrm>
          <a:custGeom>
            <a:avLst/>
            <a:gdLst/>
            <a:ahLst/>
            <a:cxnLst/>
            <a:rect l="l" t="t" r="r" b="b"/>
            <a:pathLst>
              <a:path w="7315200" h="1828800">
                <a:moveTo>
                  <a:pt x="0" y="0"/>
                </a:moveTo>
                <a:lnTo>
                  <a:pt x="7315200" y="0"/>
                </a:lnTo>
                <a:lnTo>
                  <a:pt x="7315200" y="1828800"/>
                </a:lnTo>
                <a:lnTo>
                  <a:pt x="0" y="1828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a:off x="14631507" y="5590026"/>
            <a:ext cx="3980134" cy="4114800"/>
          </a:xfrm>
          <a:custGeom>
            <a:avLst/>
            <a:gdLst/>
            <a:ahLst/>
            <a:cxnLst/>
            <a:rect l="l" t="t" r="r" b="b"/>
            <a:pathLst>
              <a:path w="3980134" h="4114800">
                <a:moveTo>
                  <a:pt x="0" y="0"/>
                </a:moveTo>
                <a:lnTo>
                  <a:pt x="3980133" y="0"/>
                </a:lnTo>
                <a:lnTo>
                  <a:pt x="3980133"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TextBox 9"/>
          <p:cNvSpPr txBox="1"/>
          <p:nvPr/>
        </p:nvSpPr>
        <p:spPr>
          <a:xfrm>
            <a:off x="1326234" y="4381842"/>
            <a:ext cx="4334808" cy="3718561"/>
          </a:xfrm>
          <a:prstGeom prst="rect">
            <a:avLst/>
          </a:prstGeom>
        </p:spPr>
        <p:txBody>
          <a:bodyPr lIns="0" tIns="0" rIns="0" bIns="0" rtlCol="0" anchor="t">
            <a:spAutoFit/>
          </a:bodyPr>
          <a:lstStyle/>
          <a:p>
            <a:pPr algn="l">
              <a:lnSpc>
                <a:spcPts val="7469"/>
              </a:lnSpc>
            </a:pPr>
            <a:r>
              <a:rPr lang="en-US" sz="4499">
                <a:solidFill>
                  <a:srgbClr val="000000"/>
                </a:solidFill>
                <a:latin typeface="Cambria"/>
                <a:ea typeface="Cambria"/>
                <a:cs typeface="Cambria"/>
                <a:sym typeface="Cambria"/>
              </a:rPr>
              <a:t>-  </a:t>
            </a:r>
            <a:r>
              <a:rPr lang="en-US" sz="4499">
                <a:solidFill>
                  <a:srgbClr val="000000"/>
                </a:solidFill>
                <a:latin typeface="Cambria Bold"/>
                <a:ea typeface="Cambria Bold"/>
                <a:cs typeface="Cambria Bold"/>
                <a:sym typeface="Cambria Bold"/>
              </a:rPr>
              <a:t>tưng bừng: </a:t>
            </a:r>
          </a:p>
          <a:p>
            <a:pPr algn="l">
              <a:lnSpc>
                <a:spcPts val="7469"/>
              </a:lnSpc>
            </a:pPr>
            <a:r>
              <a:rPr lang="en-US" sz="4499">
                <a:solidFill>
                  <a:srgbClr val="000000"/>
                </a:solidFill>
                <a:latin typeface="Cambria"/>
                <a:ea typeface="Cambria"/>
                <a:cs typeface="Cambria"/>
                <a:sym typeface="Cambria"/>
              </a:rPr>
              <a:t>-  </a:t>
            </a:r>
            <a:r>
              <a:rPr lang="en-US" sz="4499">
                <a:solidFill>
                  <a:srgbClr val="000000"/>
                </a:solidFill>
                <a:latin typeface="Cambria Bold"/>
                <a:ea typeface="Cambria Bold"/>
                <a:cs typeface="Cambria Bold"/>
                <a:sym typeface="Cambria Bold"/>
              </a:rPr>
              <a:t>vui chơi:</a:t>
            </a:r>
          </a:p>
          <a:p>
            <a:pPr algn="l">
              <a:lnSpc>
                <a:spcPts val="7469"/>
              </a:lnSpc>
            </a:pPr>
            <a:r>
              <a:rPr lang="en-US" sz="4499">
                <a:solidFill>
                  <a:srgbClr val="000000"/>
                </a:solidFill>
                <a:latin typeface="Cambria"/>
                <a:ea typeface="Cambria"/>
                <a:cs typeface="Cambria"/>
                <a:sym typeface="Cambria"/>
              </a:rPr>
              <a:t>-  </a:t>
            </a:r>
            <a:r>
              <a:rPr lang="en-US" sz="4499">
                <a:solidFill>
                  <a:srgbClr val="000000"/>
                </a:solidFill>
                <a:latin typeface="Cambria Bold"/>
                <a:ea typeface="Cambria Bold"/>
                <a:cs typeface="Cambria Bold"/>
                <a:sym typeface="Cambria Bold"/>
              </a:rPr>
              <a:t>hưởng ứng:</a:t>
            </a:r>
          </a:p>
          <a:p>
            <a:pPr algn="l">
              <a:lnSpc>
                <a:spcPts val="7469"/>
              </a:lnSpc>
            </a:pPr>
            <a:r>
              <a:rPr lang="en-US" sz="4499">
                <a:solidFill>
                  <a:srgbClr val="000000"/>
                </a:solidFill>
                <a:latin typeface="Cambria"/>
                <a:ea typeface="Cambria"/>
                <a:cs typeface="Cambria"/>
                <a:sym typeface="Cambria"/>
              </a:rPr>
              <a:t>-  </a:t>
            </a:r>
            <a:r>
              <a:rPr lang="en-US" sz="4499">
                <a:solidFill>
                  <a:srgbClr val="000000"/>
                </a:solidFill>
                <a:latin typeface="Cambria Bold"/>
                <a:ea typeface="Cambria Bold"/>
                <a:cs typeface="Cambria Bold"/>
                <a:sym typeface="Cambria Bold"/>
              </a:rPr>
              <a:t>rộn ràng:</a:t>
            </a:r>
          </a:p>
        </p:txBody>
      </p:sp>
      <p:sp>
        <p:nvSpPr>
          <p:cNvPr id="12" name="TextBox 12"/>
          <p:cNvSpPr txBox="1"/>
          <p:nvPr/>
        </p:nvSpPr>
        <p:spPr>
          <a:xfrm>
            <a:off x="12266479" y="3816116"/>
            <a:ext cx="2937696" cy="1257933"/>
          </a:xfrm>
          <a:prstGeom prst="rect">
            <a:avLst/>
          </a:prstGeom>
        </p:spPr>
        <p:txBody>
          <a:bodyPr lIns="50800" tIns="50800" rIns="50800" bIns="50800" rtlCol="0" anchor="ctr"/>
          <a:lstStyle/>
          <a:p>
            <a:pPr algn="ctr">
              <a:lnSpc>
                <a:spcPts val="2659"/>
              </a:lnSpc>
            </a:pPr>
            <a:endParaRPr/>
          </a:p>
        </p:txBody>
      </p:sp>
      <p:sp>
        <p:nvSpPr>
          <p:cNvPr id="13" name="TextBox 13"/>
          <p:cNvSpPr txBox="1"/>
          <p:nvPr/>
        </p:nvSpPr>
        <p:spPr>
          <a:xfrm>
            <a:off x="4841942" y="4115142"/>
            <a:ext cx="6253534" cy="1160147"/>
          </a:xfrm>
          <a:prstGeom prst="rect">
            <a:avLst/>
          </a:prstGeom>
        </p:spPr>
        <p:txBody>
          <a:bodyPr lIns="0" tIns="0" rIns="0" bIns="0" rtlCol="0" anchor="t">
            <a:spAutoFit/>
          </a:bodyPr>
          <a:lstStyle/>
          <a:p>
            <a:pPr algn="l">
              <a:lnSpc>
                <a:spcPts val="10214"/>
              </a:lnSpc>
            </a:pPr>
            <a:r>
              <a:rPr lang="en-US" sz="4499" dirty="0" err="1">
                <a:solidFill>
                  <a:srgbClr val="D91111"/>
                </a:solidFill>
                <a:latin typeface="Cambria"/>
                <a:ea typeface="Cambria"/>
                <a:cs typeface="Cambria"/>
                <a:sym typeface="Cambria"/>
              </a:rPr>
              <a:t>rộn</a:t>
            </a:r>
            <a:r>
              <a:rPr lang="en-US" sz="4499" dirty="0">
                <a:solidFill>
                  <a:srgbClr val="D91111"/>
                </a:solidFill>
                <a:latin typeface="Cambria"/>
                <a:ea typeface="Cambria"/>
                <a:cs typeface="Cambria"/>
                <a:sym typeface="Cambria"/>
              </a:rPr>
              <a:t> </a:t>
            </a:r>
            <a:r>
              <a:rPr lang="en-US" sz="4499" dirty="0" err="1">
                <a:solidFill>
                  <a:srgbClr val="D91111"/>
                </a:solidFill>
                <a:latin typeface="Cambria"/>
                <a:ea typeface="Cambria"/>
                <a:cs typeface="Cambria"/>
                <a:sym typeface="Cambria"/>
              </a:rPr>
              <a:t>rã</a:t>
            </a:r>
            <a:r>
              <a:rPr lang="en-US" sz="4499" dirty="0">
                <a:solidFill>
                  <a:srgbClr val="D91111"/>
                </a:solidFill>
                <a:latin typeface="Cambria"/>
                <a:ea typeface="Cambria"/>
                <a:cs typeface="Cambria"/>
                <a:sym typeface="Cambria"/>
              </a:rPr>
              <a:t>, </a:t>
            </a:r>
            <a:r>
              <a:rPr lang="en-US" sz="4499" dirty="0" err="1">
                <a:solidFill>
                  <a:srgbClr val="D91111"/>
                </a:solidFill>
                <a:latin typeface="Cambria"/>
                <a:ea typeface="Cambria"/>
                <a:cs typeface="Cambria"/>
                <a:sym typeface="Cambria"/>
              </a:rPr>
              <a:t>rộn</a:t>
            </a:r>
            <a:r>
              <a:rPr lang="en-US" sz="4499" dirty="0">
                <a:solidFill>
                  <a:srgbClr val="D91111"/>
                </a:solidFill>
                <a:latin typeface="Cambria"/>
                <a:ea typeface="Cambria"/>
                <a:cs typeface="Cambria"/>
                <a:sym typeface="Cambria"/>
              </a:rPr>
              <a:t> </a:t>
            </a:r>
            <a:r>
              <a:rPr lang="en-US" sz="4499" dirty="0" err="1">
                <a:solidFill>
                  <a:srgbClr val="D91111"/>
                </a:solidFill>
                <a:latin typeface="Cambria"/>
                <a:ea typeface="Cambria"/>
                <a:cs typeface="Cambria"/>
                <a:sym typeface="Cambria"/>
              </a:rPr>
              <a:t>ràng</a:t>
            </a:r>
            <a:r>
              <a:rPr lang="en-US" sz="4499" dirty="0">
                <a:solidFill>
                  <a:srgbClr val="D91111"/>
                </a:solidFill>
                <a:latin typeface="Cambria"/>
                <a:ea typeface="Cambria"/>
                <a:cs typeface="Cambria"/>
                <a:sym typeface="Cambria"/>
              </a:rPr>
              <a:t>, </a:t>
            </a:r>
            <a:r>
              <a:rPr lang="en-US" sz="4499" dirty="0" err="1">
                <a:solidFill>
                  <a:srgbClr val="D91111"/>
                </a:solidFill>
                <a:latin typeface="Cambria"/>
                <a:ea typeface="Cambria"/>
                <a:cs typeface="Cambria"/>
                <a:sym typeface="Cambria"/>
              </a:rPr>
              <a:t>sôi</a:t>
            </a:r>
            <a:r>
              <a:rPr lang="en-US" sz="4499" dirty="0">
                <a:solidFill>
                  <a:srgbClr val="D91111"/>
                </a:solidFill>
                <a:latin typeface="Cambria"/>
                <a:ea typeface="Cambria"/>
                <a:cs typeface="Cambria"/>
                <a:sym typeface="Cambria"/>
              </a:rPr>
              <a:t> </a:t>
            </a:r>
            <a:r>
              <a:rPr lang="en-US" sz="4499" dirty="0" err="1">
                <a:solidFill>
                  <a:srgbClr val="D91111"/>
                </a:solidFill>
                <a:latin typeface="Cambria"/>
                <a:ea typeface="Cambria"/>
                <a:cs typeface="Cambria"/>
                <a:sym typeface="Cambria"/>
              </a:rPr>
              <a:t>nổi</a:t>
            </a:r>
            <a:r>
              <a:rPr lang="en-US" sz="4499" dirty="0">
                <a:solidFill>
                  <a:srgbClr val="D91111"/>
                </a:solidFill>
                <a:latin typeface="Cambria"/>
                <a:ea typeface="Cambria"/>
                <a:cs typeface="Cambria"/>
                <a:sym typeface="Cambria"/>
              </a:rPr>
              <a:t>,...</a:t>
            </a:r>
          </a:p>
        </p:txBody>
      </p:sp>
      <p:sp>
        <p:nvSpPr>
          <p:cNvPr id="14" name="TextBox 14"/>
          <p:cNvSpPr txBox="1"/>
          <p:nvPr/>
        </p:nvSpPr>
        <p:spPr>
          <a:xfrm>
            <a:off x="4841942" y="5113776"/>
            <a:ext cx="8727072" cy="1160147"/>
          </a:xfrm>
          <a:prstGeom prst="rect">
            <a:avLst/>
          </a:prstGeom>
        </p:spPr>
        <p:txBody>
          <a:bodyPr lIns="0" tIns="0" rIns="0" bIns="0" rtlCol="0" anchor="t">
            <a:spAutoFit/>
          </a:bodyPr>
          <a:lstStyle/>
          <a:p>
            <a:pPr algn="l">
              <a:lnSpc>
                <a:spcPts val="10214"/>
              </a:lnSpc>
            </a:pPr>
            <a:r>
              <a:rPr lang="en-US" sz="4499" dirty="0" err="1">
                <a:solidFill>
                  <a:srgbClr val="D91111"/>
                </a:solidFill>
                <a:latin typeface="Cambria"/>
                <a:ea typeface="Cambria"/>
                <a:cs typeface="Cambria"/>
                <a:sym typeface="Cambria"/>
              </a:rPr>
              <a:t>vui</a:t>
            </a:r>
            <a:r>
              <a:rPr lang="en-US" sz="4499" dirty="0">
                <a:solidFill>
                  <a:srgbClr val="D91111"/>
                </a:solidFill>
                <a:latin typeface="Cambria"/>
                <a:ea typeface="Cambria"/>
                <a:cs typeface="Cambria"/>
                <a:sym typeface="Cambria"/>
              </a:rPr>
              <a:t> </a:t>
            </a:r>
            <a:r>
              <a:rPr lang="en-US" sz="4499" dirty="0" err="1">
                <a:solidFill>
                  <a:srgbClr val="D91111"/>
                </a:solidFill>
                <a:latin typeface="Cambria"/>
                <a:ea typeface="Cambria"/>
                <a:cs typeface="Cambria"/>
                <a:sym typeface="Cambria"/>
              </a:rPr>
              <a:t>đùa</a:t>
            </a:r>
            <a:r>
              <a:rPr lang="en-US" sz="4499" dirty="0">
                <a:solidFill>
                  <a:srgbClr val="D91111"/>
                </a:solidFill>
                <a:latin typeface="Cambria"/>
                <a:ea typeface="Cambria"/>
                <a:cs typeface="Cambria"/>
                <a:sym typeface="Cambria"/>
              </a:rPr>
              <a:t>, </a:t>
            </a:r>
            <a:r>
              <a:rPr lang="en-US" sz="4499" dirty="0" err="1">
                <a:solidFill>
                  <a:srgbClr val="D91111"/>
                </a:solidFill>
                <a:latin typeface="Cambria"/>
                <a:ea typeface="Cambria"/>
                <a:cs typeface="Cambria"/>
                <a:sym typeface="Cambria"/>
              </a:rPr>
              <a:t>nô</a:t>
            </a:r>
            <a:r>
              <a:rPr lang="en-US" sz="4499" dirty="0">
                <a:solidFill>
                  <a:srgbClr val="D91111"/>
                </a:solidFill>
                <a:latin typeface="Cambria"/>
                <a:ea typeface="Cambria"/>
                <a:cs typeface="Cambria"/>
                <a:sym typeface="Cambria"/>
              </a:rPr>
              <a:t> </a:t>
            </a:r>
            <a:r>
              <a:rPr lang="en-US" sz="4499" dirty="0" err="1">
                <a:solidFill>
                  <a:srgbClr val="D91111"/>
                </a:solidFill>
                <a:latin typeface="Cambria"/>
                <a:ea typeface="Cambria"/>
                <a:cs typeface="Cambria"/>
                <a:sym typeface="Cambria"/>
              </a:rPr>
              <a:t>đùa</a:t>
            </a:r>
            <a:r>
              <a:rPr lang="en-US" sz="4499" dirty="0">
                <a:solidFill>
                  <a:srgbClr val="D91111"/>
                </a:solidFill>
                <a:latin typeface="Cambria"/>
                <a:ea typeface="Cambria"/>
                <a:cs typeface="Cambria"/>
                <a:sym typeface="Cambria"/>
              </a:rPr>
              <a:t>, </a:t>
            </a:r>
            <a:r>
              <a:rPr lang="en-US" sz="4499" dirty="0" err="1">
                <a:solidFill>
                  <a:srgbClr val="D91111"/>
                </a:solidFill>
                <a:latin typeface="Cambria"/>
                <a:ea typeface="Cambria"/>
                <a:cs typeface="Cambria"/>
                <a:sym typeface="Cambria"/>
              </a:rPr>
              <a:t>đùa</a:t>
            </a:r>
            <a:r>
              <a:rPr lang="en-US" sz="4499" dirty="0">
                <a:solidFill>
                  <a:srgbClr val="D91111"/>
                </a:solidFill>
                <a:latin typeface="Cambria"/>
                <a:ea typeface="Cambria"/>
                <a:cs typeface="Cambria"/>
                <a:sym typeface="Cambria"/>
              </a:rPr>
              <a:t> </a:t>
            </a:r>
            <a:r>
              <a:rPr lang="en-US" sz="4499" dirty="0" err="1">
                <a:solidFill>
                  <a:srgbClr val="D91111"/>
                </a:solidFill>
                <a:latin typeface="Cambria"/>
                <a:ea typeface="Cambria"/>
                <a:cs typeface="Cambria"/>
                <a:sym typeface="Cambria"/>
              </a:rPr>
              <a:t>nghịch</a:t>
            </a:r>
            <a:r>
              <a:rPr lang="en-US" sz="4499" dirty="0">
                <a:solidFill>
                  <a:srgbClr val="D91111"/>
                </a:solidFill>
                <a:latin typeface="Cambria"/>
                <a:ea typeface="Cambria"/>
                <a:cs typeface="Cambria"/>
                <a:sym typeface="Cambria"/>
              </a:rPr>
              <a:t>,...</a:t>
            </a:r>
          </a:p>
        </p:txBody>
      </p:sp>
      <p:sp>
        <p:nvSpPr>
          <p:cNvPr id="15" name="TextBox 15"/>
          <p:cNvSpPr txBox="1"/>
          <p:nvPr/>
        </p:nvSpPr>
        <p:spPr>
          <a:xfrm>
            <a:off x="5008255" y="6035798"/>
            <a:ext cx="8727072" cy="1160147"/>
          </a:xfrm>
          <a:prstGeom prst="rect">
            <a:avLst/>
          </a:prstGeom>
        </p:spPr>
        <p:txBody>
          <a:bodyPr lIns="0" tIns="0" rIns="0" bIns="0" rtlCol="0" anchor="t">
            <a:spAutoFit/>
          </a:bodyPr>
          <a:lstStyle/>
          <a:p>
            <a:pPr algn="l">
              <a:lnSpc>
                <a:spcPts val="10214"/>
              </a:lnSpc>
            </a:pPr>
            <a:r>
              <a:rPr lang="en-US" sz="4499">
                <a:solidFill>
                  <a:srgbClr val="D91111"/>
                </a:solidFill>
                <a:latin typeface="Cambria"/>
                <a:ea typeface="Cambria"/>
                <a:cs typeface="Cambria"/>
                <a:sym typeface="Cambria"/>
              </a:rPr>
              <a:t>ủng hộ, tán thành, đồng thuận,...</a:t>
            </a:r>
          </a:p>
        </p:txBody>
      </p:sp>
      <p:sp>
        <p:nvSpPr>
          <p:cNvPr id="16" name="TextBox 16"/>
          <p:cNvSpPr txBox="1"/>
          <p:nvPr/>
        </p:nvSpPr>
        <p:spPr>
          <a:xfrm>
            <a:off x="5008255" y="6940256"/>
            <a:ext cx="8727072" cy="1160147"/>
          </a:xfrm>
          <a:prstGeom prst="rect">
            <a:avLst/>
          </a:prstGeom>
        </p:spPr>
        <p:txBody>
          <a:bodyPr lIns="0" tIns="0" rIns="0" bIns="0" rtlCol="0" anchor="t">
            <a:spAutoFit/>
          </a:bodyPr>
          <a:lstStyle/>
          <a:p>
            <a:pPr algn="l">
              <a:lnSpc>
                <a:spcPts val="10214"/>
              </a:lnSpc>
            </a:pPr>
            <a:r>
              <a:rPr lang="en-US" sz="4499">
                <a:solidFill>
                  <a:srgbClr val="D91111"/>
                </a:solidFill>
                <a:latin typeface="Cambria"/>
                <a:ea typeface="Cambria"/>
                <a:cs typeface="Cambria"/>
                <a:sym typeface="Cambria"/>
              </a:rPr>
              <a:t>rộn vang, rộn rã, âm vang,..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453986" y="1000505"/>
            <a:ext cx="15380028" cy="8285990"/>
          </a:xfrm>
          <a:custGeom>
            <a:avLst/>
            <a:gdLst/>
            <a:ahLst/>
            <a:cxnLst/>
            <a:rect l="l" t="t" r="r" b="b"/>
            <a:pathLst>
              <a:path w="15380028" h="8285990">
                <a:moveTo>
                  <a:pt x="0" y="0"/>
                </a:moveTo>
                <a:lnTo>
                  <a:pt x="15380028" y="0"/>
                </a:lnTo>
                <a:lnTo>
                  <a:pt x="15380028" y="8285990"/>
                </a:lnTo>
                <a:lnTo>
                  <a:pt x="0" y="82859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1847413" y="4796558"/>
            <a:ext cx="5983589" cy="5200283"/>
          </a:xfrm>
          <a:custGeom>
            <a:avLst/>
            <a:gdLst/>
            <a:ahLst/>
            <a:cxnLst/>
            <a:rect l="l" t="t" r="r" b="b"/>
            <a:pathLst>
              <a:path w="5983589" h="5200283">
                <a:moveTo>
                  <a:pt x="0" y="0"/>
                </a:moveTo>
                <a:lnTo>
                  <a:pt x="5983589" y="0"/>
                </a:lnTo>
                <a:lnTo>
                  <a:pt x="5983589" y="5200283"/>
                </a:lnTo>
                <a:lnTo>
                  <a:pt x="0" y="52002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4861497" y="7396700"/>
            <a:ext cx="7315200" cy="3438144"/>
          </a:xfrm>
          <a:custGeom>
            <a:avLst/>
            <a:gdLst/>
            <a:ahLst/>
            <a:cxnLst/>
            <a:rect l="l" t="t" r="r" b="b"/>
            <a:pathLst>
              <a:path w="7315200" h="3438144">
                <a:moveTo>
                  <a:pt x="0" y="0"/>
                </a:moveTo>
                <a:lnTo>
                  <a:pt x="7315200" y="0"/>
                </a:lnTo>
                <a:lnTo>
                  <a:pt x="7315200" y="3438144"/>
                </a:lnTo>
                <a:lnTo>
                  <a:pt x="0" y="34381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184563" y="7286972"/>
            <a:ext cx="7315200" cy="1828800"/>
          </a:xfrm>
          <a:custGeom>
            <a:avLst/>
            <a:gdLst/>
            <a:ahLst/>
            <a:cxnLst/>
            <a:rect l="l" t="t" r="r" b="b"/>
            <a:pathLst>
              <a:path w="7315200" h="1828800">
                <a:moveTo>
                  <a:pt x="0" y="0"/>
                </a:moveTo>
                <a:lnTo>
                  <a:pt x="7315200" y="0"/>
                </a:lnTo>
                <a:lnTo>
                  <a:pt x="7315200" y="1828800"/>
                </a:lnTo>
                <a:lnTo>
                  <a:pt x="0" y="1828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13716202" y="-603504"/>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309463" y="0"/>
            <a:ext cx="7315200" cy="2907792"/>
          </a:xfrm>
          <a:custGeom>
            <a:avLst/>
            <a:gdLst/>
            <a:ahLst/>
            <a:cxnLst/>
            <a:rect l="l" t="t" r="r" b="b"/>
            <a:pathLst>
              <a:path w="7315200" h="2907792">
                <a:moveTo>
                  <a:pt x="0" y="0"/>
                </a:moveTo>
                <a:lnTo>
                  <a:pt x="7315200" y="0"/>
                </a:lnTo>
                <a:lnTo>
                  <a:pt x="7315200" y="2907792"/>
                </a:lnTo>
                <a:lnTo>
                  <a:pt x="0" y="2907792"/>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pic>
        <p:nvPicPr>
          <p:cNvPr id="11" name="Picture 10"/>
          <p:cNvPicPr>
            <a:picLocks noChangeAspect="1"/>
          </p:cNvPicPr>
          <p:nvPr/>
        </p:nvPicPr>
        <p:blipFill>
          <a:blip r:embed="rId15"/>
          <a:stretch>
            <a:fillRect/>
          </a:stretch>
        </p:blipFill>
        <p:spPr>
          <a:xfrm>
            <a:off x="1981200" y="2935199"/>
            <a:ext cx="13259949" cy="25727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0728827" y="-277292"/>
            <a:ext cx="7315200" cy="2907792"/>
          </a:xfrm>
          <a:custGeom>
            <a:avLst/>
            <a:gdLst/>
            <a:ahLst/>
            <a:cxnLst/>
            <a:rect l="l" t="t" r="r" b="b"/>
            <a:pathLst>
              <a:path w="7315200" h="2907792">
                <a:moveTo>
                  <a:pt x="0" y="0"/>
                </a:moveTo>
                <a:lnTo>
                  <a:pt x="7315200" y="0"/>
                </a:lnTo>
                <a:lnTo>
                  <a:pt x="7315200" y="2907792"/>
                </a:lnTo>
                <a:lnTo>
                  <a:pt x="0" y="2907792"/>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sp>
        <p:nvSpPr>
          <p:cNvPr id="4" name="Freeform 4"/>
          <p:cNvSpPr/>
          <p:nvPr/>
        </p:nvSpPr>
        <p:spPr>
          <a:xfrm>
            <a:off x="10587308" y="249250"/>
            <a:ext cx="7315200" cy="1828800"/>
          </a:xfrm>
          <a:custGeom>
            <a:avLst/>
            <a:gdLst/>
            <a:ahLst/>
            <a:cxnLst/>
            <a:rect l="l" t="t" r="r" b="b"/>
            <a:pathLst>
              <a:path w="7315200" h="1828800">
                <a:moveTo>
                  <a:pt x="0" y="0"/>
                </a:moveTo>
                <a:lnTo>
                  <a:pt x="7315200" y="0"/>
                </a:lnTo>
                <a:lnTo>
                  <a:pt x="7315200" y="1828800"/>
                </a:lnTo>
                <a:lnTo>
                  <a:pt x="0" y="1828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5" name="Group 5"/>
          <p:cNvGrpSpPr/>
          <p:nvPr/>
        </p:nvGrpSpPr>
        <p:grpSpPr>
          <a:xfrm>
            <a:off x="515316" y="364045"/>
            <a:ext cx="17257368" cy="9558910"/>
            <a:chOff x="0" y="0"/>
            <a:chExt cx="4545150" cy="2517573"/>
          </a:xfrm>
        </p:grpSpPr>
        <p:sp>
          <p:nvSpPr>
            <p:cNvPr id="6" name="Freeform 6"/>
            <p:cNvSpPr/>
            <p:nvPr/>
          </p:nvSpPr>
          <p:spPr>
            <a:xfrm>
              <a:off x="0" y="0"/>
              <a:ext cx="4545150" cy="2517573"/>
            </a:xfrm>
            <a:custGeom>
              <a:avLst/>
              <a:gdLst/>
              <a:ahLst/>
              <a:cxnLst/>
              <a:rect l="l" t="t" r="r" b="b"/>
              <a:pathLst>
                <a:path w="4545150" h="2517573">
                  <a:moveTo>
                    <a:pt x="22879" y="0"/>
                  </a:moveTo>
                  <a:lnTo>
                    <a:pt x="4522271" y="0"/>
                  </a:lnTo>
                  <a:cubicBezTo>
                    <a:pt x="4528339" y="0"/>
                    <a:pt x="4534159" y="2410"/>
                    <a:pt x="4538449" y="6701"/>
                  </a:cubicBezTo>
                  <a:cubicBezTo>
                    <a:pt x="4542740" y="10992"/>
                    <a:pt x="4545150" y="16811"/>
                    <a:pt x="4545150" y="22879"/>
                  </a:cubicBezTo>
                  <a:lnTo>
                    <a:pt x="4545150" y="2494693"/>
                  </a:lnTo>
                  <a:cubicBezTo>
                    <a:pt x="4545150" y="2507330"/>
                    <a:pt x="4534907" y="2517573"/>
                    <a:pt x="4522271" y="2517573"/>
                  </a:cubicBezTo>
                  <a:lnTo>
                    <a:pt x="22879" y="2517573"/>
                  </a:lnTo>
                  <a:cubicBezTo>
                    <a:pt x="16811" y="2517573"/>
                    <a:pt x="10992" y="2515162"/>
                    <a:pt x="6701" y="2510872"/>
                  </a:cubicBezTo>
                  <a:cubicBezTo>
                    <a:pt x="2410" y="2506581"/>
                    <a:pt x="0" y="2500762"/>
                    <a:pt x="0" y="2494693"/>
                  </a:cubicBezTo>
                  <a:lnTo>
                    <a:pt x="0" y="22879"/>
                  </a:lnTo>
                  <a:cubicBezTo>
                    <a:pt x="0" y="16811"/>
                    <a:pt x="2410" y="10992"/>
                    <a:pt x="6701" y="6701"/>
                  </a:cubicBezTo>
                  <a:cubicBezTo>
                    <a:pt x="10992" y="2410"/>
                    <a:pt x="16811" y="0"/>
                    <a:pt x="22879" y="0"/>
                  </a:cubicBezTo>
                  <a:close/>
                </a:path>
              </a:pathLst>
            </a:custGeom>
            <a:solidFill>
              <a:srgbClr val="FFFFFF"/>
            </a:solidFill>
            <a:ln w="38100" cap="rnd">
              <a:solidFill>
                <a:srgbClr val="FFFFFF"/>
              </a:solidFill>
              <a:prstDash val="lgDash"/>
              <a:round/>
            </a:ln>
          </p:spPr>
        </p:sp>
        <p:sp>
          <p:nvSpPr>
            <p:cNvPr id="7" name="TextBox 7"/>
            <p:cNvSpPr txBox="1"/>
            <p:nvPr/>
          </p:nvSpPr>
          <p:spPr>
            <a:xfrm>
              <a:off x="0" y="-57150"/>
              <a:ext cx="4545150" cy="257472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6420472" y="1522162"/>
            <a:ext cx="3790011" cy="3486810"/>
          </a:xfrm>
          <a:custGeom>
            <a:avLst/>
            <a:gdLst/>
            <a:ahLst/>
            <a:cxnLst/>
            <a:rect l="l" t="t" r="r" b="b"/>
            <a:pathLst>
              <a:path w="3790011" h="3486810">
                <a:moveTo>
                  <a:pt x="0" y="0"/>
                </a:moveTo>
                <a:lnTo>
                  <a:pt x="3790011" y="0"/>
                </a:lnTo>
                <a:lnTo>
                  <a:pt x="3790011" y="3486810"/>
                </a:lnTo>
                <a:lnTo>
                  <a:pt x="0" y="3486810"/>
                </a:lnTo>
                <a:lnTo>
                  <a:pt x="0" y="0"/>
                </a:lnTo>
                <a:close/>
              </a:path>
            </a:pathLst>
          </a:custGeom>
          <a:blipFill>
            <a:blip r:embed="rId7"/>
            <a:stretch>
              <a:fillRect/>
            </a:stretch>
          </a:blipFill>
        </p:spPr>
      </p:sp>
      <p:sp>
        <p:nvSpPr>
          <p:cNvPr id="9" name="Freeform 9"/>
          <p:cNvSpPr/>
          <p:nvPr/>
        </p:nvSpPr>
        <p:spPr>
          <a:xfrm>
            <a:off x="1028700" y="5670613"/>
            <a:ext cx="3999526" cy="4081149"/>
          </a:xfrm>
          <a:custGeom>
            <a:avLst/>
            <a:gdLst/>
            <a:ahLst/>
            <a:cxnLst/>
            <a:rect l="l" t="t" r="r" b="b"/>
            <a:pathLst>
              <a:path w="3999526" h="4081149">
                <a:moveTo>
                  <a:pt x="0" y="0"/>
                </a:moveTo>
                <a:lnTo>
                  <a:pt x="3999526" y="0"/>
                </a:lnTo>
                <a:lnTo>
                  <a:pt x="3999526" y="4081149"/>
                </a:lnTo>
                <a:lnTo>
                  <a:pt x="0" y="4081149"/>
                </a:lnTo>
                <a:lnTo>
                  <a:pt x="0" y="0"/>
                </a:lnTo>
                <a:close/>
              </a:path>
            </a:pathLst>
          </a:custGeom>
          <a:blipFill>
            <a:blip r:embed="rId8"/>
            <a:stretch>
              <a:fillRect/>
            </a:stretch>
          </a:blipFill>
        </p:spPr>
      </p:sp>
      <p:sp>
        <p:nvSpPr>
          <p:cNvPr id="10" name="Freeform 10"/>
          <p:cNvSpPr/>
          <p:nvPr/>
        </p:nvSpPr>
        <p:spPr>
          <a:xfrm>
            <a:off x="10217891" y="6266412"/>
            <a:ext cx="7315200" cy="3858768"/>
          </a:xfrm>
          <a:custGeom>
            <a:avLst/>
            <a:gdLst/>
            <a:ahLst/>
            <a:cxnLst/>
            <a:rect l="l" t="t" r="r" b="b"/>
            <a:pathLst>
              <a:path w="7315200" h="3858768">
                <a:moveTo>
                  <a:pt x="0" y="0"/>
                </a:moveTo>
                <a:lnTo>
                  <a:pt x="7315200" y="0"/>
                </a:lnTo>
                <a:lnTo>
                  <a:pt x="7315200" y="3858768"/>
                </a:lnTo>
                <a:lnTo>
                  <a:pt x="0" y="38587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0000753" y="2078050"/>
            <a:ext cx="3375700" cy="3994911"/>
          </a:xfrm>
          <a:custGeom>
            <a:avLst/>
            <a:gdLst/>
            <a:ahLst/>
            <a:cxnLst/>
            <a:rect l="l" t="t" r="r" b="b"/>
            <a:pathLst>
              <a:path w="3375700" h="3994911">
                <a:moveTo>
                  <a:pt x="0" y="0"/>
                </a:moveTo>
                <a:lnTo>
                  <a:pt x="3375701" y="0"/>
                </a:lnTo>
                <a:lnTo>
                  <a:pt x="3375701" y="3994911"/>
                </a:lnTo>
                <a:lnTo>
                  <a:pt x="0" y="3994911"/>
                </a:lnTo>
                <a:lnTo>
                  <a:pt x="0" y="0"/>
                </a:lnTo>
                <a:close/>
              </a:path>
            </a:pathLst>
          </a:custGeom>
          <a:blipFill>
            <a:blip r:embed="rId11"/>
            <a:stretch>
              <a:fillRect/>
            </a:stretch>
          </a:blipFill>
        </p:spPr>
      </p:sp>
      <p:sp>
        <p:nvSpPr>
          <p:cNvPr id="12" name="Freeform 12"/>
          <p:cNvSpPr/>
          <p:nvPr/>
        </p:nvSpPr>
        <p:spPr>
          <a:xfrm>
            <a:off x="515316" y="1163650"/>
            <a:ext cx="5528331" cy="4203835"/>
          </a:xfrm>
          <a:custGeom>
            <a:avLst/>
            <a:gdLst/>
            <a:ahLst/>
            <a:cxnLst/>
            <a:rect l="l" t="t" r="r" b="b"/>
            <a:pathLst>
              <a:path w="5528331" h="4203835">
                <a:moveTo>
                  <a:pt x="0" y="0"/>
                </a:moveTo>
                <a:lnTo>
                  <a:pt x="5528331" y="0"/>
                </a:lnTo>
                <a:lnTo>
                  <a:pt x="5528331" y="4203835"/>
                </a:lnTo>
                <a:lnTo>
                  <a:pt x="0" y="4203835"/>
                </a:lnTo>
                <a:lnTo>
                  <a:pt x="0" y="0"/>
                </a:lnTo>
                <a:close/>
              </a:path>
            </a:pathLst>
          </a:custGeom>
          <a:blipFill>
            <a:blip r:embed="rId12"/>
            <a:stretch>
              <a:fillRect/>
            </a:stretch>
          </a:blipFill>
        </p:spPr>
      </p:sp>
      <p:sp>
        <p:nvSpPr>
          <p:cNvPr id="13" name="Freeform 13"/>
          <p:cNvSpPr/>
          <p:nvPr/>
        </p:nvSpPr>
        <p:spPr>
          <a:xfrm>
            <a:off x="13587941" y="1522162"/>
            <a:ext cx="4456086" cy="4402242"/>
          </a:xfrm>
          <a:custGeom>
            <a:avLst/>
            <a:gdLst/>
            <a:ahLst/>
            <a:cxnLst/>
            <a:rect l="l" t="t" r="r" b="b"/>
            <a:pathLst>
              <a:path w="4456086" h="4402242">
                <a:moveTo>
                  <a:pt x="0" y="0"/>
                </a:moveTo>
                <a:lnTo>
                  <a:pt x="4456086" y="0"/>
                </a:lnTo>
                <a:lnTo>
                  <a:pt x="4456086" y="4402242"/>
                </a:lnTo>
                <a:lnTo>
                  <a:pt x="0" y="4402242"/>
                </a:lnTo>
                <a:lnTo>
                  <a:pt x="0" y="0"/>
                </a:lnTo>
                <a:close/>
              </a:path>
            </a:pathLst>
          </a:custGeom>
          <a:blipFill>
            <a:blip r:embed="rId13"/>
            <a:stretch>
              <a:fillRect/>
            </a:stretch>
          </a:blipFill>
        </p:spPr>
      </p:sp>
      <p:sp>
        <p:nvSpPr>
          <p:cNvPr id="14" name="Freeform 14"/>
          <p:cNvSpPr/>
          <p:nvPr/>
        </p:nvSpPr>
        <p:spPr>
          <a:xfrm>
            <a:off x="5341251" y="6320300"/>
            <a:ext cx="4336950" cy="3827358"/>
          </a:xfrm>
          <a:custGeom>
            <a:avLst/>
            <a:gdLst/>
            <a:ahLst/>
            <a:cxnLst/>
            <a:rect l="l" t="t" r="r" b="b"/>
            <a:pathLst>
              <a:path w="4336950" h="3827358">
                <a:moveTo>
                  <a:pt x="0" y="0"/>
                </a:moveTo>
                <a:lnTo>
                  <a:pt x="4336949" y="0"/>
                </a:lnTo>
                <a:lnTo>
                  <a:pt x="4336949" y="3827358"/>
                </a:lnTo>
                <a:lnTo>
                  <a:pt x="0" y="3827358"/>
                </a:lnTo>
                <a:lnTo>
                  <a:pt x="0" y="0"/>
                </a:lnTo>
                <a:close/>
              </a:path>
            </a:pathLst>
          </a:custGeom>
          <a:blipFill>
            <a:blip r:embed="rId14"/>
            <a:stretch>
              <a:fillRect/>
            </a:stretch>
          </a:blipFill>
        </p:spPr>
      </p:sp>
      <p:pic>
        <p:nvPicPr>
          <p:cNvPr id="16" name="Picture 15"/>
          <p:cNvPicPr>
            <a:picLocks noChangeAspect="1"/>
          </p:cNvPicPr>
          <p:nvPr/>
        </p:nvPicPr>
        <p:blipFill>
          <a:blip r:embed="rId15"/>
          <a:stretch>
            <a:fillRect/>
          </a:stretch>
        </p:blipFill>
        <p:spPr>
          <a:xfrm>
            <a:off x="8053541" y="172640"/>
            <a:ext cx="9549902" cy="17119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0" y="1549479"/>
            <a:ext cx="18288000" cy="8737521"/>
          </a:xfrm>
          <a:custGeom>
            <a:avLst/>
            <a:gdLst/>
            <a:ahLst/>
            <a:cxnLst/>
            <a:rect l="l" t="t" r="r" b="b"/>
            <a:pathLst>
              <a:path w="18288000" h="8737521">
                <a:moveTo>
                  <a:pt x="0" y="0"/>
                </a:moveTo>
                <a:lnTo>
                  <a:pt x="18288000" y="0"/>
                </a:lnTo>
                <a:lnTo>
                  <a:pt x="18288000" y="8737521"/>
                </a:lnTo>
                <a:lnTo>
                  <a:pt x="0" y="8737521"/>
                </a:lnTo>
                <a:lnTo>
                  <a:pt x="0" y="0"/>
                </a:lnTo>
                <a:close/>
              </a:path>
            </a:pathLst>
          </a:custGeom>
          <a:blipFill>
            <a:blip r:embed="rId3"/>
            <a:stretch>
              <a:fillRect t="-6717" r="-53" b="-6717"/>
            </a:stretch>
          </a:blipFill>
        </p:spPr>
      </p:sp>
      <p:sp>
        <p:nvSpPr>
          <p:cNvPr id="4" name="Freeform 4"/>
          <p:cNvSpPr/>
          <p:nvPr/>
        </p:nvSpPr>
        <p:spPr>
          <a:xfrm>
            <a:off x="-355697" y="-143842"/>
            <a:ext cx="5899580" cy="2345083"/>
          </a:xfrm>
          <a:custGeom>
            <a:avLst/>
            <a:gdLst/>
            <a:ahLst/>
            <a:cxnLst/>
            <a:rect l="l" t="t" r="r" b="b"/>
            <a:pathLst>
              <a:path w="5899580" h="2345083">
                <a:moveTo>
                  <a:pt x="0" y="0"/>
                </a:moveTo>
                <a:lnTo>
                  <a:pt x="5899580" y="0"/>
                </a:lnTo>
                <a:lnTo>
                  <a:pt x="5899580" y="2345084"/>
                </a:lnTo>
                <a:lnTo>
                  <a:pt x="0" y="2345084"/>
                </a:lnTo>
                <a:lnTo>
                  <a:pt x="0" y="0"/>
                </a:lnTo>
                <a:close/>
              </a:path>
            </a:pathLst>
          </a:custGeom>
          <a:blipFill>
            <a:blip/>
            <a:stretch>
              <a:fillRect/>
            </a:stretch>
          </a:blipFill>
          <a:ln cap="sq">
            <a:noFill/>
            <a:prstDash val="solid"/>
            <a:miter/>
          </a:ln>
        </p:spPr>
      </p:sp>
      <p:sp>
        <p:nvSpPr>
          <p:cNvPr id="6" name="Freeform 6"/>
          <p:cNvSpPr/>
          <p:nvPr/>
        </p:nvSpPr>
        <p:spPr>
          <a:xfrm>
            <a:off x="16039898" y="-190702"/>
            <a:ext cx="2438805" cy="2438805"/>
          </a:xfrm>
          <a:custGeom>
            <a:avLst/>
            <a:gdLst/>
            <a:ahLst/>
            <a:cxnLst/>
            <a:rect l="l" t="t" r="r" b="b"/>
            <a:pathLst>
              <a:path w="2438805" h="2438805">
                <a:moveTo>
                  <a:pt x="0" y="0"/>
                </a:moveTo>
                <a:lnTo>
                  <a:pt x="2438804" y="0"/>
                </a:lnTo>
                <a:lnTo>
                  <a:pt x="2438804" y="2438804"/>
                </a:lnTo>
                <a:lnTo>
                  <a:pt x="0" y="2438804"/>
                </a:lnTo>
                <a:lnTo>
                  <a:pt x="0" y="0"/>
                </a:lnTo>
                <a:close/>
              </a:path>
            </a:pathLst>
          </a:custGeom>
          <a:blipFill>
            <a:blip/>
            <a:stretch>
              <a:fillRect/>
            </a:stretch>
          </a:blipFill>
        </p:spPr>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76" y="6224"/>
            <a:ext cx="1701724" cy="1701724"/>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82678" y="5676900"/>
            <a:ext cx="1963082" cy="2024047"/>
          </a:xfrm>
          <a:prstGeom prst="rect">
            <a:avLst/>
          </a:prstGeom>
        </p:spPr>
      </p:pic>
      <p:pic>
        <p:nvPicPr>
          <p:cNvPr id="16" name="Picture 15"/>
          <p:cNvPicPr>
            <a:picLocks noChangeAspect="1"/>
          </p:cNvPicPr>
          <p:nvPr/>
        </p:nvPicPr>
        <p:blipFill>
          <a:blip r:embed="rId6"/>
          <a:stretch>
            <a:fillRect/>
          </a:stretch>
        </p:blipFill>
        <p:spPr>
          <a:xfrm>
            <a:off x="10702409" y="2608776"/>
            <a:ext cx="7602371" cy="1286367"/>
          </a:xfrm>
          <a:prstGeom prst="rect">
            <a:avLst/>
          </a:prstGeom>
        </p:spPr>
      </p:pic>
      <p:pic>
        <p:nvPicPr>
          <p:cNvPr id="17" name="Picture 16"/>
          <p:cNvPicPr>
            <a:picLocks noChangeAspect="1"/>
          </p:cNvPicPr>
          <p:nvPr/>
        </p:nvPicPr>
        <p:blipFill>
          <a:blip r:embed="rId7"/>
          <a:stretch>
            <a:fillRect/>
          </a:stretch>
        </p:blipFill>
        <p:spPr>
          <a:xfrm>
            <a:off x="5203847" y="565654"/>
            <a:ext cx="12632007" cy="2304488"/>
          </a:xfrm>
          <a:prstGeom prst="rect">
            <a:avLst/>
          </a:prstGeom>
        </p:spPr>
      </p:pic>
      <p:pic>
        <p:nvPicPr>
          <p:cNvPr id="18" name="Picture 17"/>
          <p:cNvPicPr>
            <a:picLocks noChangeAspect="1"/>
          </p:cNvPicPr>
          <p:nvPr/>
        </p:nvPicPr>
        <p:blipFill>
          <a:blip r:embed="rId8"/>
          <a:stretch>
            <a:fillRect/>
          </a:stretch>
        </p:blipFill>
        <p:spPr>
          <a:xfrm>
            <a:off x="4673924" y="506798"/>
            <a:ext cx="2383743" cy="2206943"/>
          </a:xfrm>
          <a:prstGeom prst="rect">
            <a:avLst/>
          </a:prstGeom>
        </p:spPr>
      </p:pic>
      <p:pic>
        <p:nvPicPr>
          <p:cNvPr id="19" name="Picture 18"/>
          <p:cNvPicPr>
            <a:picLocks noChangeAspect="1"/>
          </p:cNvPicPr>
          <p:nvPr/>
        </p:nvPicPr>
        <p:blipFill>
          <a:blip r:embed="rId9"/>
          <a:stretch>
            <a:fillRect/>
          </a:stretch>
        </p:blipFill>
        <p:spPr>
          <a:xfrm>
            <a:off x="1148310" y="461256"/>
            <a:ext cx="4005419" cy="1883827"/>
          </a:xfrm>
          <a:prstGeom prst="rect">
            <a:avLst/>
          </a:prstGeom>
        </p:spPr>
      </p:pic>
    </p:spTree>
    <p:extLst>
      <p:ext uri="{BB962C8B-B14F-4D97-AF65-F5344CB8AC3E}">
        <p14:creationId xmlns:p14="http://schemas.microsoft.com/office/powerpoint/2010/main" val="1714123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fltVal val="0"/>
                                          </p:val>
                                        </p:tav>
                                        <p:tav tm="100000">
                                          <p:val>
                                            <p:strVal val="#ppt_h"/>
                                          </p:val>
                                        </p:tav>
                                      </p:tavLst>
                                    </p:anim>
                                    <p:animEffect transition="in" filter="fade">
                                      <p:cBhvr>
                                        <p:cTn id="17" dur="500"/>
                                        <p:tgtEl>
                                          <p:spTgt spid="17"/>
                                        </p:tgtEl>
                                      </p:cBhvr>
                                    </p:animEffect>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0728827" y="-277292"/>
            <a:ext cx="7315200" cy="2907792"/>
          </a:xfrm>
          <a:custGeom>
            <a:avLst/>
            <a:gdLst/>
            <a:ahLst/>
            <a:cxnLst/>
            <a:rect l="l" t="t" r="r" b="b"/>
            <a:pathLst>
              <a:path w="7315200" h="2907792">
                <a:moveTo>
                  <a:pt x="0" y="0"/>
                </a:moveTo>
                <a:lnTo>
                  <a:pt x="7315200" y="0"/>
                </a:lnTo>
                <a:lnTo>
                  <a:pt x="7315200" y="2907792"/>
                </a:lnTo>
                <a:lnTo>
                  <a:pt x="0" y="2907792"/>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sp>
        <p:nvSpPr>
          <p:cNvPr id="4" name="Freeform 4"/>
          <p:cNvSpPr/>
          <p:nvPr/>
        </p:nvSpPr>
        <p:spPr>
          <a:xfrm>
            <a:off x="10587308" y="249250"/>
            <a:ext cx="7315200" cy="1828800"/>
          </a:xfrm>
          <a:custGeom>
            <a:avLst/>
            <a:gdLst/>
            <a:ahLst/>
            <a:cxnLst/>
            <a:rect l="l" t="t" r="r" b="b"/>
            <a:pathLst>
              <a:path w="7315200" h="1828800">
                <a:moveTo>
                  <a:pt x="0" y="0"/>
                </a:moveTo>
                <a:lnTo>
                  <a:pt x="7315200" y="0"/>
                </a:lnTo>
                <a:lnTo>
                  <a:pt x="7315200" y="1828800"/>
                </a:lnTo>
                <a:lnTo>
                  <a:pt x="0" y="1828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5" name="Group 5"/>
          <p:cNvGrpSpPr/>
          <p:nvPr/>
        </p:nvGrpSpPr>
        <p:grpSpPr>
          <a:xfrm>
            <a:off x="515316" y="364045"/>
            <a:ext cx="17257368" cy="9558910"/>
            <a:chOff x="0" y="0"/>
            <a:chExt cx="4545150" cy="2517573"/>
          </a:xfrm>
        </p:grpSpPr>
        <p:sp>
          <p:nvSpPr>
            <p:cNvPr id="6" name="Freeform 6"/>
            <p:cNvSpPr/>
            <p:nvPr/>
          </p:nvSpPr>
          <p:spPr>
            <a:xfrm>
              <a:off x="0" y="0"/>
              <a:ext cx="4545150" cy="2517573"/>
            </a:xfrm>
            <a:custGeom>
              <a:avLst/>
              <a:gdLst/>
              <a:ahLst/>
              <a:cxnLst/>
              <a:rect l="l" t="t" r="r" b="b"/>
              <a:pathLst>
                <a:path w="4545150" h="2517573">
                  <a:moveTo>
                    <a:pt x="22879" y="0"/>
                  </a:moveTo>
                  <a:lnTo>
                    <a:pt x="4522271" y="0"/>
                  </a:lnTo>
                  <a:cubicBezTo>
                    <a:pt x="4528339" y="0"/>
                    <a:pt x="4534159" y="2410"/>
                    <a:pt x="4538449" y="6701"/>
                  </a:cubicBezTo>
                  <a:cubicBezTo>
                    <a:pt x="4542740" y="10992"/>
                    <a:pt x="4545150" y="16811"/>
                    <a:pt x="4545150" y="22879"/>
                  </a:cubicBezTo>
                  <a:lnTo>
                    <a:pt x="4545150" y="2494693"/>
                  </a:lnTo>
                  <a:cubicBezTo>
                    <a:pt x="4545150" y="2507330"/>
                    <a:pt x="4534907" y="2517573"/>
                    <a:pt x="4522271" y="2517573"/>
                  </a:cubicBezTo>
                  <a:lnTo>
                    <a:pt x="22879" y="2517573"/>
                  </a:lnTo>
                  <a:cubicBezTo>
                    <a:pt x="16811" y="2517573"/>
                    <a:pt x="10992" y="2515162"/>
                    <a:pt x="6701" y="2510872"/>
                  </a:cubicBezTo>
                  <a:cubicBezTo>
                    <a:pt x="2410" y="2506581"/>
                    <a:pt x="0" y="2500762"/>
                    <a:pt x="0" y="2494693"/>
                  </a:cubicBezTo>
                  <a:lnTo>
                    <a:pt x="0" y="22879"/>
                  </a:lnTo>
                  <a:cubicBezTo>
                    <a:pt x="0" y="16811"/>
                    <a:pt x="2410" y="10992"/>
                    <a:pt x="6701" y="6701"/>
                  </a:cubicBezTo>
                  <a:cubicBezTo>
                    <a:pt x="10992" y="2410"/>
                    <a:pt x="16811" y="0"/>
                    <a:pt x="22879" y="0"/>
                  </a:cubicBezTo>
                  <a:close/>
                </a:path>
              </a:pathLst>
            </a:custGeom>
            <a:solidFill>
              <a:srgbClr val="FFFFFF"/>
            </a:solidFill>
            <a:ln w="38100" cap="rnd">
              <a:solidFill>
                <a:srgbClr val="FFFFFF"/>
              </a:solidFill>
              <a:prstDash val="lgDash"/>
              <a:round/>
            </a:ln>
          </p:spPr>
        </p:sp>
        <p:sp>
          <p:nvSpPr>
            <p:cNvPr id="7" name="TextBox 7"/>
            <p:cNvSpPr txBox="1"/>
            <p:nvPr/>
          </p:nvSpPr>
          <p:spPr>
            <a:xfrm>
              <a:off x="0" y="-57150"/>
              <a:ext cx="4545150" cy="2574723"/>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871444" y="686562"/>
            <a:ext cx="16545112" cy="8932926"/>
          </a:xfrm>
          <a:prstGeom prst="rect">
            <a:avLst/>
          </a:prstGeom>
        </p:spPr>
        <p:txBody>
          <a:bodyPr lIns="0" tIns="0" rIns="0" bIns="0" rtlCol="0" anchor="t">
            <a:spAutoFit/>
          </a:bodyPr>
          <a:lstStyle/>
          <a:p>
            <a:pPr algn="just">
              <a:lnSpc>
                <a:spcPts val="5471"/>
              </a:lnSpc>
            </a:pPr>
            <a:r>
              <a:rPr lang="en-US" sz="4799" dirty="0">
                <a:solidFill>
                  <a:srgbClr val="000000"/>
                </a:solidFill>
                <a:latin typeface="Cambria"/>
                <a:ea typeface="Cambria"/>
                <a:cs typeface="Cambria"/>
                <a:sym typeface="Cambria"/>
              </a:rPr>
              <a:t>    Ở </a:t>
            </a:r>
            <a:r>
              <a:rPr lang="en-US" sz="4799" dirty="0" err="1">
                <a:solidFill>
                  <a:srgbClr val="000000"/>
                </a:solidFill>
                <a:latin typeface="Cambria"/>
                <a:ea typeface="Cambria"/>
                <a:cs typeface="Cambria"/>
                <a:sym typeface="Cambria"/>
              </a:rPr>
              <a:t>đầu</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làng</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có</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một</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đồng</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cỏ</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khá</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rộng</a:t>
            </a:r>
            <a:r>
              <a:rPr lang="en-US" sz="4799" dirty="0">
                <a:solidFill>
                  <a:srgbClr val="000000"/>
                </a:solidFill>
                <a:latin typeface="Cambria"/>
                <a:ea typeface="Cambria"/>
                <a:cs typeface="Cambria"/>
                <a:sym typeface="Cambria"/>
              </a:rPr>
              <a:t>. Ja </a:t>
            </a:r>
            <a:r>
              <a:rPr lang="en-US" sz="4799" dirty="0" err="1">
                <a:solidFill>
                  <a:srgbClr val="000000"/>
                </a:solidFill>
                <a:latin typeface="Cambria"/>
                <a:ea typeface="Cambria"/>
                <a:cs typeface="Cambria"/>
                <a:sym typeface="Cambria"/>
              </a:rPr>
              <a:t>Ka</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Mư</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Hoa</a:t>
            </a:r>
            <a:r>
              <a:rPr lang="en-US" sz="4799" dirty="0">
                <a:solidFill>
                  <a:srgbClr val="000000"/>
                </a:solidFill>
                <a:latin typeface="Cambria"/>
                <a:ea typeface="Cambria"/>
                <a:cs typeface="Cambria"/>
                <a:sym typeface="Cambria"/>
              </a:rPr>
              <a:t>, Ja </a:t>
            </a:r>
            <a:r>
              <a:rPr lang="en-US" sz="4799" dirty="0" err="1">
                <a:solidFill>
                  <a:srgbClr val="000000"/>
                </a:solidFill>
                <a:latin typeface="Cambria"/>
                <a:ea typeface="Cambria"/>
                <a:cs typeface="Cambria"/>
                <a:sym typeface="Cambria"/>
              </a:rPr>
              <a:t>Prok</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và</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Mư</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Nhơ</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thường</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rủ</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nhau</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tới</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đó</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vui</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chơi</a:t>
            </a:r>
            <a:r>
              <a:rPr lang="en-US" sz="4799" dirty="0">
                <a:solidFill>
                  <a:srgbClr val="000000"/>
                </a:solidFill>
                <a:latin typeface="Cambria"/>
                <a:ea typeface="Cambria"/>
                <a:cs typeface="Cambria"/>
                <a:sym typeface="Cambria"/>
              </a:rPr>
              <a:t>. Ja </a:t>
            </a:r>
            <a:r>
              <a:rPr lang="en-US" sz="4799" dirty="0" err="1">
                <a:solidFill>
                  <a:srgbClr val="000000"/>
                </a:solidFill>
                <a:latin typeface="Cambria"/>
                <a:ea typeface="Cambria"/>
                <a:cs typeface="Cambria"/>
                <a:sym typeface="Cambria"/>
              </a:rPr>
              <a:t>Ka</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luôn</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mang</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theo</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chiếc</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trống</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nhỏ</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Cậu</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vỗ</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trống</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rất</a:t>
            </a:r>
            <a:r>
              <a:rPr lang="en-US" sz="4799" dirty="0">
                <a:solidFill>
                  <a:srgbClr val="000000"/>
                </a:solidFill>
                <a:latin typeface="Cambria"/>
                <a:ea typeface="Cambria"/>
                <a:cs typeface="Cambria"/>
                <a:sym typeface="Cambria"/>
              </a:rPr>
              <a:t> hay. </a:t>
            </a:r>
            <a:r>
              <a:rPr lang="en-US" sz="4799" dirty="0" err="1">
                <a:solidFill>
                  <a:srgbClr val="000000"/>
                </a:solidFill>
                <a:latin typeface="Cambria"/>
                <a:ea typeface="Cambria"/>
                <a:cs typeface="Cambria"/>
                <a:sym typeface="Cambria"/>
              </a:rPr>
              <a:t>Mỗi</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lần</a:t>
            </a:r>
            <a:r>
              <a:rPr lang="en-US" sz="4799" dirty="0">
                <a:solidFill>
                  <a:srgbClr val="000000"/>
                </a:solidFill>
                <a:latin typeface="Cambria"/>
                <a:ea typeface="Cambria"/>
                <a:cs typeface="Cambria"/>
                <a:sym typeface="Cambria"/>
              </a:rPr>
              <a:t> Ja </a:t>
            </a:r>
            <a:r>
              <a:rPr lang="en-US" sz="4799" dirty="0" err="1">
                <a:solidFill>
                  <a:srgbClr val="000000"/>
                </a:solidFill>
                <a:latin typeface="Cambria"/>
                <a:ea typeface="Cambria"/>
                <a:cs typeface="Cambria"/>
                <a:sym typeface="Cambria"/>
              </a:rPr>
              <a:t>Ka</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vỗ</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trống</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các</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bạn</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lại</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cùng</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múa</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hát</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tưng</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bừng</a:t>
            </a:r>
            <a:r>
              <a:rPr lang="en-US" sz="4799" dirty="0">
                <a:solidFill>
                  <a:srgbClr val="000000"/>
                </a:solidFill>
                <a:latin typeface="Cambria"/>
                <a:ea typeface="Cambria"/>
                <a:cs typeface="Cambria"/>
                <a:sym typeface="Cambria"/>
              </a:rPr>
              <a:t>.</a:t>
            </a:r>
          </a:p>
          <a:p>
            <a:pPr algn="just">
              <a:lnSpc>
                <a:spcPts val="5471"/>
              </a:lnSpc>
            </a:pP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Thế</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nhưng</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gần</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đây</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trên</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đồng</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cỏ</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một</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bãi</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rác</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xuất</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hiện</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và</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cứ</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lớn</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dần</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lên</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bốc</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mùi</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khó</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chịu</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Các</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bạn</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nhỏ</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chẳng</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nô</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đùa</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hò</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hét</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như</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mọi</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ngày</a:t>
            </a:r>
            <a:r>
              <a:rPr lang="en-US" sz="4799" dirty="0">
                <a:solidFill>
                  <a:srgbClr val="000000"/>
                </a:solidFill>
                <a:latin typeface="Cambria"/>
                <a:ea typeface="Cambria"/>
                <a:cs typeface="Cambria"/>
                <a:sym typeface="Cambria"/>
              </a:rPr>
              <a:t>.</a:t>
            </a:r>
          </a:p>
          <a:p>
            <a:pPr algn="just">
              <a:lnSpc>
                <a:spcPts val="5471"/>
              </a:lnSpc>
            </a:pPr>
            <a:r>
              <a:rPr lang="en-US" sz="4799" dirty="0">
                <a:solidFill>
                  <a:srgbClr val="000000"/>
                </a:solidFill>
                <a:latin typeface="Cambria"/>
                <a:ea typeface="Cambria"/>
                <a:cs typeface="Cambria"/>
                <a:sym typeface="Cambria"/>
              </a:rPr>
              <a:t>     - </a:t>
            </a:r>
            <a:r>
              <a:rPr lang="en-US" sz="4799" dirty="0" err="1">
                <a:solidFill>
                  <a:srgbClr val="000000"/>
                </a:solidFill>
                <a:latin typeface="Cambria"/>
                <a:ea typeface="Cambria"/>
                <a:cs typeface="Cambria"/>
                <a:sym typeface="Cambria"/>
              </a:rPr>
              <a:t>Cứ</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thế</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này</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đồng</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cỏ</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sẽ</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thành</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bãi</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rác</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mất</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thôi</a:t>
            </a:r>
            <a:r>
              <a:rPr lang="en-US" sz="4799" dirty="0">
                <a:solidFill>
                  <a:srgbClr val="000000"/>
                </a:solidFill>
                <a:latin typeface="Cambria"/>
                <a:ea typeface="Cambria"/>
                <a:cs typeface="Cambria"/>
                <a:sym typeface="Cambria"/>
              </a:rPr>
              <a:t>! – </a:t>
            </a:r>
            <a:r>
              <a:rPr lang="en-US" sz="4799" dirty="0" err="1">
                <a:solidFill>
                  <a:srgbClr val="000000"/>
                </a:solidFill>
                <a:latin typeface="Cambria"/>
                <a:ea typeface="Cambria"/>
                <a:cs typeface="Cambria"/>
                <a:sym typeface="Cambria"/>
              </a:rPr>
              <a:t>Mư</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Nhơ</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thở</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dài</a:t>
            </a:r>
            <a:r>
              <a:rPr lang="en-US" sz="4799" dirty="0">
                <a:solidFill>
                  <a:srgbClr val="000000"/>
                </a:solidFill>
                <a:latin typeface="Cambria"/>
                <a:ea typeface="Cambria"/>
                <a:cs typeface="Cambria"/>
                <a:sym typeface="Cambria"/>
              </a:rPr>
              <a:t>.</a:t>
            </a:r>
          </a:p>
          <a:p>
            <a:pPr algn="just">
              <a:lnSpc>
                <a:spcPts val="5471"/>
              </a:lnSpc>
            </a:pP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Mư</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Hoa</a:t>
            </a:r>
            <a:r>
              <a:rPr lang="en-US" sz="4799" dirty="0">
                <a:solidFill>
                  <a:srgbClr val="000000"/>
                </a:solidFill>
                <a:latin typeface="Cambria"/>
                <a:ea typeface="Cambria"/>
                <a:cs typeface="Cambria"/>
                <a:sym typeface="Cambria"/>
              </a:rPr>
              <a:t> quay </a:t>
            </a:r>
            <a:r>
              <a:rPr lang="en-US" sz="4799" dirty="0" err="1">
                <a:solidFill>
                  <a:srgbClr val="000000"/>
                </a:solidFill>
                <a:latin typeface="Cambria"/>
                <a:ea typeface="Cambria"/>
                <a:cs typeface="Cambria"/>
                <a:sym typeface="Cambria"/>
              </a:rPr>
              <a:t>mặt</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đi</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giấu</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những</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giọt</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nước</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mắt</a:t>
            </a:r>
            <a:r>
              <a:rPr lang="en-US" sz="4799" dirty="0">
                <a:solidFill>
                  <a:srgbClr val="000000"/>
                </a:solidFill>
                <a:latin typeface="Cambria"/>
                <a:ea typeface="Cambria"/>
                <a:cs typeface="Cambria"/>
                <a:sym typeface="Cambria"/>
              </a:rPr>
              <a:t>:</a:t>
            </a:r>
          </a:p>
          <a:p>
            <a:pPr algn="just">
              <a:lnSpc>
                <a:spcPts val="5471"/>
              </a:lnSpc>
            </a:pPr>
            <a:r>
              <a:rPr lang="en-US" sz="4799" dirty="0">
                <a:solidFill>
                  <a:srgbClr val="000000"/>
                </a:solidFill>
                <a:latin typeface="Cambria"/>
                <a:ea typeface="Cambria"/>
                <a:cs typeface="Cambria"/>
                <a:sym typeface="Cambria"/>
              </a:rPr>
              <a:t>     - </a:t>
            </a:r>
            <a:r>
              <a:rPr lang="en-US" sz="4799" dirty="0" err="1">
                <a:solidFill>
                  <a:srgbClr val="000000"/>
                </a:solidFill>
                <a:latin typeface="Cambria"/>
                <a:ea typeface="Cambria"/>
                <a:cs typeface="Cambria"/>
                <a:sym typeface="Cambria"/>
              </a:rPr>
              <a:t>Bọn</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mình</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còn</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đâu</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chỗ</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mà</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vui</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chơi</a:t>
            </a:r>
            <a:r>
              <a:rPr lang="en-US" sz="4799" dirty="0">
                <a:solidFill>
                  <a:srgbClr val="000000"/>
                </a:solidFill>
                <a:latin typeface="Cambria"/>
                <a:ea typeface="Cambria"/>
                <a:cs typeface="Cambria"/>
                <a:sym typeface="Cambria"/>
              </a:rPr>
              <a:t>!</a:t>
            </a:r>
          </a:p>
          <a:p>
            <a:pPr algn="just">
              <a:lnSpc>
                <a:spcPts val="5471"/>
              </a:lnSpc>
            </a:pPr>
            <a:r>
              <a:rPr lang="en-US" sz="4799" dirty="0">
                <a:solidFill>
                  <a:srgbClr val="000000"/>
                </a:solidFill>
                <a:latin typeface="Cambria"/>
                <a:ea typeface="Cambria"/>
                <a:cs typeface="Cambria"/>
                <a:sym typeface="Cambria"/>
              </a:rPr>
              <a:t>     Ja </a:t>
            </a:r>
            <a:r>
              <a:rPr lang="en-US" sz="4799" dirty="0" err="1">
                <a:solidFill>
                  <a:srgbClr val="000000"/>
                </a:solidFill>
                <a:latin typeface="Cambria"/>
                <a:ea typeface="Cambria"/>
                <a:cs typeface="Cambria"/>
                <a:sym typeface="Cambria"/>
              </a:rPr>
              <a:t>Ka</a:t>
            </a:r>
            <a:r>
              <a:rPr lang="en-US" sz="4799" dirty="0">
                <a:solidFill>
                  <a:srgbClr val="000000"/>
                </a:solidFill>
                <a:latin typeface="Cambria"/>
                <a:ea typeface="Cambria"/>
                <a:cs typeface="Cambria"/>
                <a:sym typeface="Cambria"/>
              </a:rPr>
              <a:t>, Ja </a:t>
            </a:r>
            <a:r>
              <a:rPr lang="en-US" sz="4799" dirty="0" err="1">
                <a:solidFill>
                  <a:srgbClr val="000000"/>
                </a:solidFill>
                <a:latin typeface="Cambria"/>
                <a:ea typeface="Cambria"/>
                <a:cs typeface="Cambria"/>
                <a:sym typeface="Cambria"/>
              </a:rPr>
              <a:t>Prok</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thì</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rầu</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rĩ</a:t>
            </a:r>
            <a:r>
              <a:rPr lang="en-US" sz="4799" dirty="0">
                <a:solidFill>
                  <a:srgbClr val="000000"/>
                </a:solidFill>
                <a:latin typeface="Cambria"/>
                <a:ea typeface="Cambria"/>
                <a:cs typeface="Cambria"/>
                <a:sym typeface="Cambria"/>
              </a:rPr>
              <a:t>:</a:t>
            </a:r>
          </a:p>
          <a:p>
            <a:pPr algn="just">
              <a:lnSpc>
                <a:spcPts val="5471"/>
              </a:lnSpc>
            </a:pPr>
            <a:r>
              <a:rPr lang="en-US" sz="4799" dirty="0">
                <a:solidFill>
                  <a:srgbClr val="000000"/>
                </a:solidFill>
                <a:latin typeface="Cambria"/>
                <a:ea typeface="Cambria"/>
                <a:cs typeface="Cambria"/>
                <a:sym typeface="Cambria"/>
              </a:rPr>
              <a:t>     - </a:t>
            </a:r>
            <a:r>
              <a:rPr lang="en-US" sz="4799" dirty="0" err="1">
                <a:solidFill>
                  <a:srgbClr val="000000"/>
                </a:solidFill>
                <a:latin typeface="Cambria"/>
                <a:ea typeface="Cambria"/>
                <a:cs typeface="Cambria"/>
                <a:sym typeface="Cambria"/>
              </a:rPr>
              <a:t>Biết</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làm</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thế</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nào</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bây</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giờ</a:t>
            </a:r>
            <a:r>
              <a:rPr lang="en-US" sz="4799" dirty="0">
                <a:solidFill>
                  <a:srgbClr val="000000"/>
                </a:solidFill>
                <a:latin typeface="Cambria"/>
                <a:ea typeface="Cambria"/>
                <a:cs typeface="Cambria"/>
                <a:sym typeface="Cambria"/>
              </a:rPr>
              <a:t>?</a:t>
            </a:r>
          </a:p>
        </p:txBody>
      </p:sp>
      <p:grpSp>
        <p:nvGrpSpPr>
          <p:cNvPr id="9" name="Group 9"/>
          <p:cNvGrpSpPr/>
          <p:nvPr/>
        </p:nvGrpSpPr>
        <p:grpSpPr>
          <a:xfrm>
            <a:off x="13898399" y="7274095"/>
            <a:ext cx="3682978" cy="3012905"/>
            <a:chOff x="0" y="0"/>
            <a:chExt cx="4910638" cy="4017206"/>
          </a:xfrm>
        </p:grpSpPr>
        <p:sp>
          <p:nvSpPr>
            <p:cNvPr id="10" name="Freeform 10"/>
            <p:cNvSpPr/>
            <p:nvPr/>
          </p:nvSpPr>
          <p:spPr>
            <a:xfrm>
              <a:off x="0" y="0"/>
              <a:ext cx="4910638" cy="2645606"/>
            </a:xfrm>
            <a:custGeom>
              <a:avLst/>
              <a:gdLst/>
              <a:ahLst/>
              <a:cxnLst/>
              <a:rect l="l" t="t" r="r" b="b"/>
              <a:pathLst>
                <a:path w="4910638" h="2645606">
                  <a:moveTo>
                    <a:pt x="0" y="0"/>
                  </a:moveTo>
                  <a:lnTo>
                    <a:pt x="4910638" y="0"/>
                  </a:lnTo>
                  <a:lnTo>
                    <a:pt x="4910638" y="2645606"/>
                  </a:lnTo>
                  <a:lnTo>
                    <a:pt x="0" y="264560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452951" y="1536297"/>
              <a:ext cx="2002368" cy="2480909"/>
            </a:xfrm>
            <a:custGeom>
              <a:avLst/>
              <a:gdLst/>
              <a:ahLst/>
              <a:cxnLst/>
              <a:rect l="l" t="t" r="r" b="b"/>
              <a:pathLst>
                <a:path w="2002368" h="2480909">
                  <a:moveTo>
                    <a:pt x="0" y="0"/>
                  </a:moveTo>
                  <a:lnTo>
                    <a:pt x="2002368" y="0"/>
                  </a:lnTo>
                  <a:lnTo>
                    <a:pt x="2002368" y="2480909"/>
                  </a:lnTo>
                  <a:lnTo>
                    <a:pt x="0" y="2480909"/>
                  </a:lnTo>
                  <a:lnTo>
                    <a:pt x="0" y="0"/>
                  </a:lnTo>
                  <a:close/>
                </a:path>
              </a:pathLst>
            </a:custGeom>
            <a:blipFill>
              <a:blip r:embed="rId9"/>
              <a:stretch>
                <a:fillRect l="-35848" t="-40101" r="-211318"/>
              </a:stretch>
            </a:blipFill>
          </p:spPr>
        </p:sp>
        <p:sp>
          <p:nvSpPr>
            <p:cNvPr id="12" name="Freeform 12"/>
            <p:cNvSpPr/>
            <p:nvPr/>
          </p:nvSpPr>
          <p:spPr>
            <a:xfrm>
              <a:off x="2455319" y="1473330"/>
              <a:ext cx="2241643" cy="2543876"/>
            </a:xfrm>
            <a:custGeom>
              <a:avLst/>
              <a:gdLst/>
              <a:ahLst/>
              <a:cxnLst/>
              <a:rect l="l" t="t" r="r" b="b"/>
              <a:pathLst>
                <a:path w="2241643" h="2543876">
                  <a:moveTo>
                    <a:pt x="0" y="0"/>
                  </a:moveTo>
                  <a:lnTo>
                    <a:pt x="2241643" y="0"/>
                  </a:lnTo>
                  <a:lnTo>
                    <a:pt x="2241643" y="2543876"/>
                  </a:lnTo>
                  <a:lnTo>
                    <a:pt x="0" y="2543876"/>
                  </a:lnTo>
                  <a:lnTo>
                    <a:pt x="0" y="0"/>
                  </a:lnTo>
                  <a:close/>
                </a:path>
              </a:pathLst>
            </a:custGeom>
            <a:blipFill>
              <a:blip r:embed="rId9"/>
              <a:stretch>
                <a:fillRect l="-184830" t="-36633" r="-25280"/>
              </a:stretch>
            </a:blipFill>
          </p:spPr>
        </p:sp>
        <p:sp>
          <p:nvSpPr>
            <p:cNvPr id="13" name="TextBox 13"/>
            <p:cNvSpPr txBox="1"/>
            <p:nvPr/>
          </p:nvSpPr>
          <p:spPr>
            <a:xfrm>
              <a:off x="284087" y="775938"/>
              <a:ext cx="4342463" cy="696193"/>
            </a:xfrm>
            <a:prstGeom prst="rect">
              <a:avLst/>
            </a:prstGeom>
          </p:spPr>
          <p:txBody>
            <a:bodyPr lIns="0" tIns="0" rIns="0" bIns="0" rtlCol="0" anchor="t">
              <a:spAutoFit/>
            </a:bodyPr>
            <a:lstStyle/>
            <a:p>
              <a:pPr algn="ctr">
                <a:lnSpc>
                  <a:spcPts val="3775"/>
                </a:lnSpc>
                <a:spcBef>
                  <a:spcPct val="0"/>
                </a:spcBef>
              </a:pPr>
              <a:r>
                <a:rPr lang="en-US" sz="3775">
                  <a:solidFill>
                    <a:srgbClr val="FFFFFF"/>
                  </a:solidFill>
                  <a:latin typeface="SVN-SAF"/>
                  <a:ea typeface="SVN-SAF"/>
                  <a:cs typeface="SVN-SAF"/>
                  <a:sym typeface="SVN-SAF"/>
                </a:rPr>
                <a:t>LUYỆN ĐỌC</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0728827" y="-277292"/>
            <a:ext cx="7315200" cy="2907792"/>
          </a:xfrm>
          <a:custGeom>
            <a:avLst/>
            <a:gdLst/>
            <a:ahLst/>
            <a:cxnLst/>
            <a:rect l="l" t="t" r="r" b="b"/>
            <a:pathLst>
              <a:path w="7315200" h="2907792">
                <a:moveTo>
                  <a:pt x="0" y="0"/>
                </a:moveTo>
                <a:lnTo>
                  <a:pt x="7315200" y="0"/>
                </a:lnTo>
                <a:lnTo>
                  <a:pt x="7315200" y="2907792"/>
                </a:lnTo>
                <a:lnTo>
                  <a:pt x="0" y="2907792"/>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sp>
        <p:nvSpPr>
          <p:cNvPr id="4" name="Freeform 4"/>
          <p:cNvSpPr/>
          <p:nvPr/>
        </p:nvSpPr>
        <p:spPr>
          <a:xfrm>
            <a:off x="10587308" y="249250"/>
            <a:ext cx="7315200" cy="1828800"/>
          </a:xfrm>
          <a:custGeom>
            <a:avLst/>
            <a:gdLst/>
            <a:ahLst/>
            <a:cxnLst/>
            <a:rect l="l" t="t" r="r" b="b"/>
            <a:pathLst>
              <a:path w="7315200" h="1828800">
                <a:moveTo>
                  <a:pt x="0" y="0"/>
                </a:moveTo>
                <a:lnTo>
                  <a:pt x="7315200" y="0"/>
                </a:lnTo>
                <a:lnTo>
                  <a:pt x="7315200" y="1828800"/>
                </a:lnTo>
                <a:lnTo>
                  <a:pt x="0" y="1828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5" name="Group 5"/>
          <p:cNvGrpSpPr/>
          <p:nvPr/>
        </p:nvGrpSpPr>
        <p:grpSpPr>
          <a:xfrm>
            <a:off x="515316" y="364045"/>
            <a:ext cx="17257368" cy="9558910"/>
            <a:chOff x="0" y="0"/>
            <a:chExt cx="4545150" cy="2517573"/>
          </a:xfrm>
        </p:grpSpPr>
        <p:sp>
          <p:nvSpPr>
            <p:cNvPr id="6" name="Freeform 6"/>
            <p:cNvSpPr/>
            <p:nvPr/>
          </p:nvSpPr>
          <p:spPr>
            <a:xfrm>
              <a:off x="0" y="0"/>
              <a:ext cx="4545150" cy="2517573"/>
            </a:xfrm>
            <a:custGeom>
              <a:avLst/>
              <a:gdLst/>
              <a:ahLst/>
              <a:cxnLst/>
              <a:rect l="l" t="t" r="r" b="b"/>
              <a:pathLst>
                <a:path w="4545150" h="2517573">
                  <a:moveTo>
                    <a:pt x="22879" y="0"/>
                  </a:moveTo>
                  <a:lnTo>
                    <a:pt x="4522271" y="0"/>
                  </a:lnTo>
                  <a:cubicBezTo>
                    <a:pt x="4528339" y="0"/>
                    <a:pt x="4534159" y="2410"/>
                    <a:pt x="4538449" y="6701"/>
                  </a:cubicBezTo>
                  <a:cubicBezTo>
                    <a:pt x="4542740" y="10992"/>
                    <a:pt x="4545150" y="16811"/>
                    <a:pt x="4545150" y="22879"/>
                  </a:cubicBezTo>
                  <a:lnTo>
                    <a:pt x="4545150" y="2494693"/>
                  </a:lnTo>
                  <a:cubicBezTo>
                    <a:pt x="4545150" y="2507330"/>
                    <a:pt x="4534907" y="2517573"/>
                    <a:pt x="4522271" y="2517573"/>
                  </a:cubicBezTo>
                  <a:lnTo>
                    <a:pt x="22879" y="2517573"/>
                  </a:lnTo>
                  <a:cubicBezTo>
                    <a:pt x="16811" y="2517573"/>
                    <a:pt x="10992" y="2515162"/>
                    <a:pt x="6701" y="2510872"/>
                  </a:cubicBezTo>
                  <a:cubicBezTo>
                    <a:pt x="2410" y="2506581"/>
                    <a:pt x="0" y="2500762"/>
                    <a:pt x="0" y="2494693"/>
                  </a:cubicBezTo>
                  <a:lnTo>
                    <a:pt x="0" y="22879"/>
                  </a:lnTo>
                  <a:cubicBezTo>
                    <a:pt x="0" y="16811"/>
                    <a:pt x="2410" y="10992"/>
                    <a:pt x="6701" y="6701"/>
                  </a:cubicBezTo>
                  <a:cubicBezTo>
                    <a:pt x="10992" y="2410"/>
                    <a:pt x="16811" y="0"/>
                    <a:pt x="22879" y="0"/>
                  </a:cubicBezTo>
                  <a:close/>
                </a:path>
              </a:pathLst>
            </a:custGeom>
            <a:solidFill>
              <a:srgbClr val="FFFFFF"/>
            </a:solidFill>
            <a:ln w="38100" cap="rnd">
              <a:solidFill>
                <a:srgbClr val="FFFFFF"/>
              </a:solidFill>
              <a:prstDash val="lgDash"/>
              <a:round/>
            </a:ln>
          </p:spPr>
        </p:sp>
        <p:sp>
          <p:nvSpPr>
            <p:cNvPr id="7" name="TextBox 7"/>
            <p:cNvSpPr txBox="1"/>
            <p:nvPr/>
          </p:nvSpPr>
          <p:spPr>
            <a:xfrm>
              <a:off x="0" y="-57150"/>
              <a:ext cx="4545150" cy="2574723"/>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871444" y="686562"/>
            <a:ext cx="16545112" cy="8932926"/>
          </a:xfrm>
          <a:prstGeom prst="rect">
            <a:avLst/>
          </a:prstGeom>
        </p:spPr>
        <p:txBody>
          <a:bodyPr lIns="0" tIns="0" rIns="0" bIns="0" rtlCol="0" anchor="t">
            <a:spAutoFit/>
          </a:bodyPr>
          <a:lstStyle/>
          <a:p>
            <a:pPr algn="just">
              <a:lnSpc>
                <a:spcPts val="5471"/>
              </a:lnSpc>
            </a:pPr>
            <a:r>
              <a:rPr lang="en-US" sz="4799">
                <a:solidFill>
                  <a:srgbClr val="000000"/>
                </a:solidFill>
                <a:latin typeface="Cambria"/>
                <a:ea typeface="Cambria"/>
                <a:cs typeface="Cambria"/>
                <a:sym typeface="Cambria"/>
              </a:rPr>
              <a:t>     Bỗng Mư Hoa hỏi:</a:t>
            </a:r>
          </a:p>
          <a:p>
            <a:pPr algn="just">
              <a:lnSpc>
                <a:spcPts val="5471"/>
              </a:lnSpc>
            </a:pPr>
            <a:r>
              <a:rPr lang="en-US" sz="4799">
                <a:solidFill>
                  <a:srgbClr val="000000"/>
                </a:solidFill>
                <a:latin typeface="Cambria"/>
                <a:ea typeface="Cambria"/>
                <a:cs typeface="Cambria"/>
                <a:sym typeface="Cambria"/>
              </a:rPr>
              <a:t>     – Các cậu có thấy bầu trời như một vườn hoa không?</a:t>
            </a:r>
          </a:p>
          <a:p>
            <a:pPr algn="just">
              <a:lnSpc>
                <a:spcPts val="5471"/>
              </a:lnSpc>
            </a:pPr>
            <a:r>
              <a:rPr lang="en-US" sz="4799">
                <a:solidFill>
                  <a:srgbClr val="000000"/>
                </a:solidFill>
                <a:latin typeface="Cambria"/>
                <a:ea typeface="Cambria"/>
                <a:cs typeface="Cambria"/>
                <a:sym typeface="Cambria"/>
              </a:rPr>
              <a:t>     Mư Nhơ gật đầu:</a:t>
            </a:r>
          </a:p>
          <a:p>
            <a:pPr algn="l">
              <a:lnSpc>
                <a:spcPts val="5471"/>
              </a:lnSpc>
            </a:pPr>
            <a:r>
              <a:rPr lang="en-US" sz="4799">
                <a:solidFill>
                  <a:srgbClr val="000000"/>
                </a:solidFill>
                <a:latin typeface="Cambria"/>
                <a:ea typeface="Cambria"/>
                <a:cs typeface="Cambria"/>
                <a:sym typeface="Cambria"/>
              </a:rPr>
              <a:t>     – Cánh diều giống hoa ngũ sắc, đám mây giống hoa cúc trắng, ....</a:t>
            </a:r>
          </a:p>
          <a:p>
            <a:pPr algn="just">
              <a:lnSpc>
                <a:spcPts val="5471"/>
              </a:lnSpc>
            </a:pPr>
            <a:r>
              <a:rPr lang="en-US" sz="4799">
                <a:solidFill>
                  <a:srgbClr val="000000"/>
                </a:solidFill>
                <a:latin typeface="Cambria"/>
                <a:ea typeface="Cambria"/>
                <a:cs typeface="Cambria"/>
                <a:sym typeface="Cambria"/>
              </a:rPr>
              <a:t>    Mư Hoa bật dậy:</a:t>
            </a:r>
          </a:p>
          <a:p>
            <a:pPr algn="just">
              <a:lnSpc>
                <a:spcPts val="5471"/>
              </a:lnSpc>
            </a:pPr>
            <a:r>
              <a:rPr lang="en-US" sz="4799">
                <a:solidFill>
                  <a:srgbClr val="000000"/>
                </a:solidFill>
                <a:latin typeface="Cambria"/>
                <a:ea typeface="Cambria"/>
                <a:cs typeface="Cambria"/>
                <a:sym typeface="Cambria"/>
              </a:rPr>
              <a:t>   – Chúng ta sẽ biến nơi đây thành cánh đồng hoa. Mọi người không nỡ lấy cánh đồng đẹp làm chỗ đổ rác đâu.</a:t>
            </a:r>
          </a:p>
          <a:p>
            <a:pPr algn="just">
              <a:lnSpc>
                <a:spcPts val="5471"/>
              </a:lnSpc>
            </a:pPr>
            <a:r>
              <a:rPr lang="en-US" sz="4799">
                <a:solidFill>
                  <a:srgbClr val="000000"/>
                </a:solidFill>
                <a:latin typeface="Cambria"/>
                <a:ea typeface="Cambria"/>
                <a:cs typeface="Cambria"/>
                <a:sym typeface="Cambria"/>
              </a:rPr>
              <a:t>    Các bạn nhỏ chụm đầu bàn tính và quyết tâm cải tạo đồng cỏ.   Biết ý tưởng đó, nhiều cô bác trong làng đã hưởng ứng. Họ hồ hởi cùng các bạn bắt tay vào dọn rác, xới đất, gieo hạt, trồng cây; ngày ngày tưới nước, nhổ cỏ, bắt sâu. Cây đâm chồi, nảy lộc, rồi nhú nở những bông hoa đầu tiên. Ba tháng sau, hoa đã</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0728827" y="-277292"/>
            <a:ext cx="7315200" cy="2907792"/>
          </a:xfrm>
          <a:custGeom>
            <a:avLst/>
            <a:gdLst/>
            <a:ahLst/>
            <a:cxnLst/>
            <a:rect l="l" t="t" r="r" b="b"/>
            <a:pathLst>
              <a:path w="7315200" h="2907792">
                <a:moveTo>
                  <a:pt x="0" y="0"/>
                </a:moveTo>
                <a:lnTo>
                  <a:pt x="7315200" y="0"/>
                </a:lnTo>
                <a:lnTo>
                  <a:pt x="7315200" y="2907792"/>
                </a:lnTo>
                <a:lnTo>
                  <a:pt x="0" y="2907792"/>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sp>
        <p:nvSpPr>
          <p:cNvPr id="4" name="Freeform 4"/>
          <p:cNvSpPr/>
          <p:nvPr/>
        </p:nvSpPr>
        <p:spPr>
          <a:xfrm>
            <a:off x="10587308" y="249250"/>
            <a:ext cx="7315200" cy="1828800"/>
          </a:xfrm>
          <a:custGeom>
            <a:avLst/>
            <a:gdLst/>
            <a:ahLst/>
            <a:cxnLst/>
            <a:rect l="l" t="t" r="r" b="b"/>
            <a:pathLst>
              <a:path w="7315200" h="1828800">
                <a:moveTo>
                  <a:pt x="0" y="0"/>
                </a:moveTo>
                <a:lnTo>
                  <a:pt x="7315200" y="0"/>
                </a:lnTo>
                <a:lnTo>
                  <a:pt x="7315200" y="1828800"/>
                </a:lnTo>
                <a:lnTo>
                  <a:pt x="0" y="1828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5" name="Group 5"/>
          <p:cNvGrpSpPr/>
          <p:nvPr/>
        </p:nvGrpSpPr>
        <p:grpSpPr>
          <a:xfrm>
            <a:off x="515316" y="364045"/>
            <a:ext cx="17257368" cy="9558910"/>
            <a:chOff x="0" y="0"/>
            <a:chExt cx="4545150" cy="2517573"/>
          </a:xfrm>
        </p:grpSpPr>
        <p:sp>
          <p:nvSpPr>
            <p:cNvPr id="6" name="Freeform 6"/>
            <p:cNvSpPr/>
            <p:nvPr/>
          </p:nvSpPr>
          <p:spPr>
            <a:xfrm>
              <a:off x="0" y="0"/>
              <a:ext cx="4545150" cy="2517573"/>
            </a:xfrm>
            <a:custGeom>
              <a:avLst/>
              <a:gdLst/>
              <a:ahLst/>
              <a:cxnLst/>
              <a:rect l="l" t="t" r="r" b="b"/>
              <a:pathLst>
                <a:path w="4545150" h="2517573">
                  <a:moveTo>
                    <a:pt x="22879" y="0"/>
                  </a:moveTo>
                  <a:lnTo>
                    <a:pt x="4522271" y="0"/>
                  </a:lnTo>
                  <a:cubicBezTo>
                    <a:pt x="4528339" y="0"/>
                    <a:pt x="4534159" y="2410"/>
                    <a:pt x="4538449" y="6701"/>
                  </a:cubicBezTo>
                  <a:cubicBezTo>
                    <a:pt x="4542740" y="10992"/>
                    <a:pt x="4545150" y="16811"/>
                    <a:pt x="4545150" y="22879"/>
                  </a:cubicBezTo>
                  <a:lnTo>
                    <a:pt x="4545150" y="2494693"/>
                  </a:lnTo>
                  <a:cubicBezTo>
                    <a:pt x="4545150" y="2507330"/>
                    <a:pt x="4534907" y="2517573"/>
                    <a:pt x="4522271" y="2517573"/>
                  </a:cubicBezTo>
                  <a:lnTo>
                    <a:pt x="22879" y="2517573"/>
                  </a:lnTo>
                  <a:cubicBezTo>
                    <a:pt x="16811" y="2517573"/>
                    <a:pt x="10992" y="2515162"/>
                    <a:pt x="6701" y="2510872"/>
                  </a:cubicBezTo>
                  <a:cubicBezTo>
                    <a:pt x="2410" y="2506581"/>
                    <a:pt x="0" y="2500762"/>
                    <a:pt x="0" y="2494693"/>
                  </a:cubicBezTo>
                  <a:lnTo>
                    <a:pt x="0" y="22879"/>
                  </a:lnTo>
                  <a:cubicBezTo>
                    <a:pt x="0" y="16811"/>
                    <a:pt x="2410" y="10992"/>
                    <a:pt x="6701" y="6701"/>
                  </a:cubicBezTo>
                  <a:cubicBezTo>
                    <a:pt x="10992" y="2410"/>
                    <a:pt x="16811" y="0"/>
                    <a:pt x="22879" y="0"/>
                  </a:cubicBezTo>
                  <a:close/>
                </a:path>
              </a:pathLst>
            </a:custGeom>
            <a:solidFill>
              <a:srgbClr val="FFFFFF"/>
            </a:solidFill>
            <a:ln w="38100" cap="rnd">
              <a:solidFill>
                <a:srgbClr val="FFFFFF"/>
              </a:solidFill>
              <a:prstDash val="lgDash"/>
              <a:round/>
            </a:ln>
          </p:spPr>
        </p:sp>
        <p:sp>
          <p:nvSpPr>
            <p:cNvPr id="7" name="TextBox 7"/>
            <p:cNvSpPr txBox="1"/>
            <p:nvPr/>
          </p:nvSpPr>
          <p:spPr>
            <a:xfrm>
              <a:off x="0" y="-57150"/>
              <a:ext cx="4545150" cy="2574723"/>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714188" y="617211"/>
            <a:ext cx="16545112" cy="5376672"/>
          </a:xfrm>
          <a:prstGeom prst="rect">
            <a:avLst/>
          </a:prstGeom>
        </p:spPr>
        <p:txBody>
          <a:bodyPr lIns="0" tIns="0" rIns="0" bIns="0" rtlCol="0" anchor="t">
            <a:spAutoFit/>
          </a:bodyPr>
          <a:lstStyle/>
          <a:p>
            <a:pPr algn="just">
              <a:lnSpc>
                <a:spcPts val="5471"/>
              </a:lnSpc>
            </a:pPr>
            <a:r>
              <a:rPr lang="en-US" sz="4799">
                <a:solidFill>
                  <a:srgbClr val="000000"/>
                </a:solidFill>
                <a:latin typeface="Cambria"/>
                <a:ea typeface="Cambria"/>
                <a:cs typeface="Cambria"/>
                <a:sym typeface="Cambria"/>
              </a:rPr>
              <a:t>đua nhau khoe sắc: cúc bách nhật tím lịm, cúc vạn thọ vàng tươi, mào gà đỏ thắm,... Quả nhiên, không thấy ai đến đây đổ rác nữa. Nhóm bạn vui mừng nhảy múa, ca hát giữa muôn hoa rực rỡ, trong tiếng trống rộn ràng.</a:t>
            </a:r>
          </a:p>
          <a:p>
            <a:pPr algn="just">
              <a:lnSpc>
                <a:spcPts val="5471"/>
              </a:lnSpc>
            </a:pPr>
            <a:r>
              <a:rPr lang="en-US" sz="4799">
                <a:solidFill>
                  <a:srgbClr val="000000"/>
                </a:solidFill>
                <a:latin typeface="Cambria"/>
                <a:ea typeface="Cambria"/>
                <a:cs typeface="Cambria"/>
                <a:sym typeface="Cambria"/>
              </a:rPr>
              <a:t>     Với cánh đồng hoa xinh đẹp, ngôi làng trở nên nổi tiếng, đón nhiều khách tới tham quan. Các bạn nhỏ và dân làng cười vui. Cánh đồng hoa cũng như đang vui cười hạnh phúc.</a:t>
            </a:r>
          </a:p>
          <a:p>
            <a:pPr algn="r">
              <a:lnSpc>
                <a:spcPts val="4445"/>
              </a:lnSpc>
            </a:pPr>
            <a:r>
              <a:rPr lang="en-US" sz="3899">
                <a:solidFill>
                  <a:srgbClr val="FE9A38"/>
                </a:solidFill>
                <a:latin typeface="Cambria Bold Italics"/>
                <a:ea typeface="Cambria Bold Italics"/>
                <a:cs typeface="Cambria Bold Italics"/>
                <a:sym typeface="Cambria Bold Italics"/>
              </a:rPr>
              <a:t>(Theo Lê Anh Vinh – Bùi Thị Diển)</a:t>
            </a:r>
          </a:p>
        </p:txBody>
      </p:sp>
      <p:sp>
        <p:nvSpPr>
          <p:cNvPr id="9" name="Freeform 9"/>
          <p:cNvSpPr/>
          <p:nvPr/>
        </p:nvSpPr>
        <p:spPr>
          <a:xfrm>
            <a:off x="714188" y="5689522"/>
            <a:ext cx="7693781" cy="3675884"/>
          </a:xfrm>
          <a:custGeom>
            <a:avLst/>
            <a:gdLst/>
            <a:ahLst/>
            <a:cxnLst/>
            <a:rect l="l" t="t" r="r" b="b"/>
            <a:pathLst>
              <a:path w="7693781" h="3675884">
                <a:moveTo>
                  <a:pt x="0" y="0"/>
                </a:moveTo>
                <a:lnTo>
                  <a:pt x="7693781" y="0"/>
                </a:lnTo>
                <a:lnTo>
                  <a:pt x="7693781" y="3675884"/>
                </a:lnTo>
                <a:lnTo>
                  <a:pt x="0" y="3675884"/>
                </a:lnTo>
                <a:lnTo>
                  <a:pt x="0" y="0"/>
                </a:lnTo>
                <a:close/>
              </a:path>
            </a:pathLst>
          </a:custGeom>
          <a:blipFill>
            <a:blip r:embed="rId7"/>
            <a:stretch>
              <a:fillRect t="-6717" r="-53" b="-6717"/>
            </a:stretch>
          </a:blipFill>
        </p:spPr>
      </p:sp>
      <p:pic>
        <p:nvPicPr>
          <p:cNvPr id="15" name="Picture 14"/>
          <p:cNvPicPr>
            <a:picLocks noChangeAspect="1"/>
          </p:cNvPicPr>
          <p:nvPr/>
        </p:nvPicPr>
        <p:blipFill>
          <a:blip r:embed="rId8"/>
          <a:stretch>
            <a:fillRect/>
          </a:stretch>
        </p:blipFill>
        <p:spPr>
          <a:xfrm>
            <a:off x="10589901" y="6090682"/>
            <a:ext cx="4573899" cy="37409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0728827" y="-277292"/>
            <a:ext cx="7315200" cy="2907792"/>
          </a:xfrm>
          <a:custGeom>
            <a:avLst/>
            <a:gdLst/>
            <a:ahLst/>
            <a:cxnLst/>
            <a:rect l="l" t="t" r="r" b="b"/>
            <a:pathLst>
              <a:path w="7315200" h="2907792">
                <a:moveTo>
                  <a:pt x="0" y="0"/>
                </a:moveTo>
                <a:lnTo>
                  <a:pt x="7315200" y="0"/>
                </a:lnTo>
                <a:lnTo>
                  <a:pt x="7315200" y="2907792"/>
                </a:lnTo>
                <a:lnTo>
                  <a:pt x="0" y="2907792"/>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sp>
        <p:nvSpPr>
          <p:cNvPr id="4" name="Freeform 4"/>
          <p:cNvSpPr/>
          <p:nvPr/>
        </p:nvSpPr>
        <p:spPr>
          <a:xfrm>
            <a:off x="10587308" y="249250"/>
            <a:ext cx="7315200" cy="1828800"/>
          </a:xfrm>
          <a:custGeom>
            <a:avLst/>
            <a:gdLst/>
            <a:ahLst/>
            <a:cxnLst/>
            <a:rect l="l" t="t" r="r" b="b"/>
            <a:pathLst>
              <a:path w="7315200" h="1828800">
                <a:moveTo>
                  <a:pt x="0" y="0"/>
                </a:moveTo>
                <a:lnTo>
                  <a:pt x="7315200" y="0"/>
                </a:lnTo>
                <a:lnTo>
                  <a:pt x="7315200" y="1828800"/>
                </a:lnTo>
                <a:lnTo>
                  <a:pt x="0" y="1828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5" name="Group 5"/>
          <p:cNvGrpSpPr/>
          <p:nvPr/>
        </p:nvGrpSpPr>
        <p:grpSpPr>
          <a:xfrm>
            <a:off x="1341284" y="409684"/>
            <a:ext cx="15454228" cy="9558910"/>
            <a:chOff x="0" y="0"/>
            <a:chExt cx="4070249" cy="2517573"/>
          </a:xfrm>
        </p:grpSpPr>
        <p:sp>
          <p:nvSpPr>
            <p:cNvPr id="6" name="Freeform 6"/>
            <p:cNvSpPr/>
            <p:nvPr/>
          </p:nvSpPr>
          <p:spPr>
            <a:xfrm>
              <a:off x="0" y="0"/>
              <a:ext cx="4070249" cy="2517573"/>
            </a:xfrm>
            <a:custGeom>
              <a:avLst/>
              <a:gdLst/>
              <a:ahLst/>
              <a:cxnLst/>
              <a:rect l="l" t="t" r="r" b="b"/>
              <a:pathLst>
                <a:path w="4070249" h="2517573">
                  <a:moveTo>
                    <a:pt x="25549" y="0"/>
                  </a:moveTo>
                  <a:lnTo>
                    <a:pt x="4044700" y="0"/>
                  </a:lnTo>
                  <a:cubicBezTo>
                    <a:pt x="4051476" y="0"/>
                    <a:pt x="4057975" y="2692"/>
                    <a:pt x="4062766" y="7483"/>
                  </a:cubicBezTo>
                  <a:cubicBezTo>
                    <a:pt x="4067558" y="12274"/>
                    <a:pt x="4070249" y="18773"/>
                    <a:pt x="4070249" y="25549"/>
                  </a:cubicBezTo>
                  <a:lnTo>
                    <a:pt x="4070249" y="2492024"/>
                  </a:lnTo>
                  <a:cubicBezTo>
                    <a:pt x="4070249" y="2506134"/>
                    <a:pt x="4058811" y="2517573"/>
                    <a:pt x="4044700" y="2517573"/>
                  </a:cubicBezTo>
                  <a:lnTo>
                    <a:pt x="25549" y="2517573"/>
                  </a:lnTo>
                  <a:cubicBezTo>
                    <a:pt x="18773" y="2517573"/>
                    <a:pt x="12274" y="2514881"/>
                    <a:pt x="7483" y="2510090"/>
                  </a:cubicBezTo>
                  <a:cubicBezTo>
                    <a:pt x="2692" y="2505298"/>
                    <a:pt x="0" y="2498800"/>
                    <a:pt x="0" y="2492024"/>
                  </a:cubicBezTo>
                  <a:lnTo>
                    <a:pt x="0" y="25549"/>
                  </a:lnTo>
                  <a:cubicBezTo>
                    <a:pt x="0" y="18773"/>
                    <a:pt x="2692" y="12274"/>
                    <a:pt x="7483" y="7483"/>
                  </a:cubicBezTo>
                  <a:cubicBezTo>
                    <a:pt x="12274" y="2692"/>
                    <a:pt x="18773" y="0"/>
                    <a:pt x="25549" y="0"/>
                  </a:cubicBezTo>
                  <a:close/>
                </a:path>
              </a:pathLst>
            </a:custGeom>
            <a:solidFill>
              <a:srgbClr val="FEAF27"/>
            </a:solidFill>
            <a:ln w="38100" cap="rnd">
              <a:solidFill>
                <a:srgbClr val="FFFFFF"/>
              </a:solidFill>
              <a:prstDash val="lgDash"/>
              <a:round/>
            </a:ln>
          </p:spPr>
        </p:sp>
        <p:sp>
          <p:nvSpPr>
            <p:cNvPr id="7" name="TextBox 7"/>
            <p:cNvSpPr txBox="1"/>
            <p:nvPr/>
          </p:nvSpPr>
          <p:spPr>
            <a:xfrm>
              <a:off x="0" y="-57150"/>
              <a:ext cx="4070249" cy="2574723"/>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2399366" y="749909"/>
            <a:ext cx="13350565" cy="1560366"/>
            <a:chOff x="0" y="0"/>
            <a:chExt cx="3516198" cy="410961"/>
          </a:xfrm>
        </p:grpSpPr>
        <p:sp>
          <p:nvSpPr>
            <p:cNvPr id="9" name="Freeform 9"/>
            <p:cNvSpPr/>
            <p:nvPr/>
          </p:nvSpPr>
          <p:spPr>
            <a:xfrm>
              <a:off x="0" y="0"/>
              <a:ext cx="3516198" cy="410961"/>
            </a:xfrm>
            <a:custGeom>
              <a:avLst/>
              <a:gdLst/>
              <a:ahLst/>
              <a:cxnLst/>
              <a:rect l="l" t="t" r="r" b="b"/>
              <a:pathLst>
                <a:path w="3516198" h="410961">
                  <a:moveTo>
                    <a:pt x="29575" y="0"/>
                  </a:moveTo>
                  <a:lnTo>
                    <a:pt x="3486624" y="0"/>
                  </a:lnTo>
                  <a:cubicBezTo>
                    <a:pt x="3502957" y="0"/>
                    <a:pt x="3516198" y="13241"/>
                    <a:pt x="3516198" y="29575"/>
                  </a:cubicBezTo>
                  <a:lnTo>
                    <a:pt x="3516198" y="381386"/>
                  </a:lnTo>
                  <a:cubicBezTo>
                    <a:pt x="3516198" y="397720"/>
                    <a:pt x="3502957" y="410961"/>
                    <a:pt x="3486624" y="410961"/>
                  </a:cubicBezTo>
                  <a:lnTo>
                    <a:pt x="29575" y="410961"/>
                  </a:lnTo>
                  <a:cubicBezTo>
                    <a:pt x="21731" y="410961"/>
                    <a:pt x="14209" y="407845"/>
                    <a:pt x="8662" y="402298"/>
                  </a:cubicBezTo>
                  <a:cubicBezTo>
                    <a:pt x="3116" y="396752"/>
                    <a:pt x="0" y="389230"/>
                    <a:pt x="0" y="381386"/>
                  </a:cubicBezTo>
                  <a:lnTo>
                    <a:pt x="0" y="29575"/>
                  </a:lnTo>
                  <a:cubicBezTo>
                    <a:pt x="0" y="13241"/>
                    <a:pt x="13241" y="0"/>
                    <a:pt x="29575" y="0"/>
                  </a:cubicBezTo>
                  <a:close/>
                </a:path>
              </a:pathLst>
            </a:custGeom>
            <a:solidFill>
              <a:srgbClr val="FFE865"/>
            </a:solidFill>
            <a:ln w="38100" cap="rnd">
              <a:solidFill>
                <a:srgbClr val="000000"/>
              </a:solidFill>
              <a:prstDash val="lgDash"/>
              <a:round/>
            </a:ln>
          </p:spPr>
        </p:sp>
        <p:sp>
          <p:nvSpPr>
            <p:cNvPr id="10" name="TextBox 10"/>
            <p:cNvSpPr txBox="1"/>
            <p:nvPr/>
          </p:nvSpPr>
          <p:spPr>
            <a:xfrm>
              <a:off x="0" y="-57150"/>
              <a:ext cx="3516198" cy="468111"/>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2399366" y="2569923"/>
            <a:ext cx="13350565" cy="1560366"/>
            <a:chOff x="0" y="0"/>
            <a:chExt cx="3516198" cy="410961"/>
          </a:xfrm>
        </p:grpSpPr>
        <p:sp>
          <p:nvSpPr>
            <p:cNvPr id="15" name="Freeform 15"/>
            <p:cNvSpPr/>
            <p:nvPr/>
          </p:nvSpPr>
          <p:spPr>
            <a:xfrm>
              <a:off x="0" y="0"/>
              <a:ext cx="3516198" cy="410961"/>
            </a:xfrm>
            <a:custGeom>
              <a:avLst/>
              <a:gdLst/>
              <a:ahLst/>
              <a:cxnLst/>
              <a:rect l="l" t="t" r="r" b="b"/>
              <a:pathLst>
                <a:path w="3516198" h="410961">
                  <a:moveTo>
                    <a:pt x="29575" y="0"/>
                  </a:moveTo>
                  <a:lnTo>
                    <a:pt x="3486624" y="0"/>
                  </a:lnTo>
                  <a:cubicBezTo>
                    <a:pt x="3502957" y="0"/>
                    <a:pt x="3516198" y="13241"/>
                    <a:pt x="3516198" y="29575"/>
                  </a:cubicBezTo>
                  <a:lnTo>
                    <a:pt x="3516198" y="381386"/>
                  </a:lnTo>
                  <a:cubicBezTo>
                    <a:pt x="3516198" y="397720"/>
                    <a:pt x="3502957" y="410961"/>
                    <a:pt x="3486624" y="410961"/>
                  </a:cubicBezTo>
                  <a:lnTo>
                    <a:pt x="29575" y="410961"/>
                  </a:lnTo>
                  <a:cubicBezTo>
                    <a:pt x="21731" y="410961"/>
                    <a:pt x="14209" y="407845"/>
                    <a:pt x="8662" y="402298"/>
                  </a:cubicBezTo>
                  <a:cubicBezTo>
                    <a:pt x="3116" y="396752"/>
                    <a:pt x="0" y="389230"/>
                    <a:pt x="0" y="381386"/>
                  </a:cubicBezTo>
                  <a:lnTo>
                    <a:pt x="0" y="29575"/>
                  </a:lnTo>
                  <a:cubicBezTo>
                    <a:pt x="0" y="13241"/>
                    <a:pt x="13241" y="0"/>
                    <a:pt x="29575" y="0"/>
                  </a:cubicBezTo>
                  <a:close/>
                </a:path>
              </a:pathLst>
            </a:custGeom>
            <a:solidFill>
              <a:srgbClr val="BFE385"/>
            </a:solidFill>
            <a:ln w="38100" cap="rnd">
              <a:solidFill>
                <a:srgbClr val="006C59"/>
              </a:solidFill>
              <a:prstDash val="lgDash"/>
              <a:round/>
            </a:ln>
          </p:spPr>
        </p:sp>
        <p:sp>
          <p:nvSpPr>
            <p:cNvPr id="16" name="TextBox 16"/>
            <p:cNvSpPr txBox="1"/>
            <p:nvPr/>
          </p:nvSpPr>
          <p:spPr>
            <a:xfrm>
              <a:off x="0" y="-57150"/>
              <a:ext cx="3516198" cy="468111"/>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2399366" y="4365940"/>
            <a:ext cx="13350565" cy="1560366"/>
            <a:chOff x="0" y="0"/>
            <a:chExt cx="3516198" cy="410961"/>
          </a:xfrm>
        </p:grpSpPr>
        <p:sp>
          <p:nvSpPr>
            <p:cNvPr id="21" name="Freeform 21"/>
            <p:cNvSpPr/>
            <p:nvPr/>
          </p:nvSpPr>
          <p:spPr>
            <a:xfrm>
              <a:off x="0" y="0"/>
              <a:ext cx="3516198" cy="410961"/>
            </a:xfrm>
            <a:custGeom>
              <a:avLst/>
              <a:gdLst/>
              <a:ahLst/>
              <a:cxnLst/>
              <a:rect l="l" t="t" r="r" b="b"/>
              <a:pathLst>
                <a:path w="3516198" h="410961">
                  <a:moveTo>
                    <a:pt x="29575" y="0"/>
                  </a:moveTo>
                  <a:lnTo>
                    <a:pt x="3486624" y="0"/>
                  </a:lnTo>
                  <a:cubicBezTo>
                    <a:pt x="3502957" y="0"/>
                    <a:pt x="3516198" y="13241"/>
                    <a:pt x="3516198" y="29575"/>
                  </a:cubicBezTo>
                  <a:lnTo>
                    <a:pt x="3516198" y="381386"/>
                  </a:lnTo>
                  <a:cubicBezTo>
                    <a:pt x="3516198" y="397720"/>
                    <a:pt x="3502957" y="410961"/>
                    <a:pt x="3486624" y="410961"/>
                  </a:cubicBezTo>
                  <a:lnTo>
                    <a:pt x="29575" y="410961"/>
                  </a:lnTo>
                  <a:cubicBezTo>
                    <a:pt x="21731" y="410961"/>
                    <a:pt x="14209" y="407845"/>
                    <a:pt x="8662" y="402298"/>
                  </a:cubicBezTo>
                  <a:cubicBezTo>
                    <a:pt x="3116" y="396752"/>
                    <a:pt x="0" y="389230"/>
                    <a:pt x="0" y="381386"/>
                  </a:cubicBezTo>
                  <a:lnTo>
                    <a:pt x="0" y="29575"/>
                  </a:lnTo>
                  <a:cubicBezTo>
                    <a:pt x="0" y="13241"/>
                    <a:pt x="13241" y="0"/>
                    <a:pt x="29575" y="0"/>
                  </a:cubicBezTo>
                  <a:close/>
                </a:path>
              </a:pathLst>
            </a:custGeom>
            <a:solidFill>
              <a:srgbClr val="FFE865"/>
            </a:solidFill>
            <a:ln w="38100" cap="rnd">
              <a:solidFill>
                <a:srgbClr val="000000"/>
              </a:solidFill>
              <a:prstDash val="lgDash"/>
              <a:round/>
            </a:ln>
          </p:spPr>
        </p:sp>
        <p:sp>
          <p:nvSpPr>
            <p:cNvPr id="22" name="TextBox 22"/>
            <p:cNvSpPr txBox="1"/>
            <p:nvPr/>
          </p:nvSpPr>
          <p:spPr>
            <a:xfrm>
              <a:off x="0" y="-57150"/>
              <a:ext cx="3516198" cy="468111"/>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2440292" y="6212650"/>
            <a:ext cx="13350565" cy="1560366"/>
            <a:chOff x="0" y="0"/>
            <a:chExt cx="3516198" cy="410961"/>
          </a:xfrm>
        </p:grpSpPr>
        <p:sp>
          <p:nvSpPr>
            <p:cNvPr id="27" name="Freeform 27"/>
            <p:cNvSpPr/>
            <p:nvPr/>
          </p:nvSpPr>
          <p:spPr>
            <a:xfrm>
              <a:off x="0" y="0"/>
              <a:ext cx="3516198" cy="410961"/>
            </a:xfrm>
            <a:custGeom>
              <a:avLst/>
              <a:gdLst/>
              <a:ahLst/>
              <a:cxnLst/>
              <a:rect l="l" t="t" r="r" b="b"/>
              <a:pathLst>
                <a:path w="3516198" h="410961">
                  <a:moveTo>
                    <a:pt x="29575" y="0"/>
                  </a:moveTo>
                  <a:lnTo>
                    <a:pt x="3486624" y="0"/>
                  </a:lnTo>
                  <a:cubicBezTo>
                    <a:pt x="3502957" y="0"/>
                    <a:pt x="3516198" y="13241"/>
                    <a:pt x="3516198" y="29575"/>
                  </a:cubicBezTo>
                  <a:lnTo>
                    <a:pt x="3516198" y="381386"/>
                  </a:lnTo>
                  <a:cubicBezTo>
                    <a:pt x="3516198" y="397720"/>
                    <a:pt x="3502957" y="410961"/>
                    <a:pt x="3486624" y="410961"/>
                  </a:cubicBezTo>
                  <a:lnTo>
                    <a:pt x="29575" y="410961"/>
                  </a:lnTo>
                  <a:cubicBezTo>
                    <a:pt x="21731" y="410961"/>
                    <a:pt x="14209" y="407845"/>
                    <a:pt x="8662" y="402298"/>
                  </a:cubicBezTo>
                  <a:cubicBezTo>
                    <a:pt x="3116" y="396752"/>
                    <a:pt x="0" y="389230"/>
                    <a:pt x="0" y="381386"/>
                  </a:cubicBezTo>
                  <a:lnTo>
                    <a:pt x="0" y="29575"/>
                  </a:lnTo>
                  <a:cubicBezTo>
                    <a:pt x="0" y="13241"/>
                    <a:pt x="13241" y="0"/>
                    <a:pt x="29575" y="0"/>
                  </a:cubicBezTo>
                  <a:close/>
                </a:path>
              </a:pathLst>
            </a:custGeom>
            <a:solidFill>
              <a:srgbClr val="BFE385"/>
            </a:solidFill>
            <a:ln w="38100" cap="rnd">
              <a:solidFill>
                <a:srgbClr val="006C59"/>
              </a:solidFill>
              <a:prstDash val="lgDash"/>
              <a:round/>
            </a:ln>
          </p:spPr>
        </p:sp>
        <p:sp>
          <p:nvSpPr>
            <p:cNvPr id="28" name="TextBox 28"/>
            <p:cNvSpPr txBox="1"/>
            <p:nvPr/>
          </p:nvSpPr>
          <p:spPr>
            <a:xfrm>
              <a:off x="0" y="-57150"/>
              <a:ext cx="3516198" cy="468111"/>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a:off x="2440292" y="8051875"/>
            <a:ext cx="13350565" cy="1560366"/>
            <a:chOff x="0" y="0"/>
            <a:chExt cx="3516198" cy="410961"/>
          </a:xfrm>
        </p:grpSpPr>
        <p:sp>
          <p:nvSpPr>
            <p:cNvPr id="33" name="Freeform 33"/>
            <p:cNvSpPr/>
            <p:nvPr/>
          </p:nvSpPr>
          <p:spPr>
            <a:xfrm>
              <a:off x="0" y="0"/>
              <a:ext cx="3516198" cy="410961"/>
            </a:xfrm>
            <a:custGeom>
              <a:avLst/>
              <a:gdLst/>
              <a:ahLst/>
              <a:cxnLst/>
              <a:rect l="l" t="t" r="r" b="b"/>
              <a:pathLst>
                <a:path w="3516198" h="410961">
                  <a:moveTo>
                    <a:pt x="29575" y="0"/>
                  </a:moveTo>
                  <a:lnTo>
                    <a:pt x="3486624" y="0"/>
                  </a:lnTo>
                  <a:cubicBezTo>
                    <a:pt x="3502957" y="0"/>
                    <a:pt x="3516198" y="13241"/>
                    <a:pt x="3516198" y="29575"/>
                  </a:cubicBezTo>
                  <a:lnTo>
                    <a:pt x="3516198" y="381386"/>
                  </a:lnTo>
                  <a:cubicBezTo>
                    <a:pt x="3516198" y="397720"/>
                    <a:pt x="3502957" y="410961"/>
                    <a:pt x="3486624" y="410961"/>
                  </a:cubicBezTo>
                  <a:lnTo>
                    <a:pt x="29575" y="410961"/>
                  </a:lnTo>
                  <a:cubicBezTo>
                    <a:pt x="21731" y="410961"/>
                    <a:pt x="14209" y="407845"/>
                    <a:pt x="8662" y="402298"/>
                  </a:cubicBezTo>
                  <a:cubicBezTo>
                    <a:pt x="3116" y="396752"/>
                    <a:pt x="0" y="389230"/>
                    <a:pt x="0" y="381386"/>
                  </a:cubicBezTo>
                  <a:lnTo>
                    <a:pt x="0" y="29575"/>
                  </a:lnTo>
                  <a:cubicBezTo>
                    <a:pt x="0" y="13241"/>
                    <a:pt x="13241" y="0"/>
                    <a:pt x="29575" y="0"/>
                  </a:cubicBezTo>
                  <a:close/>
                </a:path>
              </a:pathLst>
            </a:custGeom>
            <a:solidFill>
              <a:srgbClr val="FFE865"/>
            </a:solidFill>
            <a:ln w="38100" cap="rnd">
              <a:solidFill>
                <a:srgbClr val="000000"/>
              </a:solidFill>
              <a:prstDash val="lgDash"/>
              <a:round/>
            </a:ln>
          </p:spPr>
        </p:sp>
        <p:sp>
          <p:nvSpPr>
            <p:cNvPr id="34" name="TextBox 34"/>
            <p:cNvSpPr txBox="1"/>
            <p:nvPr/>
          </p:nvSpPr>
          <p:spPr>
            <a:xfrm>
              <a:off x="0" y="-57150"/>
              <a:ext cx="3516198" cy="468111"/>
            </a:xfrm>
            <a:prstGeom prst="rect">
              <a:avLst/>
            </a:prstGeom>
          </p:spPr>
          <p:txBody>
            <a:bodyPr lIns="50800" tIns="50800" rIns="50800" bIns="50800" rtlCol="0" anchor="ctr"/>
            <a:lstStyle/>
            <a:p>
              <a:pPr algn="ctr">
                <a:lnSpc>
                  <a:spcPts val="2659"/>
                </a:lnSpc>
              </a:pPr>
              <a:endParaRPr/>
            </a:p>
          </p:txBody>
        </p:sp>
      </p:grpSp>
      <p:sp>
        <p:nvSpPr>
          <p:cNvPr id="38" name="TextBox 38"/>
          <p:cNvSpPr txBox="1"/>
          <p:nvPr/>
        </p:nvSpPr>
        <p:spPr>
          <a:xfrm>
            <a:off x="5576602" y="1262329"/>
            <a:ext cx="8939560" cy="703326"/>
          </a:xfrm>
          <a:prstGeom prst="rect">
            <a:avLst/>
          </a:prstGeom>
        </p:spPr>
        <p:txBody>
          <a:bodyPr lIns="0" tIns="0" rIns="0" bIns="0" rtlCol="0" anchor="t">
            <a:spAutoFit/>
          </a:bodyPr>
          <a:lstStyle/>
          <a:p>
            <a:pPr algn="just">
              <a:lnSpc>
                <a:spcPts val="5471"/>
              </a:lnSpc>
            </a:pPr>
            <a:r>
              <a:rPr lang="en-US" sz="4799" dirty="0" err="1">
                <a:solidFill>
                  <a:srgbClr val="000000"/>
                </a:solidFill>
                <a:latin typeface="Cambria"/>
                <a:ea typeface="Cambria"/>
                <a:cs typeface="Cambria"/>
                <a:sym typeface="Cambria"/>
              </a:rPr>
              <a:t>Từ</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đầu</a:t>
            </a:r>
            <a:r>
              <a:rPr lang="en-US" sz="4799" dirty="0">
                <a:solidFill>
                  <a:srgbClr val="000000"/>
                </a:solidFill>
                <a:latin typeface="Cambria"/>
                <a:ea typeface="Cambria"/>
                <a:cs typeface="Cambria"/>
                <a:sym typeface="Cambria"/>
              </a:rPr>
              <a:t> ..... “</a:t>
            </a:r>
            <a:r>
              <a:rPr lang="en-US" sz="4799" dirty="0" err="1">
                <a:solidFill>
                  <a:srgbClr val="000000"/>
                </a:solidFill>
                <a:latin typeface="Cambria Bold"/>
                <a:ea typeface="Cambria Bold"/>
                <a:cs typeface="Cambria Bold"/>
                <a:sym typeface="Cambria Bold"/>
              </a:rPr>
              <a:t>múa</a:t>
            </a:r>
            <a:r>
              <a:rPr lang="en-US" sz="4799" dirty="0">
                <a:solidFill>
                  <a:srgbClr val="000000"/>
                </a:solidFill>
                <a:latin typeface="Cambria Bold"/>
                <a:ea typeface="Cambria Bold"/>
                <a:cs typeface="Cambria Bold"/>
                <a:sym typeface="Cambria Bold"/>
              </a:rPr>
              <a:t> </a:t>
            </a:r>
            <a:r>
              <a:rPr lang="en-US" sz="4799" dirty="0" err="1">
                <a:solidFill>
                  <a:srgbClr val="000000"/>
                </a:solidFill>
                <a:latin typeface="Cambria Bold"/>
                <a:ea typeface="Cambria Bold"/>
                <a:cs typeface="Cambria Bold"/>
                <a:sym typeface="Cambria Bold"/>
              </a:rPr>
              <a:t>hát</a:t>
            </a:r>
            <a:r>
              <a:rPr lang="en-US" sz="4799" dirty="0">
                <a:solidFill>
                  <a:srgbClr val="000000"/>
                </a:solidFill>
                <a:latin typeface="Cambria Bold"/>
                <a:ea typeface="Cambria Bold"/>
                <a:cs typeface="Cambria Bold"/>
                <a:sym typeface="Cambria Bold"/>
              </a:rPr>
              <a:t> </a:t>
            </a:r>
            <a:r>
              <a:rPr lang="en-US" sz="4799" dirty="0" err="1">
                <a:solidFill>
                  <a:srgbClr val="000000"/>
                </a:solidFill>
                <a:latin typeface="Cambria Bold"/>
                <a:ea typeface="Cambria Bold"/>
                <a:cs typeface="Cambria Bold"/>
                <a:sym typeface="Cambria Bold"/>
              </a:rPr>
              <a:t>tưng</a:t>
            </a:r>
            <a:r>
              <a:rPr lang="en-US" sz="4799" dirty="0">
                <a:solidFill>
                  <a:srgbClr val="000000"/>
                </a:solidFill>
                <a:latin typeface="Cambria Bold"/>
                <a:ea typeface="Cambria Bold"/>
                <a:cs typeface="Cambria Bold"/>
                <a:sym typeface="Cambria Bold"/>
              </a:rPr>
              <a:t> </a:t>
            </a:r>
            <a:r>
              <a:rPr lang="en-US" sz="4799" dirty="0" err="1">
                <a:solidFill>
                  <a:srgbClr val="000000"/>
                </a:solidFill>
                <a:latin typeface="Cambria Bold"/>
                <a:ea typeface="Cambria Bold"/>
                <a:cs typeface="Cambria Bold"/>
                <a:sym typeface="Cambria Bold"/>
              </a:rPr>
              <a:t>bừng</a:t>
            </a:r>
            <a:r>
              <a:rPr lang="en-US" sz="4799" dirty="0">
                <a:solidFill>
                  <a:srgbClr val="000000"/>
                </a:solidFill>
                <a:latin typeface="Cambria Bold"/>
                <a:ea typeface="Cambria Bold"/>
                <a:cs typeface="Cambria Bold"/>
                <a:sym typeface="Cambria Bold"/>
              </a:rPr>
              <a:t>.</a:t>
            </a:r>
            <a:r>
              <a:rPr lang="en-US" sz="4799" dirty="0">
                <a:solidFill>
                  <a:srgbClr val="000000"/>
                </a:solidFill>
                <a:latin typeface="Cambria"/>
                <a:ea typeface="Cambria"/>
                <a:cs typeface="Cambria"/>
                <a:sym typeface="Cambria"/>
              </a:rPr>
              <a:t>”</a:t>
            </a:r>
          </a:p>
        </p:txBody>
      </p:sp>
      <p:sp>
        <p:nvSpPr>
          <p:cNvPr id="39" name="TextBox 39"/>
          <p:cNvSpPr txBox="1"/>
          <p:nvPr/>
        </p:nvSpPr>
        <p:spPr>
          <a:xfrm>
            <a:off x="5576602" y="3007968"/>
            <a:ext cx="8408353" cy="703326"/>
          </a:xfrm>
          <a:prstGeom prst="rect">
            <a:avLst/>
          </a:prstGeom>
        </p:spPr>
        <p:txBody>
          <a:bodyPr lIns="0" tIns="0" rIns="0" bIns="0" rtlCol="0" anchor="t">
            <a:spAutoFit/>
          </a:bodyPr>
          <a:lstStyle/>
          <a:p>
            <a:pPr algn="just">
              <a:lnSpc>
                <a:spcPts val="5471"/>
              </a:lnSpc>
            </a:pPr>
            <a:r>
              <a:rPr lang="en-US" sz="4799" dirty="0" err="1">
                <a:solidFill>
                  <a:srgbClr val="000000"/>
                </a:solidFill>
                <a:latin typeface="Cambria"/>
                <a:ea typeface="Cambria"/>
                <a:cs typeface="Cambria"/>
                <a:sym typeface="Cambria"/>
              </a:rPr>
              <a:t>Tiếp</a:t>
            </a:r>
            <a:r>
              <a:rPr lang="en-US" sz="4799" dirty="0">
                <a:solidFill>
                  <a:srgbClr val="000000"/>
                </a:solidFill>
                <a:latin typeface="Cambria"/>
                <a:ea typeface="Cambria"/>
                <a:cs typeface="Cambria"/>
                <a:sym typeface="Cambria"/>
              </a:rPr>
              <a:t> </a:t>
            </a:r>
            <a:r>
              <a:rPr lang="en-US" sz="4799" dirty="0" err="1">
                <a:solidFill>
                  <a:srgbClr val="000000"/>
                </a:solidFill>
                <a:latin typeface="Cambria"/>
                <a:ea typeface="Cambria"/>
                <a:cs typeface="Cambria"/>
                <a:sym typeface="Cambria"/>
              </a:rPr>
              <a:t>theo</a:t>
            </a:r>
            <a:r>
              <a:rPr lang="en-US" sz="4799" dirty="0">
                <a:solidFill>
                  <a:srgbClr val="000000"/>
                </a:solidFill>
                <a:latin typeface="Cambria"/>
                <a:ea typeface="Cambria"/>
                <a:cs typeface="Cambria"/>
                <a:sym typeface="Cambria"/>
              </a:rPr>
              <a:t> ..... “</a:t>
            </a:r>
            <a:r>
              <a:rPr lang="en-US" sz="4799" dirty="0" err="1">
                <a:solidFill>
                  <a:srgbClr val="000000"/>
                </a:solidFill>
                <a:latin typeface="Cambria Bold"/>
                <a:ea typeface="Cambria Bold"/>
                <a:cs typeface="Cambria Bold"/>
                <a:sym typeface="Cambria Bold"/>
              </a:rPr>
              <a:t>thế</a:t>
            </a:r>
            <a:r>
              <a:rPr lang="en-US" sz="4799" dirty="0">
                <a:solidFill>
                  <a:srgbClr val="000000"/>
                </a:solidFill>
                <a:latin typeface="Cambria Bold"/>
                <a:ea typeface="Cambria Bold"/>
                <a:cs typeface="Cambria Bold"/>
                <a:sym typeface="Cambria Bold"/>
              </a:rPr>
              <a:t> </a:t>
            </a:r>
            <a:r>
              <a:rPr lang="en-US" sz="4799" dirty="0" err="1">
                <a:solidFill>
                  <a:srgbClr val="000000"/>
                </a:solidFill>
                <a:latin typeface="Cambria Bold"/>
                <a:ea typeface="Cambria Bold"/>
                <a:cs typeface="Cambria Bold"/>
                <a:sym typeface="Cambria Bold"/>
              </a:rPr>
              <a:t>nào</a:t>
            </a:r>
            <a:r>
              <a:rPr lang="en-US" sz="4799" dirty="0">
                <a:solidFill>
                  <a:srgbClr val="000000"/>
                </a:solidFill>
                <a:latin typeface="Cambria Bold"/>
                <a:ea typeface="Cambria Bold"/>
                <a:cs typeface="Cambria Bold"/>
                <a:sym typeface="Cambria Bold"/>
              </a:rPr>
              <a:t> </a:t>
            </a:r>
            <a:r>
              <a:rPr lang="en-US" sz="4799" dirty="0" err="1">
                <a:solidFill>
                  <a:srgbClr val="000000"/>
                </a:solidFill>
                <a:latin typeface="Cambria Bold"/>
                <a:ea typeface="Cambria Bold"/>
                <a:cs typeface="Cambria Bold"/>
                <a:sym typeface="Cambria Bold"/>
              </a:rPr>
              <a:t>bây</a:t>
            </a:r>
            <a:r>
              <a:rPr lang="en-US" sz="4799" dirty="0">
                <a:solidFill>
                  <a:srgbClr val="000000"/>
                </a:solidFill>
                <a:latin typeface="Cambria Bold"/>
                <a:ea typeface="Cambria Bold"/>
                <a:cs typeface="Cambria Bold"/>
                <a:sym typeface="Cambria Bold"/>
              </a:rPr>
              <a:t> </a:t>
            </a:r>
            <a:r>
              <a:rPr lang="en-US" sz="4799" dirty="0" err="1">
                <a:solidFill>
                  <a:srgbClr val="000000"/>
                </a:solidFill>
                <a:latin typeface="Cambria Bold"/>
                <a:ea typeface="Cambria Bold"/>
                <a:cs typeface="Cambria Bold"/>
                <a:sym typeface="Cambria Bold"/>
              </a:rPr>
              <a:t>giờ</a:t>
            </a:r>
            <a:r>
              <a:rPr lang="en-US" sz="4799" dirty="0">
                <a:solidFill>
                  <a:srgbClr val="000000"/>
                </a:solidFill>
                <a:latin typeface="Cambria Bold"/>
                <a:ea typeface="Cambria Bold"/>
                <a:cs typeface="Cambria Bold"/>
                <a:sym typeface="Cambria Bold"/>
              </a:rPr>
              <a:t>?</a:t>
            </a:r>
            <a:r>
              <a:rPr lang="en-US" sz="4799" dirty="0">
                <a:solidFill>
                  <a:srgbClr val="000000"/>
                </a:solidFill>
                <a:latin typeface="Cambria"/>
                <a:ea typeface="Cambria"/>
                <a:cs typeface="Cambria"/>
                <a:sym typeface="Cambria"/>
              </a:rPr>
              <a:t>”</a:t>
            </a:r>
          </a:p>
        </p:txBody>
      </p:sp>
      <p:sp>
        <p:nvSpPr>
          <p:cNvPr id="40" name="TextBox 40"/>
          <p:cNvSpPr txBox="1"/>
          <p:nvPr/>
        </p:nvSpPr>
        <p:spPr>
          <a:xfrm>
            <a:off x="5715793" y="4803985"/>
            <a:ext cx="8269162" cy="703326"/>
          </a:xfrm>
          <a:prstGeom prst="rect">
            <a:avLst/>
          </a:prstGeom>
        </p:spPr>
        <p:txBody>
          <a:bodyPr lIns="0" tIns="0" rIns="0" bIns="0" rtlCol="0" anchor="t">
            <a:spAutoFit/>
          </a:bodyPr>
          <a:lstStyle/>
          <a:p>
            <a:pPr algn="just">
              <a:lnSpc>
                <a:spcPts val="5471"/>
              </a:lnSpc>
            </a:pPr>
            <a:r>
              <a:rPr lang="en-US" sz="4799">
                <a:solidFill>
                  <a:srgbClr val="000000"/>
                </a:solidFill>
                <a:latin typeface="Cambria"/>
                <a:ea typeface="Cambria"/>
                <a:cs typeface="Cambria"/>
                <a:sym typeface="Cambria"/>
              </a:rPr>
              <a:t>Tiếp theo ..... “</a:t>
            </a:r>
            <a:r>
              <a:rPr lang="en-US" sz="4799">
                <a:solidFill>
                  <a:srgbClr val="000000"/>
                </a:solidFill>
                <a:latin typeface="Cambria Bold"/>
                <a:ea typeface="Cambria Bold"/>
                <a:cs typeface="Cambria Bold"/>
                <a:sym typeface="Cambria Bold"/>
              </a:rPr>
              <a:t>chỗ đổ rác đâu.</a:t>
            </a:r>
            <a:r>
              <a:rPr lang="en-US" sz="4799">
                <a:solidFill>
                  <a:srgbClr val="000000"/>
                </a:solidFill>
                <a:latin typeface="Cambria"/>
                <a:ea typeface="Cambria"/>
                <a:cs typeface="Cambria"/>
                <a:sym typeface="Cambria"/>
              </a:rPr>
              <a:t>”</a:t>
            </a:r>
          </a:p>
        </p:txBody>
      </p:sp>
      <p:sp>
        <p:nvSpPr>
          <p:cNvPr id="41" name="TextBox 41"/>
          <p:cNvSpPr txBox="1"/>
          <p:nvPr/>
        </p:nvSpPr>
        <p:spPr>
          <a:xfrm>
            <a:off x="5756719" y="6650695"/>
            <a:ext cx="11436215" cy="703326"/>
          </a:xfrm>
          <a:prstGeom prst="rect">
            <a:avLst/>
          </a:prstGeom>
        </p:spPr>
        <p:txBody>
          <a:bodyPr lIns="0" tIns="0" rIns="0" bIns="0" rtlCol="0" anchor="t">
            <a:spAutoFit/>
          </a:bodyPr>
          <a:lstStyle/>
          <a:p>
            <a:pPr algn="just">
              <a:lnSpc>
                <a:spcPts val="5471"/>
              </a:lnSpc>
            </a:pPr>
            <a:r>
              <a:rPr lang="en-US" sz="4799">
                <a:solidFill>
                  <a:srgbClr val="000000"/>
                </a:solidFill>
                <a:latin typeface="Cambria"/>
                <a:ea typeface="Cambria"/>
                <a:cs typeface="Cambria"/>
                <a:sym typeface="Cambria"/>
              </a:rPr>
              <a:t>Tiếp theo ..... “</a:t>
            </a:r>
            <a:r>
              <a:rPr lang="en-US" sz="4799">
                <a:solidFill>
                  <a:srgbClr val="000000"/>
                </a:solidFill>
                <a:latin typeface="Cambria Bold"/>
                <a:ea typeface="Cambria Bold"/>
                <a:cs typeface="Cambria Bold"/>
                <a:sym typeface="Cambria Bold"/>
              </a:rPr>
              <a:t>tiếng trống rộn ràng.</a:t>
            </a:r>
            <a:r>
              <a:rPr lang="en-US" sz="4799">
                <a:solidFill>
                  <a:srgbClr val="000000"/>
                </a:solidFill>
                <a:latin typeface="Cambria"/>
                <a:ea typeface="Cambria"/>
                <a:cs typeface="Cambria"/>
                <a:sym typeface="Cambria"/>
              </a:rPr>
              <a:t>”</a:t>
            </a:r>
          </a:p>
        </p:txBody>
      </p:sp>
      <p:sp>
        <p:nvSpPr>
          <p:cNvPr id="42" name="TextBox 42"/>
          <p:cNvSpPr txBox="1"/>
          <p:nvPr/>
        </p:nvSpPr>
        <p:spPr>
          <a:xfrm>
            <a:off x="5756719" y="8579171"/>
            <a:ext cx="11436215" cy="703326"/>
          </a:xfrm>
          <a:prstGeom prst="rect">
            <a:avLst/>
          </a:prstGeom>
        </p:spPr>
        <p:txBody>
          <a:bodyPr lIns="0" tIns="0" rIns="0" bIns="0" rtlCol="0" anchor="t">
            <a:spAutoFit/>
          </a:bodyPr>
          <a:lstStyle/>
          <a:p>
            <a:pPr algn="just">
              <a:lnSpc>
                <a:spcPts val="5471"/>
              </a:lnSpc>
            </a:pPr>
            <a:r>
              <a:rPr lang="en-US" sz="4799">
                <a:solidFill>
                  <a:srgbClr val="000000"/>
                </a:solidFill>
                <a:latin typeface="Cambria"/>
                <a:ea typeface="Cambria"/>
                <a:cs typeface="Cambria"/>
                <a:sym typeface="Cambria"/>
              </a:rPr>
              <a:t>Còn lại</a:t>
            </a:r>
          </a:p>
        </p:txBody>
      </p:sp>
      <p:pic>
        <p:nvPicPr>
          <p:cNvPr id="43" name="Picture 42"/>
          <p:cNvPicPr>
            <a:picLocks noChangeAspect="1"/>
          </p:cNvPicPr>
          <p:nvPr/>
        </p:nvPicPr>
        <p:blipFill>
          <a:blip r:embed="rId7"/>
          <a:stretch>
            <a:fillRect/>
          </a:stretch>
        </p:blipFill>
        <p:spPr>
          <a:xfrm>
            <a:off x="1270054" y="314207"/>
            <a:ext cx="4377307" cy="2255716"/>
          </a:xfrm>
          <a:prstGeom prst="rect">
            <a:avLst/>
          </a:prstGeom>
        </p:spPr>
      </p:pic>
      <p:pic>
        <p:nvPicPr>
          <p:cNvPr id="44" name="Picture 43"/>
          <p:cNvPicPr>
            <a:picLocks noChangeAspect="1"/>
          </p:cNvPicPr>
          <p:nvPr/>
        </p:nvPicPr>
        <p:blipFill>
          <a:blip r:embed="rId8"/>
          <a:stretch>
            <a:fillRect/>
          </a:stretch>
        </p:blipFill>
        <p:spPr>
          <a:xfrm>
            <a:off x="1357189" y="2131872"/>
            <a:ext cx="4377307" cy="2255716"/>
          </a:xfrm>
          <a:prstGeom prst="rect">
            <a:avLst/>
          </a:prstGeom>
        </p:spPr>
      </p:pic>
      <p:pic>
        <p:nvPicPr>
          <p:cNvPr id="45" name="Picture 44"/>
          <p:cNvPicPr>
            <a:picLocks noChangeAspect="1"/>
          </p:cNvPicPr>
          <p:nvPr/>
        </p:nvPicPr>
        <p:blipFill>
          <a:blip r:embed="rId9"/>
          <a:stretch>
            <a:fillRect/>
          </a:stretch>
        </p:blipFill>
        <p:spPr>
          <a:xfrm>
            <a:off x="1373111" y="3950309"/>
            <a:ext cx="4377307" cy="2255716"/>
          </a:xfrm>
          <a:prstGeom prst="rect">
            <a:avLst/>
          </a:prstGeom>
        </p:spPr>
      </p:pic>
      <p:pic>
        <p:nvPicPr>
          <p:cNvPr id="46" name="Picture 45"/>
          <p:cNvPicPr>
            <a:picLocks noChangeAspect="1"/>
          </p:cNvPicPr>
          <p:nvPr/>
        </p:nvPicPr>
        <p:blipFill>
          <a:blip r:embed="rId10"/>
          <a:stretch>
            <a:fillRect/>
          </a:stretch>
        </p:blipFill>
        <p:spPr>
          <a:xfrm>
            <a:off x="1292370" y="5792340"/>
            <a:ext cx="4371211" cy="2255716"/>
          </a:xfrm>
          <a:prstGeom prst="rect">
            <a:avLst/>
          </a:prstGeom>
        </p:spPr>
      </p:pic>
      <p:pic>
        <p:nvPicPr>
          <p:cNvPr id="47" name="Picture 46"/>
          <p:cNvPicPr>
            <a:picLocks noChangeAspect="1"/>
          </p:cNvPicPr>
          <p:nvPr/>
        </p:nvPicPr>
        <p:blipFill>
          <a:blip r:embed="rId11"/>
          <a:stretch>
            <a:fillRect/>
          </a:stretch>
        </p:blipFill>
        <p:spPr>
          <a:xfrm>
            <a:off x="1412891" y="7586411"/>
            <a:ext cx="4371211" cy="22557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1000"/>
                                        <p:tgtEl>
                                          <p:spTgt spid="44"/>
                                        </p:tgtEl>
                                      </p:cBhvr>
                                    </p:animEffect>
                                    <p:anim calcmode="lin" valueType="num">
                                      <p:cBhvr>
                                        <p:cTn id="18" dur="1000" fill="hold"/>
                                        <p:tgtEl>
                                          <p:spTgt spid="44"/>
                                        </p:tgtEl>
                                        <p:attrNameLst>
                                          <p:attrName>ppt_x</p:attrName>
                                        </p:attrNameLst>
                                      </p:cBhvr>
                                      <p:tavLst>
                                        <p:tav tm="0">
                                          <p:val>
                                            <p:strVal val="#ppt_x"/>
                                          </p:val>
                                        </p:tav>
                                        <p:tav tm="100000">
                                          <p:val>
                                            <p:strVal val="#ppt_x"/>
                                          </p:val>
                                        </p:tav>
                                      </p:tavLst>
                                    </p:anim>
                                    <p:anim calcmode="lin" valueType="num">
                                      <p:cBhvr>
                                        <p:cTn id="19" dur="1000" fill="hold"/>
                                        <p:tgtEl>
                                          <p:spTgt spid="44"/>
                                        </p:tgtEl>
                                        <p:attrNameLst>
                                          <p:attrName>ppt_y</p:attrName>
                                        </p:attrNameLst>
                                      </p:cBhvr>
                                      <p:tavLst>
                                        <p:tav tm="0">
                                          <p:val>
                                            <p:strVal val="#ppt_y+.1"/>
                                          </p:val>
                                        </p:tav>
                                        <p:tav tm="100000">
                                          <p:val>
                                            <p:strVal val="#ppt_y"/>
                                          </p:val>
                                        </p:tav>
                                      </p:tavLst>
                                    </p:anim>
                                  </p:childTnLst>
                                </p:cTn>
                              </p:par>
                              <p:par>
                                <p:cTn id="20" presetID="16" presetClass="entr" presetSubtype="21"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1000"/>
                                        <p:tgtEl>
                                          <p:spTgt spid="45"/>
                                        </p:tgtEl>
                                      </p:cBhvr>
                                    </p:animEffect>
                                    <p:anim calcmode="lin" valueType="num">
                                      <p:cBhvr>
                                        <p:cTn id="28" dur="1000" fill="hold"/>
                                        <p:tgtEl>
                                          <p:spTgt spid="45"/>
                                        </p:tgtEl>
                                        <p:attrNameLst>
                                          <p:attrName>ppt_x</p:attrName>
                                        </p:attrNameLst>
                                      </p:cBhvr>
                                      <p:tavLst>
                                        <p:tav tm="0">
                                          <p:val>
                                            <p:strVal val="#ppt_x"/>
                                          </p:val>
                                        </p:tav>
                                        <p:tav tm="100000">
                                          <p:val>
                                            <p:strVal val="#ppt_x"/>
                                          </p:val>
                                        </p:tav>
                                      </p:tavLst>
                                    </p:anim>
                                    <p:anim calcmode="lin" valueType="num">
                                      <p:cBhvr>
                                        <p:cTn id="29" dur="1000" fill="hold"/>
                                        <p:tgtEl>
                                          <p:spTgt spid="45"/>
                                        </p:tgtEl>
                                        <p:attrNameLst>
                                          <p:attrName>ppt_y</p:attrName>
                                        </p:attrNameLst>
                                      </p:cBhvr>
                                      <p:tavLst>
                                        <p:tav tm="0">
                                          <p:val>
                                            <p:strVal val="#ppt_y+.1"/>
                                          </p:val>
                                        </p:tav>
                                        <p:tav tm="100000">
                                          <p:val>
                                            <p:strVal val="#ppt_y"/>
                                          </p:val>
                                        </p:tav>
                                      </p:tavLst>
                                    </p:anim>
                                  </p:childTnLst>
                                </p:cTn>
                              </p:par>
                              <p:par>
                                <p:cTn id="30" presetID="16" presetClass="entr" presetSubtype="21"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1000"/>
                                        <p:tgtEl>
                                          <p:spTgt spid="46"/>
                                        </p:tgtEl>
                                      </p:cBhvr>
                                    </p:animEffect>
                                    <p:anim calcmode="lin" valueType="num">
                                      <p:cBhvr>
                                        <p:cTn id="38" dur="1000" fill="hold"/>
                                        <p:tgtEl>
                                          <p:spTgt spid="46"/>
                                        </p:tgtEl>
                                        <p:attrNameLst>
                                          <p:attrName>ppt_x</p:attrName>
                                        </p:attrNameLst>
                                      </p:cBhvr>
                                      <p:tavLst>
                                        <p:tav tm="0">
                                          <p:val>
                                            <p:strVal val="#ppt_x"/>
                                          </p:val>
                                        </p:tav>
                                        <p:tav tm="100000">
                                          <p:val>
                                            <p:strVal val="#ppt_x"/>
                                          </p:val>
                                        </p:tav>
                                      </p:tavLst>
                                    </p:anim>
                                    <p:anim calcmode="lin" valueType="num">
                                      <p:cBhvr>
                                        <p:cTn id="39" dur="1000" fill="hold"/>
                                        <p:tgtEl>
                                          <p:spTgt spid="46"/>
                                        </p:tgtEl>
                                        <p:attrNameLst>
                                          <p:attrName>ppt_y</p:attrName>
                                        </p:attrNameLst>
                                      </p:cBhvr>
                                      <p:tavLst>
                                        <p:tav tm="0">
                                          <p:val>
                                            <p:strVal val="#ppt_y+.1"/>
                                          </p:val>
                                        </p:tav>
                                        <p:tav tm="100000">
                                          <p:val>
                                            <p:strVal val="#ppt_y"/>
                                          </p:val>
                                        </p:tav>
                                      </p:tavLst>
                                    </p:anim>
                                  </p:childTnLst>
                                </p:cTn>
                              </p:par>
                              <p:par>
                                <p:cTn id="40" presetID="16" presetClass="entr" presetSubtype="21"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barn(inVertical)">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1000"/>
                                        <p:tgtEl>
                                          <p:spTgt spid="47"/>
                                        </p:tgtEl>
                                      </p:cBhvr>
                                    </p:animEffect>
                                    <p:anim calcmode="lin" valueType="num">
                                      <p:cBhvr>
                                        <p:cTn id="48" dur="1000" fill="hold"/>
                                        <p:tgtEl>
                                          <p:spTgt spid="47"/>
                                        </p:tgtEl>
                                        <p:attrNameLst>
                                          <p:attrName>ppt_x</p:attrName>
                                        </p:attrNameLst>
                                      </p:cBhvr>
                                      <p:tavLst>
                                        <p:tav tm="0">
                                          <p:val>
                                            <p:strVal val="#ppt_x"/>
                                          </p:val>
                                        </p:tav>
                                        <p:tav tm="100000">
                                          <p:val>
                                            <p:strVal val="#ppt_x"/>
                                          </p:val>
                                        </p:tav>
                                      </p:tavLst>
                                    </p:anim>
                                    <p:anim calcmode="lin" valueType="num">
                                      <p:cBhvr>
                                        <p:cTn id="49" dur="1000" fill="hold"/>
                                        <p:tgtEl>
                                          <p:spTgt spid="47"/>
                                        </p:tgtEl>
                                        <p:attrNameLst>
                                          <p:attrName>ppt_y</p:attrName>
                                        </p:attrNameLst>
                                      </p:cBhvr>
                                      <p:tavLst>
                                        <p:tav tm="0">
                                          <p:val>
                                            <p:strVal val="#ppt_y+.1"/>
                                          </p:val>
                                        </p:tav>
                                        <p:tav tm="100000">
                                          <p:val>
                                            <p:strVal val="#ppt_y"/>
                                          </p:val>
                                        </p:tav>
                                      </p:tavLst>
                                    </p:anim>
                                  </p:childTnLst>
                                </p:cTn>
                              </p:par>
                              <p:par>
                                <p:cTn id="50" presetID="16" presetClass="entr" presetSubtype="21"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barn(inVertical)">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randombar(horizontal)">
                                      <p:cBhvr>
                                        <p:cTn id="57" dur="500"/>
                                        <p:tgtEl>
                                          <p:spTgt spid="38"/>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randombar(horizontal)">
                                      <p:cBhvr>
                                        <p:cTn id="60" dur="500"/>
                                        <p:tgtEl>
                                          <p:spTgt spid="39"/>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randombar(horizontal)">
                                      <p:cBhvr>
                                        <p:cTn id="63" dur="500"/>
                                        <p:tgtEl>
                                          <p:spTgt spid="40"/>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41"/>
                                        </p:tgtEl>
                                        <p:attrNameLst>
                                          <p:attrName>style.visibility</p:attrName>
                                        </p:attrNameLst>
                                      </p:cBhvr>
                                      <p:to>
                                        <p:strVal val="visible"/>
                                      </p:to>
                                    </p:set>
                                    <p:animEffect transition="in" filter="randombar(horizontal)">
                                      <p:cBhvr>
                                        <p:cTn id="66" dur="500"/>
                                        <p:tgtEl>
                                          <p:spTgt spid="41"/>
                                        </p:tgtEl>
                                      </p:cBhvr>
                                    </p:animEffect>
                                  </p:childTnLst>
                                </p:cTn>
                              </p:par>
                              <p:par>
                                <p:cTn id="67" presetID="14" presetClass="entr" presetSubtype="10" fill="hold" grpId="0" nodeType="withEffect">
                                  <p:stCondLst>
                                    <p:cond delay="0"/>
                                  </p:stCondLst>
                                  <p:childTnLst>
                                    <p:set>
                                      <p:cBhvr>
                                        <p:cTn id="68" dur="1" fill="hold">
                                          <p:stCondLst>
                                            <p:cond delay="0"/>
                                          </p:stCondLst>
                                        </p:cTn>
                                        <p:tgtEl>
                                          <p:spTgt spid="42"/>
                                        </p:tgtEl>
                                        <p:attrNameLst>
                                          <p:attrName>style.visibility</p:attrName>
                                        </p:attrNameLst>
                                      </p:cBhvr>
                                      <p:to>
                                        <p:strVal val="visible"/>
                                      </p:to>
                                    </p:set>
                                    <p:animEffect transition="in" filter="randombar(horizontal)">
                                      <p:cBhvr>
                                        <p:cTn id="6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P spid="41" grpId="0"/>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0728827" y="-277292"/>
            <a:ext cx="7315200" cy="2907792"/>
          </a:xfrm>
          <a:custGeom>
            <a:avLst/>
            <a:gdLst/>
            <a:ahLst/>
            <a:cxnLst/>
            <a:rect l="l" t="t" r="r" b="b"/>
            <a:pathLst>
              <a:path w="7315200" h="2907792">
                <a:moveTo>
                  <a:pt x="0" y="0"/>
                </a:moveTo>
                <a:lnTo>
                  <a:pt x="7315200" y="0"/>
                </a:lnTo>
                <a:lnTo>
                  <a:pt x="7315200" y="2907792"/>
                </a:lnTo>
                <a:lnTo>
                  <a:pt x="0" y="2907792"/>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sp>
        <p:nvSpPr>
          <p:cNvPr id="4" name="Freeform 4"/>
          <p:cNvSpPr/>
          <p:nvPr/>
        </p:nvSpPr>
        <p:spPr>
          <a:xfrm>
            <a:off x="10587308" y="249250"/>
            <a:ext cx="7315200" cy="1828800"/>
          </a:xfrm>
          <a:custGeom>
            <a:avLst/>
            <a:gdLst/>
            <a:ahLst/>
            <a:cxnLst/>
            <a:rect l="l" t="t" r="r" b="b"/>
            <a:pathLst>
              <a:path w="7315200" h="1828800">
                <a:moveTo>
                  <a:pt x="0" y="0"/>
                </a:moveTo>
                <a:lnTo>
                  <a:pt x="7315200" y="0"/>
                </a:lnTo>
                <a:lnTo>
                  <a:pt x="7315200" y="1828800"/>
                </a:lnTo>
                <a:lnTo>
                  <a:pt x="0" y="1828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5" name="Group 5"/>
          <p:cNvGrpSpPr/>
          <p:nvPr/>
        </p:nvGrpSpPr>
        <p:grpSpPr>
          <a:xfrm>
            <a:off x="515316" y="364045"/>
            <a:ext cx="17257368" cy="9558910"/>
            <a:chOff x="0" y="0"/>
            <a:chExt cx="4545150" cy="2517573"/>
          </a:xfrm>
        </p:grpSpPr>
        <p:sp>
          <p:nvSpPr>
            <p:cNvPr id="6" name="Freeform 6"/>
            <p:cNvSpPr/>
            <p:nvPr/>
          </p:nvSpPr>
          <p:spPr>
            <a:xfrm>
              <a:off x="0" y="0"/>
              <a:ext cx="4545150" cy="2517573"/>
            </a:xfrm>
            <a:custGeom>
              <a:avLst/>
              <a:gdLst/>
              <a:ahLst/>
              <a:cxnLst/>
              <a:rect l="l" t="t" r="r" b="b"/>
              <a:pathLst>
                <a:path w="4545150" h="2517573">
                  <a:moveTo>
                    <a:pt x="22879" y="0"/>
                  </a:moveTo>
                  <a:lnTo>
                    <a:pt x="4522271" y="0"/>
                  </a:lnTo>
                  <a:cubicBezTo>
                    <a:pt x="4528339" y="0"/>
                    <a:pt x="4534159" y="2410"/>
                    <a:pt x="4538449" y="6701"/>
                  </a:cubicBezTo>
                  <a:cubicBezTo>
                    <a:pt x="4542740" y="10992"/>
                    <a:pt x="4545150" y="16811"/>
                    <a:pt x="4545150" y="22879"/>
                  </a:cubicBezTo>
                  <a:lnTo>
                    <a:pt x="4545150" y="2494693"/>
                  </a:lnTo>
                  <a:cubicBezTo>
                    <a:pt x="4545150" y="2507330"/>
                    <a:pt x="4534907" y="2517573"/>
                    <a:pt x="4522271" y="2517573"/>
                  </a:cubicBezTo>
                  <a:lnTo>
                    <a:pt x="22879" y="2517573"/>
                  </a:lnTo>
                  <a:cubicBezTo>
                    <a:pt x="16811" y="2517573"/>
                    <a:pt x="10992" y="2515162"/>
                    <a:pt x="6701" y="2510872"/>
                  </a:cubicBezTo>
                  <a:cubicBezTo>
                    <a:pt x="2410" y="2506581"/>
                    <a:pt x="0" y="2500762"/>
                    <a:pt x="0" y="2494693"/>
                  </a:cubicBezTo>
                  <a:lnTo>
                    <a:pt x="0" y="22879"/>
                  </a:lnTo>
                  <a:cubicBezTo>
                    <a:pt x="0" y="16811"/>
                    <a:pt x="2410" y="10992"/>
                    <a:pt x="6701" y="6701"/>
                  </a:cubicBezTo>
                  <a:cubicBezTo>
                    <a:pt x="10992" y="2410"/>
                    <a:pt x="16811" y="0"/>
                    <a:pt x="22879" y="0"/>
                  </a:cubicBezTo>
                  <a:close/>
                </a:path>
              </a:pathLst>
            </a:custGeom>
            <a:solidFill>
              <a:srgbClr val="FFFFFF"/>
            </a:solidFill>
            <a:ln w="38100" cap="rnd">
              <a:solidFill>
                <a:srgbClr val="FFFFFF"/>
              </a:solidFill>
              <a:prstDash val="lgDash"/>
              <a:round/>
            </a:ln>
          </p:spPr>
        </p:sp>
        <p:sp>
          <p:nvSpPr>
            <p:cNvPr id="7" name="TextBox 7"/>
            <p:cNvSpPr txBox="1"/>
            <p:nvPr/>
          </p:nvSpPr>
          <p:spPr>
            <a:xfrm>
              <a:off x="0" y="-57150"/>
              <a:ext cx="4545150" cy="2574723"/>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871444" y="686562"/>
            <a:ext cx="16545112" cy="8932926"/>
          </a:xfrm>
          <a:prstGeom prst="rect">
            <a:avLst/>
          </a:prstGeom>
        </p:spPr>
        <p:txBody>
          <a:bodyPr lIns="0" tIns="0" rIns="0" bIns="0" rtlCol="0" anchor="t">
            <a:spAutoFit/>
          </a:bodyPr>
          <a:lstStyle/>
          <a:p>
            <a:pPr algn="just">
              <a:lnSpc>
                <a:spcPts val="5471"/>
              </a:lnSpc>
            </a:pPr>
            <a:r>
              <a:rPr lang="en-US" sz="4799" dirty="0">
                <a:solidFill>
                  <a:srgbClr val="14A746"/>
                </a:solidFill>
                <a:latin typeface="Cambria"/>
                <a:ea typeface="Cambria"/>
                <a:cs typeface="Cambria"/>
                <a:sym typeface="Cambria"/>
              </a:rPr>
              <a:t>    </a:t>
            </a:r>
            <a:r>
              <a:rPr lang="en-US" sz="4799" dirty="0">
                <a:solidFill>
                  <a:srgbClr val="327C6F"/>
                </a:solidFill>
                <a:latin typeface="Cambria"/>
                <a:ea typeface="Cambria"/>
                <a:cs typeface="Cambria"/>
                <a:sym typeface="Cambria"/>
              </a:rPr>
              <a:t>Ở </a:t>
            </a:r>
            <a:r>
              <a:rPr lang="en-US" sz="4799" dirty="0" err="1">
                <a:solidFill>
                  <a:srgbClr val="327C6F"/>
                </a:solidFill>
                <a:latin typeface="Cambria"/>
                <a:ea typeface="Cambria"/>
                <a:cs typeface="Cambria"/>
                <a:sym typeface="Cambria"/>
              </a:rPr>
              <a:t>đầu</a:t>
            </a:r>
            <a:r>
              <a:rPr lang="en-US" sz="4799" dirty="0">
                <a:solidFill>
                  <a:srgbClr val="327C6F"/>
                </a:solidFill>
                <a:latin typeface="Cambria"/>
                <a:ea typeface="Cambria"/>
                <a:cs typeface="Cambria"/>
                <a:sym typeface="Cambria"/>
              </a:rPr>
              <a:t> </a:t>
            </a:r>
            <a:r>
              <a:rPr lang="en-US" sz="4799" dirty="0" err="1">
                <a:solidFill>
                  <a:srgbClr val="327C6F"/>
                </a:solidFill>
                <a:latin typeface="Cambria"/>
                <a:ea typeface="Cambria"/>
                <a:cs typeface="Cambria"/>
                <a:sym typeface="Cambria"/>
              </a:rPr>
              <a:t>làng</a:t>
            </a:r>
            <a:r>
              <a:rPr lang="en-US" sz="4799" dirty="0">
                <a:solidFill>
                  <a:srgbClr val="327C6F"/>
                </a:solidFill>
                <a:latin typeface="Cambria"/>
                <a:ea typeface="Cambria"/>
                <a:cs typeface="Cambria"/>
                <a:sym typeface="Cambria"/>
              </a:rPr>
              <a:t>, </a:t>
            </a:r>
            <a:r>
              <a:rPr lang="en-US" sz="4799" dirty="0" err="1">
                <a:solidFill>
                  <a:srgbClr val="327C6F"/>
                </a:solidFill>
                <a:latin typeface="Cambria"/>
                <a:ea typeface="Cambria"/>
                <a:cs typeface="Cambria"/>
                <a:sym typeface="Cambria"/>
              </a:rPr>
              <a:t>có</a:t>
            </a:r>
            <a:r>
              <a:rPr lang="en-US" sz="4799" dirty="0">
                <a:solidFill>
                  <a:srgbClr val="327C6F"/>
                </a:solidFill>
                <a:latin typeface="Cambria"/>
                <a:ea typeface="Cambria"/>
                <a:cs typeface="Cambria"/>
                <a:sym typeface="Cambria"/>
              </a:rPr>
              <a:t> </a:t>
            </a:r>
            <a:r>
              <a:rPr lang="en-US" sz="4799" dirty="0" err="1">
                <a:solidFill>
                  <a:srgbClr val="327C6F"/>
                </a:solidFill>
                <a:latin typeface="Cambria"/>
                <a:ea typeface="Cambria"/>
                <a:cs typeface="Cambria"/>
                <a:sym typeface="Cambria"/>
              </a:rPr>
              <a:t>một</a:t>
            </a:r>
            <a:r>
              <a:rPr lang="en-US" sz="4799" dirty="0">
                <a:solidFill>
                  <a:srgbClr val="327C6F"/>
                </a:solidFill>
                <a:latin typeface="Cambria"/>
                <a:ea typeface="Cambria"/>
                <a:cs typeface="Cambria"/>
                <a:sym typeface="Cambria"/>
              </a:rPr>
              <a:t> </a:t>
            </a:r>
            <a:r>
              <a:rPr lang="en-US" sz="4799" dirty="0" err="1">
                <a:solidFill>
                  <a:srgbClr val="327C6F"/>
                </a:solidFill>
                <a:latin typeface="Cambria"/>
                <a:ea typeface="Cambria"/>
                <a:cs typeface="Cambria"/>
                <a:sym typeface="Cambria"/>
              </a:rPr>
              <a:t>đồng</a:t>
            </a:r>
            <a:r>
              <a:rPr lang="en-US" sz="4799" dirty="0">
                <a:solidFill>
                  <a:srgbClr val="327C6F"/>
                </a:solidFill>
                <a:latin typeface="Cambria"/>
                <a:ea typeface="Cambria"/>
                <a:cs typeface="Cambria"/>
                <a:sym typeface="Cambria"/>
              </a:rPr>
              <a:t> </a:t>
            </a:r>
            <a:r>
              <a:rPr lang="en-US" sz="4799" dirty="0" err="1">
                <a:solidFill>
                  <a:srgbClr val="327C6F"/>
                </a:solidFill>
                <a:latin typeface="Cambria"/>
                <a:ea typeface="Cambria"/>
                <a:cs typeface="Cambria"/>
                <a:sym typeface="Cambria"/>
              </a:rPr>
              <a:t>cỏ</a:t>
            </a:r>
            <a:r>
              <a:rPr lang="en-US" sz="4799" dirty="0">
                <a:solidFill>
                  <a:srgbClr val="327C6F"/>
                </a:solidFill>
                <a:latin typeface="Cambria"/>
                <a:ea typeface="Cambria"/>
                <a:cs typeface="Cambria"/>
                <a:sym typeface="Cambria"/>
              </a:rPr>
              <a:t> </a:t>
            </a:r>
            <a:r>
              <a:rPr lang="en-US" sz="4799" dirty="0" err="1">
                <a:solidFill>
                  <a:srgbClr val="327C6F"/>
                </a:solidFill>
                <a:latin typeface="Cambria"/>
                <a:ea typeface="Cambria"/>
                <a:cs typeface="Cambria"/>
                <a:sym typeface="Cambria"/>
              </a:rPr>
              <a:t>khá</a:t>
            </a:r>
            <a:r>
              <a:rPr lang="en-US" sz="4799" dirty="0">
                <a:solidFill>
                  <a:srgbClr val="327C6F"/>
                </a:solidFill>
                <a:latin typeface="Cambria"/>
                <a:ea typeface="Cambria"/>
                <a:cs typeface="Cambria"/>
                <a:sym typeface="Cambria"/>
              </a:rPr>
              <a:t> </a:t>
            </a:r>
            <a:r>
              <a:rPr lang="en-US" sz="4799" dirty="0" err="1">
                <a:solidFill>
                  <a:srgbClr val="327C6F"/>
                </a:solidFill>
                <a:latin typeface="Cambria"/>
                <a:ea typeface="Cambria"/>
                <a:cs typeface="Cambria"/>
                <a:sym typeface="Cambria"/>
              </a:rPr>
              <a:t>rộng</a:t>
            </a:r>
            <a:r>
              <a:rPr lang="en-US" sz="4799" dirty="0">
                <a:solidFill>
                  <a:srgbClr val="327C6F"/>
                </a:solidFill>
                <a:latin typeface="Cambria"/>
                <a:ea typeface="Cambria"/>
                <a:cs typeface="Cambria"/>
                <a:sym typeface="Cambria"/>
              </a:rPr>
              <a:t>. Ja </a:t>
            </a:r>
            <a:r>
              <a:rPr lang="en-US" sz="4799" dirty="0" err="1">
                <a:solidFill>
                  <a:srgbClr val="327C6F"/>
                </a:solidFill>
                <a:latin typeface="Cambria"/>
                <a:ea typeface="Cambria"/>
                <a:cs typeface="Cambria"/>
                <a:sym typeface="Cambria"/>
              </a:rPr>
              <a:t>Ka</a:t>
            </a:r>
            <a:r>
              <a:rPr lang="en-US" sz="4799" dirty="0">
                <a:solidFill>
                  <a:srgbClr val="327C6F"/>
                </a:solidFill>
                <a:latin typeface="Cambria"/>
                <a:ea typeface="Cambria"/>
                <a:cs typeface="Cambria"/>
                <a:sym typeface="Cambria"/>
              </a:rPr>
              <a:t>, </a:t>
            </a:r>
            <a:r>
              <a:rPr lang="en-US" sz="4799" dirty="0" err="1">
                <a:solidFill>
                  <a:srgbClr val="327C6F"/>
                </a:solidFill>
                <a:latin typeface="Cambria"/>
                <a:ea typeface="Cambria"/>
                <a:cs typeface="Cambria"/>
                <a:sym typeface="Cambria"/>
              </a:rPr>
              <a:t>Mư</a:t>
            </a:r>
            <a:r>
              <a:rPr lang="en-US" sz="4799" dirty="0">
                <a:solidFill>
                  <a:srgbClr val="327C6F"/>
                </a:solidFill>
                <a:latin typeface="Cambria"/>
                <a:ea typeface="Cambria"/>
                <a:cs typeface="Cambria"/>
                <a:sym typeface="Cambria"/>
              </a:rPr>
              <a:t> </a:t>
            </a:r>
            <a:r>
              <a:rPr lang="en-US" sz="4799" dirty="0" err="1">
                <a:solidFill>
                  <a:srgbClr val="327C6F"/>
                </a:solidFill>
                <a:latin typeface="Cambria"/>
                <a:ea typeface="Cambria"/>
                <a:cs typeface="Cambria"/>
                <a:sym typeface="Cambria"/>
              </a:rPr>
              <a:t>Hoa</a:t>
            </a:r>
            <a:r>
              <a:rPr lang="en-US" sz="4799" dirty="0">
                <a:solidFill>
                  <a:srgbClr val="327C6F"/>
                </a:solidFill>
                <a:latin typeface="Cambria"/>
                <a:ea typeface="Cambria"/>
                <a:cs typeface="Cambria"/>
                <a:sym typeface="Cambria"/>
              </a:rPr>
              <a:t>, Ja </a:t>
            </a:r>
            <a:r>
              <a:rPr lang="en-US" sz="4799" dirty="0" err="1">
                <a:solidFill>
                  <a:srgbClr val="327C6F"/>
                </a:solidFill>
                <a:latin typeface="Cambria"/>
                <a:ea typeface="Cambria"/>
                <a:cs typeface="Cambria"/>
                <a:sym typeface="Cambria"/>
              </a:rPr>
              <a:t>Prok</a:t>
            </a:r>
            <a:r>
              <a:rPr lang="en-US" sz="4799" dirty="0">
                <a:solidFill>
                  <a:srgbClr val="327C6F"/>
                </a:solidFill>
                <a:latin typeface="Cambria"/>
                <a:ea typeface="Cambria"/>
                <a:cs typeface="Cambria"/>
                <a:sym typeface="Cambria"/>
              </a:rPr>
              <a:t> </a:t>
            </a:r>
            <a:r>
              <a:rPr lang="en-US" sz="4799" dirty="0" err="1">
                <a:solidFill>
                  <a:srgbClr val="327C6F"/>
                </a:solidFill>
                <a:latin typeface="Cambria"/>
                <a:ea typeface="Cambria"/>
                <a:cs typeface="Cambria"/>
                <a:sym typeface="Cambria"/>
              </a:rPr>
              <a:t>và</a:t>
            </a:r>
            <a:r>
              <a:rPr lang="en-US" sz="4799" dirty="0">
                <a:solidFill>
                  <a:srgbClr val="327C6F"/>
                </a:solidFill>
                <a:latin typeface="Cambria"/>
                <a:ea typeface="Cambria"/>
                <a:cs typeface="Cambria"/>
                <a:sym typeface="Cambria"/>
              </a:rPr>
              <a:t> </a:t>
            </a:r>
            <a:r>
              <a:rPr lang="en-US" sz="4799" dirty="0" err="1">
                <a:solidFill>
                  <a:srgbClr val="327C6F"/>
                </a:solidFill>
                <a:latin typeface="Cambria"/>
                <a:ea typeface="Cambria"/>
                <a:cs typeface="Cambria"/>
                <a:sym typeface="Cambria"/>
              </a:rPr>
              <a:t>Mư</a:t>
            </a:r>
            <a:r>
              <a:rPr lang="en-US" sz="4799" dirty="0">
                <a:solidFill>
                  <a:srgbClr val="327C6F"/>
                </a:solidFill>
                <a:latin typeface="Cambria"/>
                <a:ea typeface="Cambria"/>
                <a:cs typeface="Cambria"/>
                <a:sym typeface="Cambria"/>
              </a:rPr>
              <a:t> </a:t>
            </a:r>
            <a:r>
              <a:rPr lang="en-US" sz="4799" dirty="0" err="1">
                <a:solidFill>
                  <a:srgbClr val="327C6F"/>
                </a:solidFill>
                <a:latin typeface="Cambria"/>
                <a:ea typeface="Cambria"/>
                <a:cs typeface="Cambria"/>
                <a:sym typeface="Cambria"/>
              </a:rPr>
              <a:t>Nhơ</a:t>
            </a:r>
            <a:r>
              <a:rPr lang="en-US" sz="4799" dirty="0">
                <a:solidFill>
                  <a:srgbClr val="327C6F"/>
                </a:solidFill>
                <a:latin typeface="Cambria"/>
                <a:ea typeface="Cambria"/>
                <a:cs typeface="Cambria"/>
                <a:sym typeface="Cambria"/>
              </a:rPr>
              <a:t> </a:t>
            </a:r>
            <a:r>
              <a:rPr lang="en-US" sz="4799" dirty="0" err="1">
                <a:solidFill>
                  <a:srgbClr val="327C6F"/>
                </a:solidFill>
                <a:latin typeface="Cambria"/>
                <a:ea typeface="Cambria"/>
                <a:cs typeface="Cambria"/>
                <a:sym typeface="Cambria"/>
              </a:rPr>
              <a:t>thường</a:t>
            </a:r>
            <a:r>
              <a:rPr lang="en-US" sz="4799" dirty="0">
                <a:solidFill>
                  <a:srgbClr val="327C6F"/>
                </a:solidFill>
                <a:latin typeface="Cambria"/>
                <a:ea typeface="Cambria"/>
                <a:cs typeface="Cambria"/>
                <a:sym typeface="Cambria"/>
              </a:rPr>
              <a:t> </a:t>
            </a:r>
            <a:r>
              <a:rPr lang="en-US" sz="4799" dirty="0" err="1">
                <a:solidFill>
                  <a:srgbClr val="327C6F"/>
                </a:solidFill>
                <a:latin typeface="Cambria"/>
                <a:ea typeface="Cambria"/>
                <a:cs typeface="Cambria"/>
                <a:sym typeface="Cambria"/>
              </a:rPr>
              <a:t>rủ</a:t>
            </a:r>
            <a:r>
              <a:rPr lang="en-US" sz="4799" dirty="0">
                <a:solidFill>
                  <a:srgbClr val="327C6F"/>
                </a:solidFill>
                <a:latin typeface="Cambria"/>
                <a:ea typeface="Cambria"/>
                <a:cs typeface="Cambria"/>
                <a:sym typeface="Cambria"/>
              </a:rPr>
              <a:t> </a:t>
            </a:r>
            <a:r>
              <a:rPr lang="en-US" sz="4799" dirty="0" err="1">
                <a:solidFill>
                  <a:srgbClr val="327C6F"/>
                </a:solidFill>
                <a:latin typeface="Cambria"/>
                <a:ea typeface="Cambria"/>
                <a:cs typeface="Cambria"/>
                <a:sym typeface="Cambria"/>
              </a:rPr>
              <a:t>nhau</a:t>
            </a:r>
            <a:r>
              <a:rPr lang="en-US" sz="4799" dirty="0">
                <a:solidFill>
                  <a:srgbClr val="327C6F"/>
                </a:solidFill>
                <a:latin typeface="Cambria"/>
                <a:ea typeface="Cambria"/>
                <a:cs typeface="Cambria"/>
                <a:sym typeface="Cambria"/>
              </a:rPr>
              <a:t> </a:t>
            </a:r>
            <a:r>
              <a:rPr lang="en-US" sz="4799" dirty="0" err="1">
                <a:solidFill>
                  <a:srgbClr val="327C6F"/>
                </a:solidFill>
                <a:latin typeface="Cambria"/>
                <a:ea typeface="Cambria"/>
                <a:cs typeface="Cambria"/>
                <a:sym typeface="Cambria"/>
              </a:rPr>
              <a:t>tới</a:t>
            </a:r>
            <a:r>
              <a:rPr lang="en-US" sz="4799" dirty="0">
                <a:solidFill>
                  <a:srgbClr val="327C6F"/>
                </a:solidFill>
                <a:latin typeface="Cambria"/>
                <a:ea typeface="Cambria"/>
                <a:cs typeface="Cambria"/>
                <a:sym typeface="Cambria"/>
              </a:rPr>
              <a:t> </a:t>
            </a:r>
            <a:r>
              <a:rPr lang="en-US" sz="4799" dirty="0" err="1">
                <a:solidFill>
                  <a:srgbClr val="327C6F"/>
                </a:solidFill>
                <a:latin typeface="Cambria"/>
                <a:ea typeface="Cambria"/>
                <a:cs typeface="Cambria"/>
                <a:sym typeface="Cambria"/>
              </a:rPr>
              <a:t>đó</a:t>
            </a:r>
            <a:r>
              <a:rPr lang="en-US" sz="4799" dirty="0">
                <a:solidFill>
                  <a:srgbClr val="327C6F"/>
                </a:solidFill>
                <a:latin typeface="Cambria"/>
                <a:ea typeface="Cambria"/>
                <a:cs typeface="Cambria"/>
                <a:sym typeface="Cambria"/>
              </a:rPr>
              <a:t> </a:t>
            </a:r>
            <a:r>
              <a:rPr lang="en-US" sz="4799" dirty="0" err="1">
                <a:solidFill>
                  <a:srgbClr val="327C6F"/>
                </a:solidFill>
                <a:latin typeface="Cambria"/>
                <a:ea typeface="Cambria"/>
                <a:cs typeface="Cambria"/>
                <a:sym typeface="Cambria"/>
              </a:rPr>
              <a:t>vui</a:t>
            </a:r>
            <a:r>
              <a:rPr lang="en-US" sz="4799" dirty="0">
                <a:solidFill>
                  <a:srgbClr val="327C6F"/>
                </a:solidFill>
                <a:latin typeface="Cambria"/>
                <a:ea typeface="Cambria"/>
                <a:cs typeface="Cambria"/>
                <a:sym typeface="Cambria"/>
              </a:rPr>
              <a:t> </a:t>
            </a:r>
            <a:r>
              <a:rPr lang="en-US" sz="4799" dirty="0" err="1">
                <a:solidFill>
                  <a:srgbClr val="327C6F"/>
                </a:solidFill>
                <a:latin typeface="Cambria"/>
                <a:ea typeface="Cambria"/>
                <a:cs typeface="Cambria"/>
                <a:sym typeface="Cambria"/>
              </a:rPr>
              <a:t>chơi</a:t>
            </a:r>
            <a:r>
              <a:rPr lang="en-US" sz="4799" dirty="0">
                <a:solidFill>
                  <a:srgbClr val="327C6F"/>
                </a:solidFill>
                <a:latin typeface="Cambria"/>
                <a:ea typeface="Cambria"/>
                <a:cs typeface="Cambria"/>
                <a:sym typeface="Cambria"/>
              </a:rPr>
              <a:t>. Ja </a:t>
            </a:r>
            <a:r>
              <a:rPr lang="en-US" sz="4799" dirty="0" err="1">
                <a:solidFill>
                  <a:srgbClr val="327C6F"/>
                </a:solidFill>
                <a:latin typeface="Cambria"/>
                <a:ea typeface="Cambria"/>
                <a:cs typeface="Cambria"/>
                <a:sym typeface="Cambria"/>
              </a:rPr>
              <a:t>Ka</a:t>
            </a:r>
            <a:r>
              <a:rPr lang="en-US" sz="4799" dirty="0">
                <a:solidFill>
                  <a:srgbClr val="327C6F"/>
                </a:solidFill>
                <a:latin typeface="Cambria"/>
                <a:ea typeface="Cambria"/>
                <a:cs typeface="Cambria"/>
                <a:sym typeface="Cambria"/>
              </a:rPr>
              <a:t> </a:t>
            </a:r>
            <a:r>
              <a:rPr lang="en-US" sz="4799" dirty="0" err="1">
                <a:solidFill>
                  <a:srgbClr val="327C6F"/>
                </a:solidFill>
                <a:latin typeface="Cambria"/>
                <a:ea typeface="Cambria"/>
                <a:cs typeface="Cambria"/>
                <a:sym typeface="Cambria"/>
              </a:rPr>
              <a:t>luôn</a:t>
            </a:r>
            <a:r>
              <a:rPr lang="en-US" sz="4799" dirty="0">
                <a:solidFill>
                  <a:srgbClr val="327C6F"/>
                </a:solidFill>
                <a:latin typeface="Cambria"/>
                <a:ea typeface="Cambria"/>
                <a:cs typeface="Cambria"/>
                <a:sym typeface="Cambria"/>
              </a:rPr>
              <a:t> </a:t>
            </a:r>
            <a:r>
              <a:rPr lang="en-US" sz="4799" dirty="0" err="1">
                <a:solidFill>
                  <a:srgbClr val="327C6F"/>
                </a:solidFill>
                <a:latin typeface="Cambria"/>
                <a:ea typeface="Cambria"/>
                <a:cs typeface="Cambria"/>
                <a:sym typeface="Cambria"/>
              </a:rPr>
              <a:t>mang</a:t>
            </a:r>
            <a:r>
              <a:rPr lang="en-US" sz="4799" dirty="0">
                <a:solidFill>
                  <a:srgbClr val="327C6F"/>
                </a:solidFill>
                <a:latin typeface="Cambria"/>
                <a:ea typeface="Cambria"/>
                <a:cs typeface="Cambria"/>
                <a:sym typeface="Cambria"/>
              </a:rPr>
              <a:t> </a:t>
            </a:r>
            <a:r>
              <a:rPr lang="en-US" sz="4799" dirty="0" err="1">
                <a:solidFill>
                  <a:srgbClr val="327C6F"/>
                </a:solidFill>
                <a:latin typeface="Cambria"/>
                <a:ea typeface="Cambria"/>
                <a:cs typeface="Cambria"/>
                <a:sym typeface="Cambria"/>
              </a:rPr>
              <a:t>theo</a:t>
            </a:r>
            <a:r>
              <a:rPr lang="en-US" sz="4799" dirty="0">
                <a:solidFill>
                  <a:srgbClr val="327C6F"/>
                </a:solidFill>
                <a:latin typeface="Cambria"/>
                <a:ea typeface="Cambria"/>
                <a:cs typeface="Cambria"/>
                <a:sym typeface="Cambria"/>
              </a:rPr>
              <a:t> </a:t>
            </a:r>
            <a:r>
              <a:rPr lang="en-US" sz="4799" dirty="0" err="1">
                <a:solidFill>
                  <a:srgbClr val="327C6F"/>
                </a:solidFill>
                <a:latin typeface="Cambria"/>
                <a:ea typeface="Cambria"/>
                <a:cs typeface="Cambria"/>
                <a:sym typeface="Cambria"/>
              </a:rPr>
              <a:t>chiếc</a:t>
            </a:r>
            <a:r>
              <a:rPr lang="en-US" sz="4799" dirty="0">
                <a:solidFill>
                  <a:srgbClr val="327C6F"/>
                </a:solidFill>
                <a:latin typeface="Cambria"/>
                <a:ea typeface="Cambria"/>
                <a:cs typeface="Cambria"/>
                <a:sym typeface="Cambria"/>
              </a:rPr>
              <a:t> </a:t>
            </a:r>
            <a:r>
              <a:rPr lang="en-US" sz="4799" dirty="0" err="1">
                <a:solidFill>
                  <a:srgbClr val="327C6F"/>
                </a:solidFill>
                <a:latin typeface="Cambria"/>
                <a:ea typeface="Cambria"/>
                <a:cs typeface="Cambria"/>
                <a:sym typeface="Cambria"/>
              </a:rPr>
              <a:t>trống</a:t>
            </a:r>
            <a:r>
              <a:rPr lang="en-US" sz="4799" dirty="0">
                <a:solidFill>
                  <a:srgbClr val="327C6F"/>
                </a:solidFill>
                <a:latin typeface="Cambria"/>
                <a:ea typeface="Cambria"/>
                <a:cs typeface="Cambria"/>
                <a:sym typeface="Cambria"/>
              </a:rPr>
              <a:t> </a:t>
            </a:r>
            <a:r>
              <a:rPr lang="en-US" sz="4799" dirty="0" err="1">
                <a:solidFill>
                  <a:srgbClr val="327C6F"/>
                </a:solidFill>
                <a:latin typeface="Cambria"/>
                <a:ea typeface="Cambria"/>
                <a:cs typeface="Cambria"/>
                <a:sym typeface="Cambria"/>
              </a:rPr>
              <a:t>nhỏ</a:t>
            </a:r>
            <a:r>
              <a:rPr lang="en-US" sz="4799" dirty="0">
                <a:solidFill>
                  <a:srgbClr val="327C6F"/>
                </a:solidFill>
                <a:latin typeface="Cambria"/>
                <a:ea typeface="Cambria"/>
                <a:cs typeface="Cambria"/>
                <a:sym typeface="Cambria"/>
              </a:rPr>
              <a:t>. </a:t>
            </a:r>
            <a:r>
              <a:rPr lang="en-US" sz="4799" dirty="0" err="1">
                <a:solidFill>
                  <a:srgbClr val="327C6F"/>
                </a:solidFill>
                <a:latin typeface="Cambria"/>
                <a:ea typeface="Cambria"/>
                <a:cs typeface="Cambria"/>
                <a:sym typeface="Cambria"/>
              </a:rPr>
              <a:t>Cậu</a:t>
            </a:r>
            <a:r>
              <a:rPr lang="en-US" sz="4799" dirty="0">
                <a:solidFill>
                  <a:srgbClr val="327C6F"/>
                </a:solidFill>
                <a:latin typeface="Cambria"/>
                <a:ea typeface="Cambria"/>
                <a:cs typeface="Cambria"/>
                <a:sym typeface="Cambria"/>
              </a:rPr>
              <a:t> </a:t>
            </a:r>
            <a:r>
              <a:rPr lang="en-US" sz="4799" dirty="0" err="1">
                <a:solidFill>
                  <a:srgbClr val="327C6F"/>
                </a:solidFill>
                <a:latin typeface="Cambria"/>
                <a:ea typeface="Cambria"/>
                <a:cs typeface="Cambria"/>
                <a:sym typeface="Cambria"/>
              </a:rPr>
              <a:t>vỗ</a:t>
            </a:r>
            <a:r>
              <a:rPr lang="en-US" sz="4799" dirty="0">
                <a:solidFill>
                  <a:srgbClr val="327C6F"/>
                </a:solidFill>
                <a:latin typeface="Cambria"/>
                <a:ea typeface="Cambria"/>
                <a:cs typeface="Cambria"/>
                <a:sym typeface="Cambria"/>
              </a:rPr>
              <a:t> </a:t>
            </a:r>
            <a:r>
              <a:rPr lang="en-US" sz="4799" dirty="0" err="1">
                <a:solidFill>
                  <a:srgbClr val="327C6F"/>
                </a:solidFill>
                <a:latin typeface="Cambria"/>
                <a:ea typeface="Cambria"/>
                <a:cs typeface="Cambria"/>
                <a:sym typeface="Cambria"/>
              </a:rPr>
              <a:t>trống</a:t>
            </a:r>
            <a:r>
              <a:rPr lang="en-US" sz="4799" dirty="0">
                <a:solidFill>
                  <a:srgbClr val="327C6F"/>
                </a:solidFill>
                <a:latin typeface="Cambria"/>
                <a:ea typeface="Cambria"/>
                <a:cs typeface="Cambria"/>
                <a:sym typeface="Cambria"/>
              </a:rPr>
              <a:t> </a:t>
            </a:r>
            <a:r>
              <a:rPr lang="en-US" sz="4799" dirty="0" err="1">
                <a:solidFill>
                  <a:srgbClr val="327C6F"/>
                </a:solidFill>
                <a:latin typeface="Cambria"/>
                <a:ea typeface="Cambria"/>
                <a:cs typeface="Cambria"/>
                <a:sym typeface="Cambria"/>
              </a:rPr>
              <a:t>rất</a:t>
            </a:r>
            <a:r>
              <a:rPr lang="en-US" sz="4799" dirty="0">
                <a:solidFill>
                  <a:srgbClr val="327C6F"/>
                </a:solidFill>
                <a:latin typeface="Cambria"/>
                <a:ea typeface="Cambria"/>
                <a:cs typeface="Cambria"/>
                <a:sym typeface="Cambria"/>
              </a:rPr>
              <a:t> hay. </a:t>
            </a:r>
            <a:r>
              <a:rPr lang="en-US" sz="4799" dirty="0" err="1">
                <a:solidFill>
                  <a:srgbClr val="327C6F"/>
                </a:solidFill>
                <a:latin typeface="Cambria"/>
                <a:ea typeface="Cambria"/>
                <a:cs typeface="Cambria"/>
                <a:sym typeface="Cambria"/>
              </a:rPr>
              <a:t>Mỗi</a:t>
            </a:r>
            <a:r>
              <a:rPr lang="en-US" sz="4799" dirty="0">
                <a:solidFill>
                  <a:srgbClr val="327C6F"/>
                </a:solidFill>
                <a:latin typeface="Cambria"/>
                <a:ea typeface="Cambria"/>
                <a:cs typeface="Cambria"/>
                <a:sym typeface="Cambria"/>
              </a:rPr>
              <a:t> </a:t>
            </a:r>
            <a:r>
              <a:rPr lang="en-US" sz="4799" dirty="0" err="1">
                <a:solidFill>
                  <a:srgbClr val="327C6F"/>
                </a:solidFill>
                <a:latin typeface="Cambria"/>
                <a:ea typeface="Cambria"/>
                <a:cs typeface="Cambria"/>
                <a:sym typeface="Cambria"/>
              </a:rPr>
              <a:t>lần</a:t>
            </a:r>
            <a:r>
              <a:rPr lang="en-US" sz="4799" dirty="0">
                <a:solidFill>
                  <a:srgbClr val="327C6F"/>
                </a:solidFill>
                <a:latin typeface="Cambria"/>
                <a:ea typeface="Cambria"/>
                <a:cs typeface="Cambria"/>
                <a:sym typeface="Cambria"/>
              </a:rPr>
              <a:t> Ja </a:t>
            </a:r>
            <a:r>
              <a:rPr lang="en-US" sz="4799" dirty="0" err="1">
                <a:solidFill>
                  <a:srgbClr val="327C6F"/>
                </a:solidFill>
                <a:latin typeface="Cambria"/>
                <a:ea typeface="Cambria"/>
                <a:cs typeface="Cambria"/>
                <a:sym typeface="Cambria"/>
              </a:rPr>
              <a:t>Ka</a:t>
            </a:r>
            <a:r>
              <a:rPr lang="en-US" sz="4799" dirty="0">
                <a:solidFill>
                  <a:srgbClr val="327C6F"/>
                </a:solidFill>
                <a:latin typeface="Cambria"/>
                <a:ea typeface="Cambria"/>
                <a:cs typeface="Cambria"/>
                <a:sym typeface="Cambria"/>
              </a:rPr>
              <a:t> </a:t>
            </a:r>
            <a:r>
              <a:rPr lang="en-US" sz="4799" dirty="0" err="1">
                <a:solidFill>
                  <a:srgbClr val="327C6F"/>
                </a:solidFill>
                <a:latin typeface="Cambria"/>
                <a:ea typeface="Cambria"/>
                <a:cs typeface="Cambria"/>
                <a:sym typeface="Cambria"/>
              </a:rPr>
              <a:t>vỗ</a:t>
            </a:r>
            <a:r>
              <a:rPr lang="en-US" sz="4799" dirty="0">
                <a:solidFill>
                  <a:srgbClr val="327C6F"/>
                </a:solidFill>
                <a:latin typeface="Cambria"/>
                <a:ea typeface="Cambria"/>
                <a:cs typeface="Cambria"/>
                <a:sym typeface="Cambria"/>
              </a:rPr>
              <a:t> </a:t>
            </a:r>
            <a:r>
              <a:rPr lang="en-US" sz="4799" dirty="0" err="1">
                <a:solidFill>
                  <a:srgbClr val="327C6F"/>
                </a:solidFill>
                <a:latin typeface="Cambria"/>
                <a:ea typeface="Cambria"/>
                <a:cs typeface="Cambria"/>
                <a:sym typeface="Cambria"/>
              </a:rPr>
              <a:t>trống</a:t>
            </a:r>
            <a:r>
              <a:rPr lang="en-US" sz="4799" dirty="0">
                <a:solidFill>
                  <a:srgbClr val="327C6F"/>
                </a:solidFill>
                <a:latin typeface="Cambria"/>
                <a:ea typeface="Cambria"/>
                <a:cs typeface="Cambria"/>
                <a:sym typeface="Cambria"/>
              </a:rPr>
              <a:t>, </a:t>
            </a:r>
            <a:r>
              <a:rPr lang="en-US" sz="4799" dirty="0" err="1">
                <a:solidFill>
                  <a:srgbClr val="327C6F"/>
                </a:solidFill>
                <a:latin typeface="Cambria"/>
                <a:ea typeface="Cambria"/>
                <a:cs typeface="Cambria"/>
                <a:sym typeface="Cambria"/>
              </a:rPr>
              <a:t>các</a:t>
            </a:r>
            <a:r>
              <a:rPr lang="en-US" sz="4799" dirty="0">
                <a:solidFill>
                  <a:srgbClr val="327C6F"/>
                </a:solidFill>
                <a:latin typeface="Cambria"/>
                <a:ea typeface="Cambria"/>
                <a:cs typeface="Cambria"/>
                <a:sym typeface="Cambria"/>
              </a:rPr>
              <a:t> </a:t>
            </a:r>
            <a:r>
              <a:rPr lang="en-US" sz="4799" dirty="0" err="1">
                <a:solidFill>
                  <a:srgbClr val="327C6F"/>
                </a:solidFill>
                <a:latin typeface="Cambria"/>
                <a:ea typeface="Cambria"/>
                <a:cs typeface="Cambria"/>
                <a:sym typeface="Cambria"/>
              </a:rPr>
              <a:t>bạn</a:t>
            </a:r>
            <a:r>
              <a:rPr lang="en-US" sz="4799" dirty="0">
                <a:solidFill>
                  <a:srgbClr val="327C6F"/>
                </a:solidFill>
                <a:latin typeface="Cambria"/>
                <a:ea typeface="Cambria"/>
                <a:cs typeface="Cambria"/>
                <a:sym typeface="Cambria"/>
              </a:rPr>
              <a:t> </a:t>
            </a:r>
            <a:r>
              <a:rPr lang="en-US" sz="4799" dirty="0" err="1">
                <a:solidFill>
                  <a:srgbClr val="327C6F"/>
                </a:solidFill>
                <a:latin typeface="Cambria"/>
                <a:ea typeface="Cambria"/>
                <a:cs typeface="Cambria"/>
                <a:sym typeface="Cambria"/>
              </a:rPr>
              <a:t>lại</a:t>
            </a:r>
            <a:r>
              <a:rPr lang="en-US" sz="4799" dirty="0">
                <a:solidFill>
                  <a:srgbClr val="327C6F"/>
                </a:solidFill>
                <a:latin typeface="Cambria"/>
                <a:ea typeface="Cambria"/>
                <a:cs typeface="Cambria"/>
                <a:sym typeface="Cambria"/>
              </a:rPr>
              <a:t> </a:t>
            </a:r>
            <a:r>
              <a:rPr lang="en-US" sz="4799" dirty="0" err="1">
                <a:solidFill>
                  <a:srgbClr val="327C6F"/>
                </a:solidFill>
                <a:latin typeface="Cambria"/>
                <a:ea typeface="Cambria"/>
                <a:cs typeface="Cambria"/>
                <a:sym typeface="Cambria"/>
              </a:rPr>
              <a:t>cùng</a:t>
            </a:r>
            <a:r>
              <a:rPr lang="en-US" sz="4799" dirty="0">
                <a:solidFill>
                  <a:srgbClr val="327C6F"/>
                </a:solidFill>
                <a:latin typeface="Cambria"/>
                <a:ea typeface="Cambria"/>
                <a:cs typeface="Cambria"/>
                <a:sym typeface="Cambria"/>
              </a:rPr>
              <a:t> </a:t>
            </a:r>
            <a:r>
              <a:rPr lang="en-US" sz="4799" dirty="0" err="1">
                <a:solidFill>
                  <a:srgbClr val="327C6F"/>
                </a:solidFill>
                <a:latin typeface="Cambria"/>
                <a:ea typeface="Cambria"/>
                <a:cs typeface="Cambria"/>
                <a:sym typeface="Cambria"/>
              </a:rPr>
              <a:t>múa</a:t>
            </a:r>
            <a:r>
              <a:rPr lang="en-US" sz="4799" dirty="0">
                <a:solidFill>
                  <a:srgbClr val="327C6F"/>
                </a:solidFill>
                <a:latin typeface="Cambria"/>
                <a:ea typeface="Cambria"/>
                <a:cs typeface="Cambria"/>
                <a:sym typeface="Cambria"/>
              </a:rPr>
              <a:t> </a:t>
            </a:r>
            <a:r>
              <a:rPr lang="en-US" sz="4799" dirty="0" err="1">
                <a:solidFill>
                  <a:srgbClr val="327C6F"/>
                </a:solidFill>
                <a:latin typeface="Cambria"/>
                <a:ea typeface="Cambria"/>
                <a:cs typeface="Cambria"/>
                <a:sym typeface="Cambria"/>
              </a:rPr>
              <a:t>hát</a:t>
            </a:r>
            <a:r>
              <a:rPr lang="en-US" sz="4799" dirty="0">
                <a:solidFill>
                  <a:srgbClr val="327C6F"/>
                </a:solidFill>
                <a:latin typeface="Cambria"/>
                <a:ea typeface="Cambria"/>
                <a:cs typeface="Cambria"/>
                <a:sym typeface="Cambria"/>
              </a:rPr>
              <a:t> </a:t>
            </a:r>
            <a:r>
              <a:rPr lang="en-US" sz="4799" dirty="0" err="1">
                <a:solidFill>
                  <a:srgbClr val="327C6F"/>
                </a:solidFill>
                <a:latin typeface="Cambria"/>
                <a:ea typeface="Cambria"/>
                <a:cs typeface="Cambria"/>
                <a:sym typeface="Cambria"/>
              </a:rPr>
              <a:t>tưng</a:t>
            </a:r>
            <a:r>
              <a:rPr lang="en-US" sz="4799" dirty="0">
                <a:solidFill>
                  <a:srgbClr val="327C6F"/>
                </a:solidFill>
                <a:latin typeface="Cambria"/>
                <a:ea typeface="Cambria"/>
                <a:cs typeface="Cambria"/>
                <a:sym typeface="Cambria"/>
              </a:rPr>
              <a:t> </a:t>
            </a:r>
            <a:r>
              <a:rPr lang="en-US" sz="4799" dirty="0" err="1">
                <a:solidFill>
                  <a:srgbClr val="327C6F"/>
                </a:solidFill>
                <a:latin typeface="Cambria"/>
                <a:ea typeface="Cambria"/>
                <a:cs typeface="Cambria"/>
                <a:sym typeface="Cambria"/>
              </a:rPr>
              <a:t>bừng</a:t>
            </a:r>
            <a:r>
              <a:rPr lang="en-US" sz="4799" dirty="0">
                <a:solidFill>
                  <a:srgbClr val="327C6F"/>
                </a:solidFill>
                <a:latin typeface="Cambria"/>
                <a:ea typeface="Cambria"/>
                <a:cs typeface="Cambria"/>
                <a:sym typeface="Cambria"/>
              </a:rPr>
              <a:t>.</a:t>
            </a:r>
          </a:p>
          <a:p>
            <a:pPr algn="just">
              <a:lnSpc>
                <a:spcPts val="5471"/>
              </a:lnSpc>
            </a:pPr>
            <a:r>
              <a:rPr lang="en-US" sz="4799" dirty="0">
                <a:solidFill>
                  <a:srgbClr val="000000"/>
                </a:solidFill>
                <a:latin typeface="Cambria"/>
                <a:ea typeface="Cambria"/>
                <a:cs typeface="Cambria"/>
                <a:sym typeface="Cambria"/>
              </a:rPr>
              <a:t>     </a:t>
            </a:r>
            <a:r>
              <a:rPr lang="en-US" sz="4799" dirty="0" err="1">
                <a:solidFill>
                  <a:srgbClr val="5C363C"/>
                </a:solidFill>
                <a:latin typeface="Cambria"/>
                <a:ea typeface="Cambria"/>
                <a:cs typeface="Cambria"/>
                <a:sym typeface="Cambria"/>
              </a:rPr>
              <a:t>Thế</a:t>
            </a:r>
            <a:r>
              <a:rPr lang="en-US" sz="4799" dirty="0">
                <a:solidFill>
                  <a:srgbClr val="5C363C"/>
                </a:solidFill>
                <a:latin typeface="Cambria"/>
                <a:ea typeface="Cambria"/>
                <a:cs typeface="Cambria"/>
                <a:sym typeface="Cambria"/>
              </a:rPr>
              <a:t> </a:t>
            </a:r>
            <a:r>
              <a:rPr lang="en-US" sz="4799" dirty="0" err="1">
                <a:solidFill>
                  <a:srgbClr val="5C363C"/>
                </a:solidFill>
                <a:latin typeface="Cambria"/>
                <a:ea typeface="Cambria"/>
                <a:cs typeface="Cambria"/>
                <a:sym typeface="Cambria"/>
              </a:rPr>
              <a:t>nhưng</a:t>
            </a:r>
            <a:r>
              <a:rPr lang="en-US" sz="4799" dirty="0">
                <a:solidFill>
                  <a:srgbClr val="5C363C"/>
                </a:solidFill>
                <a:latin typeface="Cambria"/>
                <a:ea typeface="Cambria"/>
                <a:cs typeface="Cambria"/>
                <a:sym typeface="Cambria"/>
              </a:rPr>
              <a:t> </a:t>
            </a:r>
            <a:r>
              <a:rPr lang="en-US" sz="4799" dirty="0" err="1">
                <a:solidFill>
                  <a:srgbClr val="5C363C"/>
                </a:solidFill>
                <a:latin typeface="Cambria"/>
                <a:ea typeface="Cambria"/>
                <a:cs typeface="Cambria"/>
                <a:sym typeface="Cambria"/>
              </a:rPr>
              <a:t>gần</a:t>
            </a:r>
            <a:r>
              <a:rPr lang="en-US" sz="4799" dirty="0">
                <a:solidFill>
                  <a:srgbClr val="5C363C"/>
                </a:solidFill>
                <a:latin typeface="Cambria"/>
                <a:ea typeface="Cambria"/>
                <a:cs typeface="Cambria"/>
                <a:sym typeface="Cambria"/>
              </a:rPr>
              <a:t> </a:t>
            </a:r>
            <a:r>
              <a:rPr lang="en-US" sz="4799" dirty="0" err="1">
                <a:solidFill>
                  <a:srgbClr val="5C363C"/>
                </a:solidFill>
                <a:latin typeface="Cambria"/>
                <a:ea typeface="Cambria"/>
                <a:cs typeface="Cambria"/>
                <a:sym typeface="Cambria"/>
              </a:rPr>
              <a:t>đây</a:t>
            </a:r>
            <a:r>
              <a:rPr lang="en-US" sz="4799" dirty="0">
                <a:solidFill>
                  <a:srgbClr val="5C363C"/>
                </a:solidFill>
                <a:latin typeface="Cambria"/>
                <a:ea typeface="Cambria"/>
                <a:cs typeface="Cambria"/>
                <a:sym typeface="Cambria"/>
              </a:rPr>
              <a:t>, </a:t>
            </a:r>
            <a:r>
              <a:rPr lang="en-US" sz="4799" dirty="0" err="1">
                <a:solidFill>
                  <a:srgbClr val="5C363C"/>
                </a:solidFill>
                <a:latin typeface="Cambria"/>
                <a:ea typeface="Cambria"/>
                <a:cs typeface="Cambria"/>
                <a:sym typeface="Cambria"/>
              </a:rPr>
              <a:t>trên</a:t>
            </a:r>
            <a:r>
              <a:rPr lang="en-US" sz="4799" dirty="0">
                <a:solidFill>
                  <a:srgbClr val="5C363C"/>
                </a:solidFill>
                <a:latin typeface="Cambria"/>
                <a:ea typeface="Cambria"/>
                <a:cs typeface="Cambria"/>
                <a:sym typeface="Cambria"/>
              </a:rPr>
              <a:t> </a:t>
            </a:r>
            <a:r>
              <a:rPr lang="en-US" sz="4799" dirty="0" err="1">
                <a:solidFill>
                  <a:srgbClr val="5C363C"/>
                </a:solidFill>
                <a:latin typeface="Cambria"/>
                <a:ea typeface="Cambria"/>
                <a:cs typeface="Cambria"/>
                <a:sym typeface="Cambria"/>
              </a:rPr>
              <a:t>đồng</a:t>
            </a:r>
            <a:r>
              <a:rPr lang="en-US" sz="4799" dirty="0">
                <a:solidFill>
                  <a:srgbClr val="5C363C"/>
                </a:solidFill>
                <a:latin typeface="Cambria"/>
                <a:ea typeface="Cambria"/>
                <a:cs typeface="Cambria"/>
                <a:sym typeface="Cambria"/>
              </a:rPr>
              <a:t> </a:t>
            </a:r>
            <a:r>
              <a:rPr lang="en-US" sz="4799" dirty="0" err="1">
                <a:solidFill>
                  <a:srgbClr val="5C363C"/>
                </a:solidFill>
                <a:latin typeface="Cambria"/>
                <a:ea typeface="Cambria"/>
                <a:cs typeface="Cambria"/>
                <a:sym typeface="Cambria"/>
              </a:rPr>
              <a:t>cỏ</a:t>
            </a:r>
            <a:r>
              <a:rPr lang="en-US" sz="4799" dirty="0">
                <a:solidFill>
                  <a:srgbClr val="5C363C"/>
                </a:solidFill>
                <a:latin typeface="Cambria"/>
                <a:ea typeface="Cambria"/>
                <a:cs typeface="Cambria"/>
                <a:sym typeface="Cambria"/>
              </a:rPr>
              <a:t>, </a:t>
            </a:r>
            <a:r>
              <a:rPr lang="en-US" sz="4799" dirty="0" err="1">
                <a:solidFill>
                  <a:srgbClr val="5C363C"/>
                </a:solidFill>
                <a:latin typeface="Cambria"/>
                <a:ea typeface="Cambria"/>
                <a:cs typeface="Cambria"/>
                <a:sym typeface="Cambria"/>
              </a:rPr>
              <a:t>một</a:t>
            </a:r>
            <a:r>
              <a:rPr lang="en-US" sz="4799" dirty="0">
                <a:solidFill>
                  <a:srgbClr val="5C363C"/>
                </a:solidFill>
                <a:latin typeface="Cambria"/>
                <a:ea typeface="Cambria"/>
                <a:cs typeface="Cambria"/>
                <a:sym typeface="Cambria"/>
              </a:rPr>
              <a:t> </a:t>
            </a:r>
            <a:r>
              <a:rPr lang="en-US" sz="4799" dirty="0" err="1">
                <a:solidFill>
                  <a:srgbClr val="5C363C"/>
                </a:solidFill>
                <a:latin typeface="Cambria"/>
                <a:ea typeface="Cambria"/>
                <a:cs typeface="Cambria"/>
                <a:sym typeface="Cambria"/>
              </a:rPr>
              <a:t>bãi</a:t>
            </a:r>
            <a:r>
              <a:rPr lang="en-US" sz="4799" dirty="0">
                <a:solidFill>
                  <a:srgbClr val="5C363C"/>
                </a:solidFill>
                <a:latin typeface="Cambria"/>
                <a:ea typeface="Cambria"/>
                <a:cs typeface="Cambria"/>
                <a:sym typeface="Cambria"/>
              </a:rPr>
              <a:t> </a:t>
            </a:r>
            <a:r>
              <a:rPr lang="en-US" sz="4799" dirty="0" err="1">
                <a:solidFill>
                  <a:srgbClr val="5C363C"/>
                </a:solidFill>
                <a:latin typeface="Cambria"/>
                <a:ea typeface="Cambria"/>
                <a:cs typeface="Cambria"/>
                <a:sym typeface="Cambria"/>
              </a:rPr>
              <a:t>rác</a:t>
            </a:r>
            <a:r>
              <a:rPr lang="en-US" sz="4799" dirty="0">
                <a:solidFill>
                  <a:srgbClr val="5C363C"/>
                </a:solidFill>
                <a:latin typeface="Cambria"/>
                <a:ea typeface="Cambria"/>
                <a:cs typeface="Cambria"/>
                <a:sym typeface="Cambria"/>
              </a:rPr>
              <a:t> </a:t>
            </a:r>
            <a:r>
              <a:rPr lang="en-US" sz="4799" dirty="0" err="1">
                <a:solidFill>
                  <a:srgbClr val="5C363C"/>
                </a:solidFill>
                <a:latin typeface="Cambria"/>
                <a:ea typeface="Cambria"/>
                <a:cs typeface="Cambria"/>
                <a:sym typeface="Cambria"/>
              </a:rPr>
              <a:t>xuất</a:t>
            </a:r>
            <a:r>
              <a:rPr lang="en-US" sz="4799" dirty="0">
                <a:solidFill>
                  <a:srgbClr val="5C363C"/>
                </a:solidFill>
                <a:latin typeface="Cambria"/>
                <a:ea typeface="Cambria"/>
                <a:cs typeface="Cambria"/>
                <a:sym typeface="Cambria"/>
              </a:rPr>
              <a:t> </a:t>
            </a:r>
            <a:r>
              <a:rPr lang="en-US" sz="4799" dirty="0" err="1">
                <a:solidFill>
                  <a:srgbClr val="5C363C"/>
                </a:solidFill>
                <a:latin typeface="Cambria"/>
                <a:ea typeface="Cambria"/>
                <a:cs typeface="Cambria"/>
                <a:sym typeface="Cambria"/>
              </a:rPr>
              <a:t>hiện</a:t>
            </a:r>
            <a:r>
              <a:rPr lang="en-US" sz="4799" dirty="0">
                <a:solidFill>
                  <a:srgbClr val="5C363C"/>
                </a:solidFill>
                <a:latin typeface="Cambria"/>
                <a:ea typeface="Cambria"/>
                <a:cs typeface="Cambria"/>
                <a:sym typeface="Cambria"/>
              </a:rPr>
              <a:t> </a:t>
            </a:r>
            <a:r>
              <a:rPr lang="en-US" sz="4799" dirty="0" err="1">
                <a:solidFill>
                  <a:srgbClr val="5C363C"/>
                </a:solidFill>
                <a:latin typeface="Cambria"/>
                <a:ea typeface="Cambria"/>
                <a:cs typeface="Cambria"/>
                <a:sym typeface="Cambria"/>
              </a:rPr>
              <a:t>và</a:t>
            </a:r>
            <a:r>
              <a:rPr lang="en-US" sz="4799" dirty="0">
                <a:solidFill>
                  <a:srgbClr val="5C363C"/>
                </a:solidFill>
                <a:latin typeface="Cambria"/>
                <a:ea typeface="Cambria"/>
                <a:cs typeface="Cambria"/>
                <a:sym typeface="Cambria"/>
              </a:rPr>
              <a:t> </a:t>
            </a:r>
            <a:r>
              <a:rPr lang="en-US" sz="4799" dirty="0" err="1">
                <a:solidFill>
                  <a:srgbClr val="5C363C"/>
                </a:solidFill>
                <a:latin typeface="Cambria"/>
                <a:ea typeface="Cambria"/>
                <a:cs typeface="Cambria"/>
                <a:sym typeface="Cambria"/>
              </a:rPr>
              <a:t>cứ</a:t>
            </a:r>
            <a:r>
              <a:rPr lang="en-US" sz="4799" dirty="0">
                <a:solidFill>
                  <a:srgbClr val="5C363C"/>
                </a:solidFill>
                <a:latin typeface="Cambria"/>
                <a:ea typeface="Cambria"/>
                <a:cs typeface="Cambria"/>
                <a:sym typeface="Cambria"/>
              </a:rPr>
              <a:t> </a:t>
            </a:r>
            <a:r>
              <a:rPr lang="en-US" sz="4799" dirty="0" err="1">
                <a:solidFill>
                  <a:srgbClr val="5C363C"/>
                </a:solidFill>
                <a:latin typeface="Cambria"/>
                <a:ea typeface="Cambria"/>
                <a:cs typeface="Cambria"/>
                <a:sym typeface="Cambria"/>
              </a:rPr>
              <a:t>lớn</a:t>
            </a:r>
            <a:r>
              <a:rPr lang="en-US" sz="4799" dirty="0">
                <a:solidFill>
                  <a:srgbClr val="5C363C"/>
                </a:solidFill>
                <a:latin typeface="Cambria"/>
                <a:ea typeface="Cambria"/>
                <a:cs typeface="Cambria"/>
                <a:sym typeface="Cambria"/>
              </a:rPr>
              <a:t> </a:t>
            </a:r>
            <a:r>
              <a:rPr lang="en-US" sz="4799" dirty="0" err="1">
                <a:solidFill>
                  <a:srgbClr val="5C363C"/>
                </a:solidFill>
                <a:latin typeface="Cambria"/>
                <a:ea typeface="Cambria"/>
                <a:cs typeface="Cambria"/>
                <a:sym typeface="Cambria"/>
              </a:rPr>
              <a:t>dần</a:t>
            </a:r>
            <a:r>
              <a:rPr lang="en-US" sz="4799" dirty="0">
                <a:solidFill>
                  <a:srgbClr val="5C363C"/>
                </a:solidFill>
                <a:latin typeface="Cambria"/>
                <a:ea typeface="Cambria"/>
                <a:cs typeface="Cambria"/>
                <a:sym typeface="Cambria"/>
              </a:rPr>
              <a:t> </a:t>
            </a:r>
            <a:r>
              <a:rPr lang="en-US" sz="4799" dirty="0" err="1">
                <a:solidFill>
                  <a:srgbClr val="5C363C"/>
                </a:solidFill>
                <a:latin typeface="Cambria"/>
                <a:ea typeface="Cambria"/>
                <a:cs typeface="Cambria"/>
                <a:sym typeface="Cambria"/>
              </a:rPr>
              <a:t>lên</a:t>
            </a:r>
            <a:r>
              <a:rPr lang="en-US" sz="4799" dirty="0">
                <a:solidFill>
                  <a:srgbClr val="5C363C"/>
                </a:solidFill>
                <a:latin typeface="Cambria"/>
                <a:ea typeface="Cambria"/>
                <a:cs typeface="Cambria"/>
                <a:sym typeface="Cambria"/>
              </a:rPr>
              <a:t>, </a:t>
            </a:r>
            <a:r>
              <a:rPr lang="en-US" sz="4799" dirty="0" err="1">
                <a:solidFill>
                  <a:srgbClr val="5C363C"/>
                </a:solidFill>
                <a:latin typeface="Cambria"/>
                <a:ea typeface="Cambria"/>
                <a:cs typeface="Cambria"/>
                <a:sym typeface="Cambria"/>
              </a:rPr>
              <a:t>bốc</a:t>
            </a:r>
            <a:r>
              <a:rPr lang="en-US" sz="4799" dirty="0">
                <a:solidFill>
                  <a:srgbClr val="5C363C"/>
                </a:solidFill>
                <a:latin typeface="Cambria"/>
                <a:ea typeface="Cambria"/>
                <a:cs typeface="Cambria"/>
                <a:sym typeface="Cambria"/>
              </a:rPr>
              <a:t> </a:t>
            </a:r>
            <a:r>
              <a:rPr lang="en-US" sz="4799" dirty="0" err="1">
                <a:solidFill>
                  <a:srgbClr val="5C363C"/>
                </a:solidFill>
                <a:latin typeface="Cambria"/>
                <a:ea typeface="Cambria"/>
                <a:cs typeface="Cambria"/>
                <a:sym typeface="Cambria"/>
              </a:rPr>
              <a:t>mùi</a:t>
            </a:r>
            <a:r>
              <a:rPr lang="en-US" sz="4799" dirty="0">
                <a:solidFill>
                  <a:srgbClr val="5C363C"/>
                </a:solidFill>
                <a:latin typeface="Cambria"/>
                <a:ea typeface="Cambria"/>
                <a:cs typeface="Cambria"/>
                <a:sym typeface="Cambria"/>
              </a:rPr>
              <a:t> </a:t>
            </a:r>
            <a:r>
              <a:rPr lang="en-US" sz="4799" dirty="0" err="1">
                <a:solidFill>
                  <a:srgbClr val="5C363C"/>
                </a:solidFill>
                <a:latin typeface="Cambria"/>
                <a:ea typeface="Cambria"/>
                <a:cs typeface="Cambria"/>
                <a:sym typeface="Cambria"/>
              </a:rPr>
              <a:t>khó</a:t>
            </a:r>
            <a:r>
              <a:rPr lang="en-US" sz="4799" dirty="0">
                <a:solidFill>
                  <a:srgbClr val="5C363C"/>
                </a:solidFill>
                <a:latin typeface="Cambria"/>
                <a:ea typeface="Cambria"/>
                <a:cs typeface="Cambria"/>
                <a:sym typeface="Cambria"/>
              </a:rPr>
              <a:t> </a:t>
            </a:r>
            <a:r>
              <a:rPr lang="en-US" sz="4799" dirty="0" err="1">
                <a:solidFill>
                  <a:srgbClr val="5C363C"/>
                </a:solidFill>
                <a:latin typeface="Cambria"/>
                <a:ea typeface="Cambria"/>
                <a:cs typeface="Cambria"/>
                <a:sym typeface="Cambria"/>
              </a:rPr>
              <a:t>chịu</a:t>
            </a:r>
            <a:r>
              <a:rPr lang="en-US" sz="4799" dirty="0">
                <a:solidFill>
                  <a:srgbClr val="5C363C"/>
                </a:solidFill>
                <a:latin typeface="Cambria"/>
                <a:ea typeface="Cambria"/>
                <a:cs typeface="Cambria"/>
                <a:sym typeface="Cambria"/>
              </a:rPr>
              <a:t>. </a:t>
            </a:r>
            <a:r>
              <a:rPr lang="en-US" sz="4799" dirty="0" err="1">
                <a:solidFill>
                  <a:srgbClr val="5C363C"/>
                </a:solidFill>
                <a:latin typeface="Cambria"/>
                <a:ea typeface="Cambria"/>
                <a:cs typeface="Cambria"/>
                <a:sym typeface="Cambria"/>
              </a:rPr>
              <a:t>Các</a:t>
            </a:r>
            <a:r>
              <a:rPr lang="en-US" sz="4799" dirty="0">
                <a:solidFill>
                  <a:srgbClr val="5C363C"/>
                </a:solidFill>
                <a:latin typeface="Cambria"/>
                <a:ea typeface="Cambria"/>
                <a:cs typeface="Cambria"/>
                <a:sym typeface="Cambria"/>
              </a:rPr>
              <a:t> </a:t>
            </a:r>
            <a:r>
              <a:rPr lang="en-US" sz="4799" dirty="0" err="1">
                <a:solidFill>
                  <a:srgbClr val="5C363C"/>
                </a:solidFill>
                <a:latin typeface="Cambria"/>
                <a:ea typeface="Cambria"/>
                <a:cs typeface="Cambria"/>
                <a:sym typeface="Cambria"/>
              </a:rPr>
              <a:t>bạn</a:t>
            </a:r>
            <a:r>
              <a:rPr lang="en-US" sz="4799" dirty="0">
                <a:solidFill>
                  <a:srgbClr val="5C363C"/>
                </a:solidFill>
                <a:latin typeface="Cambria"/>
                <a:ea typeface="Cambria"/>
                <a:cs typeface="Cambria"/>
                <a:sym typeface="Cambria"/>
              </a:rPr>
              <a:t> </a:t>
            </a:r>
            <a:r>
              <a:rPr lang="en-US" sz="4799" dirty="0" err="1">
                <a:solidFill>
                  <a:srgbClr val="5C363C"/>
                </a:solidFill>
                <a:latin typeface="Cambria"/>
                <a:ea typeface="Cambria"/>
                <a:cs typeface="Cambria"/>
                <a:sym typeface="Cambria"/>
              </a:rPr>
              <a:t>nhỏ</a:t>
            </a:r>
            <a:r>
              <a:rPr lang="en-US" sz="4799" dirty="0">
                <a:solidFill>
                  <a:srgbClr val="5C363C"/>
                </a:solidFill>
                <a:latin typeface="Cambria"/>
                <a:ea typeface="Cambria"/>
                <a:cs typeface="Cambria"/>
                <a:sym typeface="Cambria"/>
              </a:rPr>
              <a:t> </a:t>
            </a:r>
            <a:r>
              <a:rPr lang="en-US" sz="4799" dirty="0" err="1">
                <a:solidFill>
                  <a:srgbClr val="5C363C"/>
                </a:solidFill>
                <a:latin typeface="Cambria"/>
                <a:ea typeface="Cambria"/>
                <a:cs typeface="Cambria"/>
                <a:sym typeface="Cambria"/>
              </a:rPr>
              <a:t>chẳng</a:t>
            </a:r>
            <a:r>
              <a:rPr lang="en-US" sz="4799" dirty="0">
                <a:solidFill>
                  <a:srgbClr val="5C363C"/>
                </a:solidFill>
                <a:latin typeface="Cambria"/>
                <a:ea typeface="Cambria"/>
                <a:cs typeface="Cambria"/>
                <a:sym typeface="Cambria"/>
              </a:rPr>
              <a:t> </a:t>
            </a:r>
            <a:r>
              <a:rPr lang="en-US" sz="4799" dirty="0" err="1">
                <a:solidFill>
                  <a:srgbClr val="5C363C"/>
                </a:solidFill>
                <a:latin typeface="Cambria"/>
                <a:ea typeface="Cambria"/>
                <a:cs typeface="Cambria"/>
                <a:sym typeface="Cambria"/>
              </a:rPr>
              <a:t>nô</a:t>
            </a:r>
            <a:r>
              <a:rPr lang="en-US" sz="4799" dirty="0">
                <a:solidFill>
                  <a:srgbClr val="5C363C"/>
                </a:solidFill>
                <a:latin typeface="Cambria"/>
                <a:ea typeface="Cambria"/>
                <a:cs typeface="Cambria"/>
                <a:sym typeface="Cambria"/>
              </a:rPr>
              <a:t> </a:t>
            </a:r>
            <a:r>
              <a:rPr lang="en-US" sz="4799" dirty="0" err="1">
                <a:solidFill>
                  <a:srgbClr val="5C363C"/>
                </a:solidFill>
                <a:latin typeface="Cambria"/>
                <a:ea typeface="Cambria"/>
                <a:cs typeface="Cambria"/>
                <a:sym typeface="Cambria"/>
              </a:rPr>
              <a:t>đùa</a:t>
            </a:r>
            <a:r>
              <a:rPr lang="en-US" sz="4799" dirty="0">
                <a:solidFill>
                  <a:srgbClr val="5C363C"/>
                </a:solidFill>
                <a:latin typeface="Cambria"/>
                <a:ea typeface="Cambria"/>
                <a:cs typeface="Cambria"/>
                <a:sym typeface="Cambria"/>
              </a:rPr>
              <a:t>, </a:t>
            </a:r>
            <a:r>
              <a:rPr lang="en-US" sz="4799" dirty="0" err="1">
                <a:solidFill>
                  <a:srgbClr val="5C363C"/>
                </a:solidFill>
                <a:latin typeface="Cambria"/>
                <a:ea typeface="Cambria"/>
                <a:cs typeface="Cambria"/>
                <a:sym typeface="Cambria"/>
              </a:rPr>
              <a:t>hò</a:t>
            </a:r>
            <a:r>
              <a:rPr lang="en-US" sz="4799" dirty="0">
                <a:solidFill>
                  <a:srgbClr val="5C363C"/>
                </a:solidFill>
                <a:latin typeface="Cambria"/>
                <a:ea typeface="Cambria"/>
                <a:cs typeface="Cambria"/>
                <a:sym typeface="Cambria"/>
              </a:rPr>
              <a:t> </a:t>
            </a:r>
            <a:r>
              <a:rPr lang="en-US" sz="4799" dirty="0" err="1">
                <a:solidFill>
                  <a:srgbClr val="5C363C"/>
                </a:solidFill>
                <a:latin typeface="Cambria"/>
                <a:ea typeface="Cambria"/>
                <a:cs typeface="Cambria"/>
                <a:sym typeface="Cambria"/>
              </a:rPr>
              <a:t>hét</a:t>
            </a:r>
            <a:r>
              <a:rPr lang="en-US" sz="4799" dirty="0">
                <a:solidFill>
                  <a:srgbClr val="5C363C"/>
                </a:solidFill>
                <a:latin typeface="Cambria"/>
                <a:ea typeface="Cambria"/>
                <a:cs typeface="Cambria"/>
                <a:sym typeface="Cambria"/>
              </a:rPr>
              <a:t> </a:t>
            </a:r>
            <a:r>
              <a:rPr lang="en-US" sz="4799" dirty="0" err="1">
                <a:solidFill>
                  <a:srgbClr val="5C363C"/>
                </a:solidFill>
                <a:latin typeface="Cambria"/>
                <a:ea typeface="Cambria"/>
                <a:cs typeface="Cambria"/>
                <a:sym typeface="Cambria"/>
              </a:rPr>
              <a:t>như</a:t>
            </a:r>
            <a:r>
              <a:rPr lang="en-US" sz="4799" dirty="0">
                <a:solidFill>
                  <a:srgbClr val="5C363C"/>
                </a:solidFill>
                <a:latin typeface="Cambria"/>
                <a:ea typeface="Cambria"/>
                <a:cs typeface="Cambria"/>
                <a:sym typeface="Cambria"/>
              </a:rPr>
              <a:t> </a:t>
            </a:r>
            <a:r>
              <a:rPr lang="en-US" sz="4799" dirty="0" err="1">
                <a:solidFill>
                  <a:srgbClr val="5C363C"/>
                </a:solidFill>
                <a:latin typeface="Cambria"/>
                <a:ea typeface="Cambria"/>
                <a:cs typeface="Cambria"/>
                <a:sym typeface="Cambria"/>
              </a:rPr>
              <a:t>mọi</a:t>
            </a:r>
            <a:r>
              <a:rPr lang="en-US" sz="4799" dirty="0">
                <a:solidFill>
                  <a:srgbClr val="5C363C"/>
                </a:solidFill>
                <a:latin typeface="Cambria"/>
                <a:ea typeface="Cambria"/>
                <a:cs typeface="Cambria"/>
                <a:sym typeface="Cambria"/>
              </a:rPr>
              <a:t> </a:t>
            </a:r>
            <a:r>
              <a:rPr lang="en-US" sz="4799" dirty="0" err="1">
                <a:solidFill>
                  <a:srgbClr val="5C363C"/>
                </a:solidFill>
                <a:latin typeface="Cambria"/>
                <a:ea typeface="Cambria"/>
                <a:cs typeface="Cambria"/>
                <a:sym typeface="Cambria"/>
              </a:rPr>
              <a:t>ngày</a:t>
            </a:r>
            <a:r>
              <a:rPr lang="en-US" sz="4799" dirty="0">
                <a:solidFill>
                  <a:srgbClr val="5C363C"/>
                </a:solidFill>
                <a:latin typeface="Cambria"/>
                <a:ea typeface="Cambria"/>
                <a:cs typeface="Cambria"/>
                <a:sym typeface="Cambria"/>
              </a:rPr>
              <a:t>.</a:t>
            </a:r>
          </a:p>
          <a:p>
            <a:pPr algn="just">
              <a:lnSpc>
                <a:spcPts val="5471"/>
              </a:lnSpc>
            </a:pPr>
            <a:r>
              <a:rPr lang="en-US" sz="4799" dirty="0">
                <a:solidFill>
                  <a:srgbClr val="5C363C"/>
                </a:solidFill>
                <a:latin typeface="Cambria"/>
                <a:ea typeface="Cambria"/>
                <a:cs typeface="Cambria"/>
                <a:sym typeface="Cambria"/>
              </a:rPr>
              <a:t>     - </a:t>
            </a:r>
            <a:r>
              <a:rPr lang="en-US" sz="4799" dirty="0" err="1">
                <a:solidFill>
                  <a:srgbClr val="5C363C"/>
                </a:solidFill>
                <a:latin typeface="Cambria"/>
                <a:ea typeface="Cambria"/>
                <a:cs typeface="Cambria"/>
                <a:sym typeface="Cambria"/>
              </a:rPr>
              <a:t>Cứ</a:t>
            </a:r>
            <a:r>
              <a:rPr lang="en-US" sz="4799" dirty="0">
                <a:solidFill>
                  <a:srgbClr val="5C363C"/>
                </a:solidFill>
                <a:latin typeface="Cambria"/>
                <a:ea typeface="Cambria"/>
                <a:cs typeface="Cambria"/>
                <a:sym typeface="Cambria"/>
              </a:rPr>
              <a:t> </a:t>
            </a:r>
            <a:r>
              <a:rPr lang="en-US" sz="4799" dirty="0" err="1">
                <a:solidFill>
                  <a:srgbClr val="5C363C"/>
                </a:solidFill>
                <a:latin typeface="Cambria"/>
                <a:ea typeface="Cambria"/>
                <a:cs typeface="Cambria"/>
                <a:sym typeface="Cambria"/>
              </a:rPr>
              <a:t>thế</a:t>
            </a:r>
            <a:r>
              <a:rPr lang="en-US" sz="4799" dirty="0">
                <a:solidFill>
                  <a:srgbClr val="5C363C"/>
                </a:solidFill>
                <a:latin typeface="Cambria"/>
                <a:ea typeface="Cambria"/>
                <a:cs typeface="Cambria"/>
                <a:sym typeface="Cambria"/>
              </a:rPr>
              <a:t> </a:t>
            </a:r>
            <a:r>
              <a:rPr lang="en-US" sz="4799" dirty="0" err="1">
                <a:solidFill>
                  <a:srgbClr val="5C363C"/>
                </a:solidFill>
                <a:latin typeface="Cambria"/>
                <a:ea typeface="Cambria"/>
                <a:cs typeface="Cambria"/>
                <a:sym typeface="Cambria"/>
              </a:rPr>
              <a:t>này</a:t>
            </a:r>
            <a:r>
              <a:rPr lang="en-US" sz="4799" dirty="0">
                <a:solidFill>
                  <a:srgbClr val="5C363C"/>
                </a:solidFill>
                <a:latin typeface="Cambria"/>
                <a:ea typeface="Cambria"/>
                <a:cs typeface="Cambria"/>
                <a:sym typeface="Cambria"/>
              </a:rPr>
              <a:t>, </a:t>
            </a:r>
            <a:r>
              <a:rPr lang="en-US" sz="4799" dirty="0" err="1">
                <a:solidFill>
                  <a:srgbClr val="5C363C"/>
                </a:solidFill>
                <a:latin typeface="Cambria"/>
                <a:ea typeface="Cambria"/>
                <a:cs typeface="Cambria"/>
                <a:sym typeface="Cambria"/>
              </a:rPr>
              <a:t>đồng</a:t>
            </a:r>
            <a:r>
              <a:rPr lang="en-US" sz="4799" dirty="0">
                <a:solidFill>
                  <a:srgbClr val="5C363C"/>
                </a:solidFill>
                <a:latin typeface="Cambria"/>
                <a:ea typeface="Cambria"/>
                <a:cs typeface="Cambria"/>
                <a:sym typeface="Cambria"/>
              </a:rPr>
              <a:t> </a:t>
            </a:r>
            <a:r>
              <a:rPr lang="en-US" sz="4799" dirty="0" err="1">
                <a:solidFill>
                  <a:srgbClr val="5C363C"/>
                </a:solidFill>
                <a:latin typeface="Cambria"/>
                <a:ea typeface="Cambria"/>
                <a:cs typeface="Cambria"/>
                <a:sym typeface="Cambria"/>
              </a:rPr>
              <a:t>cỏ</a:t>
            </a:r>
            <a:r>
              <a:rPr lang="en-US" sz="4799" dirty="0">
                <a:solidFill>
                  <a:srgbClr val="5C363C"/>
                </a:solidFill>
                <a:latin typeface="Cambria"/>
                <a:ea typeface="Cambria"/>
                <a:cs typeface="Cambria"/>
                <a:sym typeface="Cambria"/>
              </a:rPr>
              <a:t> </a:t>
            </a:r>
            <a:r>
              <a:rPr lang="en-US" sz="4799" dirty="0" err="1">
                <a:solidFill>
                  <a:srgbClr val="5C363C"/>
                </a:solidFill>
                <a:latin typeface="Cambria"/>
                <a:ea typeface="Cambria"/>
                <a:cs typeface="Cambria"/>
                <a:sym typeface="Cambria"/>
              </a:rPr>
              <a:t>sẽ</a:t>
            </a:r>
            <a:r>
              <a:rPr lang="en-US" sz="4799" dirty="0">
                <a:solidFill>
                  <a:srgbClr val="5C363C"/>
                </a:solidFill>
                <a:latin typeface="Cambria"/>
                <a:ea typeface="Cambria"/>
                <a:cs typeface="Cambria"/>
                <a:sym typeface="Cambria"/>
              </a:rPr>
              <a:t> </a:t>
            </a:r>
            <a:r>
              <a:rPr lang="en-US" sz="4799" dirty="0" err="1">
                <a:solidFill>
                  <a:srgbClr val="5C363C"/>
                </a:solidFill>
                <a:latin typeface="Cambria"/>
                <a:ea typeface="Cambria"/>
                <a:cs typeface="Cambria"/>
                <a:sym typeface="Cambria"/>
              </a:rPr>
              <a:t>thành</a:t>
            </a:r>
            <a:r>
              <a:rPr lang="en-US" sz="4799" dirty="0">
                <a:solidFill>
                  <a:srgbClr val="5C363C"/>
                </a:solidFill>
                <a:latin typeface="Cambria"/>
                <a:ea typeface="Cambria"/>
                <a:cs typeface="Cambria"/>
                <a:sym typeface="Cambria"/>
              </a:rPr>
              <a:t> </a:t>
            </a:r>
            <a:r>
              <a:rPr lang="en-US" sz="4799" dirty="0" err="1">
                <a:solidFill>
                  <a:srgbClr val="5C363C"/>
                </a:solidFill>
                <a:latin typeface="Cambria"/>
                <a:ea typeface="Cambria"/>
                <a:cs typeface="Cambria"/>
                <a:sym typeface="Cambria"/>
              </a:rPr>
              <a:t>bãi</a:t>
            </a:r>
            <a:r>
              <a:rPr lang="en-US" sz="4799" dirty="0">
                <a:solidFill>
                  <a:srgbClr val="5C363C"/>
                </a:solidFill>
                <a:latin typeface="Cambria"/>
                <a:ea typeface="Cambria"/>
                <a:cs typeface="Cambria"/>
                <a:sym typeface="Cambria"/>
              </a:rPr>
              <a:t> </a:t>
            </a:r>
            <a:r>
              <a:rPr lang="en-US" sz="4799" dirty="0" err="1">
                <a:solidFill>
                  <a:srgbClr val="5C363C"/>
                </a:solidFill>
                <a:latin typeface="Cambria"/>
                <a:ea typeface="Cambria"/>
                <a:cs typeface="Cambria"/>
                <a:sym typeface="Cambria"/>
              </a:rPr>
              <a:t>rác</a:t>
            </a:r>
            <a:r>
              <a:rPr lang="en-US" sz="4799" dirty="0">
                <a:solidFill>
                  <a:srgbClr val="5C363C"/>
                </a:solidFill>
                <a:latin typeface="Cambria"/>
                <a:ea typeface="Cambria"/>
                <a:cs typeface="Cambria"/>
                <a:sym typeface="Cambria"/>
              </a:rPr>
              <a:t> </a:t>
            </a:r>
            <a:r>
              <a:rPr lang="en-US" sz="4799" dirty="0" err="1">
                <a:solidFill>
                  <a:srgbClr val="5C363C"/>
                </a:solidFill>
                <a:latin typeface="Cambria"/>
                <a:ea typeface="Cambria"/>
                <a:cs typeface="Cambria"/>
                <a:sym typeface="Cambria"/>
              </a:rPr>
              <a:t>mất</a:t>
            </a:r>
            <a:r>
              <a:rPr lang="en-US" sz="4799" dirty="0">
                <a:solidFill>
                  <a:srgbClr val="5C363C"/>
                </a:solidFill>
                <a:latin typeface="Cambria"/>
                <a:ea typeface="Cambria"/>
                <a:cs typeface="Cambria"/>
                <a:sym typeface="Cambria"/>
              </a:rPr>
              <a:t> </a:t>
            </a:r>
            <a:r>
              <a:rPr lang="en-US" sz="4799" dirty="0" err="1">
                <a:solidFill>
                  <a:srgbClr val="5C363C"/>
                </a:solidFill>
                <a:latin typeface="Cambria"/>
                <a:ea typeface="Cambria"/>
                <a:cs typeface="Cambria"/>
                <a:sym typeface="Cambria"/>
              </a:rPr>
              <a:t>thôi</a:t>
            </a:r>
            <a:r>
              <a:rPr lang="en-US" sz="4799" dirty="0">
                <a:solidFill>
                  <a:srgbClr val="5C363C"/>
                </a:solidFill>
                <a:latin typeface="Cambria"/>
                <a:ea typeface="Cambria"/>
                <a:cs typeface="Cambria"/>
                <a:sym typeface="Cambria"/>
              </a:rPr>
              <a:t>! – </a:t>
            </a:r>
            <a:r>
              <a:rPr lang="en-US" sz="4799" dirty="0" err="1">
                <a:solidFill>
                  <a:srgbClr val="5C363C"/>
                </a:solidFill>
                <a:latin typeface="Cambria"/>
                <a:ea typeface="Cambria"/>
                <a:cs typeface="Cambria"/>
                <a:sym typeface="Cambria"/>
              </a:rPr>
              <a:t>Mư</a:t>
            </a:r>
            <a:r>
              <a:rPr lang="en-US" sz="4799" dirty="0">
                <a:solidFill>
                  <a:srgbClr val="5C363C"/>
                </a:solidFill>
                <a:latin typeface="Cambria"/>
                <a:ea typeface="Cambria"/>
                <a:cs typeface="Cambria"/>
                <a:sym typeface="Cambria"/>
              </a:rPr>
              <a:t> </a:t>
            </a:r>
            <a:r>
              <a:rPr lang="en-US" sz="4799" dirty="0" err="1">
                <a:solidFill>
                  <a:srgbClr val="5C363C"/>
                </a:solidFill>
                <a:latin typeface="Cambria"/>
                <a:ea typeface="Cambria"/>
                <a:cs typeface="Cambria"/>
                <a:sym typeface="Cambria"/>
              </a:rPr>
              <a:t>Nhơ</a:t>
            </a:r>
            <a:r>
              <a:rPr lang="en-US" sz="4799" dirty="0">
                <a:solidFill>
                  <a:srgbClr val="5C363C"/>
                </a:solidFill>
                <a:latin typeface="Cambria"/>
                <a:ea typeface="Cambria"/>
                <a:cs typeface="Cambria"/>
                <a:sym typeface="Cambria"/>
              </a:rPr>
              <a:t> </a:t>
            </a:r>
            <a:r>
              <a:rPr lang="en-US" sz="4799" dirty="0" err="1">
                <a:solidFill>
                  <a:srgbClr val="5C363C"/>
                </a:solidFill>
                <a:latin typeface="Cambria"/>
                <a:ea typeface="Cambria"/>
                <a:cs typeface="Cambria"/>
                <a:sym typeface="Cambria"/>
              </a:rPr>
              <a:t>thở</a:t>
            </a:r>
            <a:r>
              <a:rPr lang="en-US" sz="4799" dirty="0">
                <a:solidFill>
                  <a:srgbClr val="5C363C"/>
                </a:solidFill>
                <a:latin typeface="Cambria"/>
                <a:ea typeface="Cambria"/>
                <a:cs typeface="Cambria"/>
                <a:sym typeface="Cambria"/>
              </a:rPr>
              <a:t> </a:t>
            </a:r>
            <a:r>
              <a:rPr lang="en-US" sz="4799" dirty="0" err="1">
                <a:solidFill>
                  <a:srgbClr val="5C363C"/>
                </a:solidFill>
                <a:latin typeface="Cambria"/>
                <a:ea typeface="Cambria"/>
                <a:cs typeface="Cambria"/>
                <a:sym typeface="Cambria"/>
              </a:rPr>
              <a:t>dài</a:t>
            </a:r>
            <a:r>
              <a:rPr lang="en-US" sz="4799" dirty="0">
                <a:solidFill>
                  <a:srgbClr val="5C363C"/>
                </a:solidFill>
                <a:latin typeface="Cambria"/>
                <a:ea typeface="Cambria"/>
                <a:cs typeface="Cambria"/>
                <a:sym typeface="Cambria"/>
              </a:rPr>
              <a:t>.</a:t>
            </a:r>
          </a:p>
          <a:p>
            <a:pPr algn="just">
              <a:lnSpc>
                <a:spcPts val="5471"/>
              </a:lnSpc>
            </a:pPr>
            <a:r>
              <a:rPr lang="en-US" sz="4799" dirty="0">
                <a:solidFill>
                  <a:srgbClr val="5C363C"/>
                </a:solidFill>
                <a:latin typeface="Cambria"/>
                <a:ea typeface="Cambria"/>
                <a:cs typeface="Cambria"/>
                <a:sym typeface="Cambria"/>
              </a:rPr>
              <a:t>     </a:t>
            </a:r>
            <a:r>
              <a:rPr lang="en-US" sz="4799" dirty="0" err="1">
                <a:solidFill>
                  <a:srgbClr val="5C363C"/>
                </a:solidFill>
                <a:latin typeface="Cambria"/>
                <a:ea typeface="Cambria"/>
                <a:cs typeface="Cambria"/>
                <a:sym typeface="Cambria"/>
              </a:rPr>
              <a:t>Mư</a:t>
            </a:r>
            <a:r>
              <a:rPr lang="en-US" sz="4799" dirty="0">
                <a:solidFill>
                  <a:srgbClr val="5C363C"/>
                </a:solidFill>
                <a:latin typeface="Cambria"/>
                <a:ea typeface="Cambria"/>
                <a:cs typeface="Cambria"/>
                <a:sym typeface="Cambria"/>
              </a:rPr>
              <a:t> </a:t>
            </a:r>
            <a:r>
              <a:rPr lang="en-US" sz="4799" dirty="0" err="1">
                <a:solidFill>
                  <a:srgbClr val="5C363C"/>
                </a:solidFill>
                <a:latin typeface="Cambria"/>
                <a:ea typeface="Cambria"/>
                <a:cs typeface="Cambria"/>
                <a:sym typeface="Cambria"/>
              </a:rPr>
              <a:t>Hoa</a:t>
            </a:r>
            <a:r>
              <a:rPr lang="en-US" sz="4799" dirty="0">
                <a:solidFill>
                  <a:srgbClr val="5C363C"/>
                </a:solidFill>
                <a:latin typeface="Cambria"/>
                <a:ea typeface="Cambria"/>
                <a:cs typeface="Cambria"/>
                <a:sym typeface="Cambria"/>
              </a:rPr>
              <a:t> quay </a:t>
            </a:r>
            <a:r>
              <a:rPr lang="en-US" sz="4799" dirty="0" err="1">
                <a:solidFill>
                  <a:srgbClr val="5C363C"/>
                </a:solidFill>
                <a:latin typeface="Cambria"/>
                <a:ea typeface="Cambria"/>
                <a:cs typeface="Cambria"/>
                <a:sym typeface="Cambria"/>
              </a:rPr>
              <a:t>mặt</a:t>
            </a:r>
            <a:r>
              <a:rPr lang="en-US" sz="4799" dirty="0">
                <a:solidFill>
                  <a:srgbClr val="5C363C"/>
                </a:solidFill>
                <a:latin typeface="Cambria"/>
                <a:ea typeface="Cambria"/>
                <a:cs typeface="Cambria"/>
                <a:sym typeface="Cambria"/>
              </a:rPr>
              <a:t> </a:t>
            </a:r>
            <a:r>
              <a:rPr lang="en-US" sz="4799" dirty="0" err="1">
                <a:solidFill>
                  <a:srgbClr val="5C363C"/>
                </a:solidFill>
                <a:latin typeface="Cambria"/>
                <a:ea typeface="Cambria"/>
                <a:cs typeface="Cambria"/>
                <a:sym typeface="Cambria"/>
              </a:rPr>
              <a:t>đi</a:t>
            </a:r>
            <a:r>
              <a:rPr lang="en-US" sz="4799" dirty="0">
                <a:solidFill>
                  <a:srgbClr val="5C363C"/>
                </a:solidFill>
                <a:latin typeface="Cambria"/>
                <a:ea typeface="Cambria"/>
                <a:cs typeface="Cambria"/>
                <a:sym typeface="Cambria"/>
              </a:rPr>
              <a:t>, </a:t>
            </a:r>
            <a:r>
              <a:rPr lang="en-US" sz="4799" dirty="0" err="1">
                <a:solidFill>
                  <a:srgbClr val="5C363C"/>
                </a:solidFill>
                <a:latin typeface="Cambria"/>
                <a:ea typeface="Cambria"/>
                <a:cs typeface="Cambria"/>
                <a:sym typeface="Cambria"/>
              </a:rPr>
              <a:t>giấu</a:t>
            </a:r>
            <a:r>
              <a:rPr lang="en-US" sz="4799" dirty="0">
                <a:solidFill>
                  <a:srgbClr val="5C363C"/>
                </a:solidFill>
                <a:latin typeface="Cambria"/>
                <a:ea typeface="Cambria"/>
                <a:cs typeface="Cambria"/>
                <a:sym typeface="Cambria"/>
              </a:rPr>
              <a:t> </a:t>
            </a:r>
            <a:r>
              <a:rPr lang="en-US" sz="4799" dirty="0" err="1">
                <a:solidFill>
                  <a:srgbClr val="5C363C"/>
                </a:solidFill>
                <a:latin typeface="Cambria"/>
                <a:ea typeface="Cambria"/>
                <a:cs typeface="Cambria"/>
                <a:sym typeface="Cambria"/>
              </a:rPr>
              <a:t>những</a:t>
            </a:r>
            <a:r>
              <a:rPr lang="en-US" sz="4799" dirty="0">
                <a:solidFill>
                  <a:srgbClr val="5C363C"/>
                </a:solidFill>
                <a:latin typeface="Cambria"/>
                <a:ea typeface="Cambria"/>
                <a:cs typeface="Cambria"/>
                <a:sym typeface="Cambria"/>
              </a:rPr>
              <a:t> </a:t>
            </a:r>
            <a:r>
              <a:rPr lang="en-US" sz="4799" dirty="0" err="1">
                <a:solidFill>
                  <a:srgbClr val="5C363C"/>
                </a:solidFill>
                <a:latin typeface="Cambria"/>
                <a:ea typeface="Cambria"/>
                <a:cs typeface="Cambria"/>
                <a:sym typeface="Cambria"/>
              </a:rPr>
              <a:t>giọt</a:t>
            </a:r>
            <a:r>
              <a:rPr lang="en-US" sz="4799" dirty="0">
                <a:solidFill>
                  <a:srgbClr val="5C363C"/>
                </a:solidFill>
                <a:latin typeface="Cambria"/>
                <a:ea typeface="Cambria"/>
                <a:cs typeface="Cambria"/>
                <a:sym typeface="Cambria"/>
              </a:rPr>
              <a:t> </a:t>
            </a:r>
            <a:r>
              <a:rPr lang="en-US" sz="4799" dirty="0" err="1">
                <a:solidFill>
                  <a:srgbClr val="5C363C"/>
                </a:solidFill>
                <a:latin typeface="Cambria"/>
                <a:ea typeface="Cambria"/>
                <a:cs typeface="Cambria"/>
                <a:sym typeface="Cambria"/>
              </a:rPr>
              <a:t>nước</a:t>
            </a:r>
            <a:r>
              <a:rPr lang="en-US" sz="4799" dirty="0">
                <a:solidFill>
                  <a:srgbClr val="5C363C"/>
                </a:solidFill>
                <a:latin typeface="Cambria"/>
                <a:ea typeface="Cambria"/>
                <a:cs typeface="Cambria"/>
                <a:sym typeface="Cambria"/>
              </a:rPr>
              <a:t> </a:t>
            </a:r>
            <a:r>
              <a:rPr lang="en-US" sz="4799" dirty="0" err="1">
                <a:solidFill>
                  <a:srgbClr val="5C363C"/>
                </a:solidFill>
                <a:latin typeface="Cambria"/>
                <a:ea typeface="Cambria"/>
                <a:cs typeface="Cambria"/>
                <a:sym typeface="Cambria"/>
              </a:rPr>
              <a:t>mắt</a:t>
            </a:r>
            <a:r>
              <a:rPr lang="en-US" sz="4799" dirty="0">
                <a:solidFill>
                  <a:srgbClr val="5C363C"/>
                </a:solidFill>
                <a:latin typeface="Cambria"/>
                <a:ea typeface="Cambria"/>
                <a:cs typeface="Cambria"/>
                <a:sym typeface="Cambria"/>
              </a:rPr>
              <a:t>:</a:t>
            </a:r>
          </a:p>
          <a:p>
            <a:pPr algn="just">
              <a:lnSpc>
                <a:spcPts val="5471"/>
              </a:lnSpc>
            </a:pPr>
            <a:r>
              <a:rPr lang="en-US" sz="4799" dirty="0">
                <a:solidFill>
                  <a:srgbClr val="5C363C"/>
                </a:solidFill>
                <a:latin typeface="Cambria"/>
                <a:ea typeface="Cambria"/>
                <a:cs typeface="Cambria"/>
                <a:sym typeface="Cambria"/>
              </a:rPr>
              <a:t>     - </a:t>
            </a:r>
            <a:r>
              <a:rPr lang="en-US" sz="4799" dirty="0" err="1">
                <a:solidFill>
                  <a:srgbClr val="5C363C"/>
                </a:solidFill>
                <a:latin typeface="Cambria"/>
                <a:ea typeface="Cambria"/>
                <a:cs typeface="Cambria"/>
                <a:sym typeface="Cambria"/>
              </a:rPr>
              <a:t>Bọn</a:t>
            </a:r>
            <a:r>
              <a:rPr lang="en-US" sz="4799" dirty="0">
                <a:solidFill>
                  <a:srgbClr val="5C363C"/>
                </a:solidFill>
                <a:latin typeface="Cambria"/>
                <a:ea typeface="Cambria"/>
                <a:cs typeface="Cambria"/>
                <a:sym typeface="Cambria"/>
              </a:rPr>
              <a:t> </a:t>
            </a:r>
            <a:r>
              <a:rPr lang="en-US" sz="4799" dirty="0" err="1">
                <a:solidFill>
                  <a:srgbClr val="5C363C"/>
                </a:solidFill>
                <a:latin typeface="Cambria"/>
                <a:ea typeface="Cambria"/>
                <a:cs typeface="Cambria"/>
                <a:sym typeface="Cambria"/>
              </a:rPr>
              <a:t>mình</a:t>
            </a:r>
            <a:r>
              <a:rPr lang="en-US" sz="4799" dirty="0">
                <a:solidFill>
                  <a:srgbClr val="5C363C"/>
                </a:solidFill>
                <a:latin typeface="Cambria"/>
                <a:ea typeface="Cambria"/>
                <a:cs typeface="Cambria"/>
                <a:sym typeface="Cambria"/>
              </a:rPr>
              <a:t> </a:t>
            </a:r>
            <a:r>
              <a:rPr lang="en-US" sz="4799" dirty="0" err="1">
                <a:solidFill>
                  <a:srgbClr val="5C363C"/>
                </a:solidFill>
                <a:latin typeface="Cambria"/>
                <a:ea typeface="Cambria"/>
                <a:cs typeface="Cambria"/>
                <a:sym typeface="Cambria"/>
              </a:rPr>
              <a:t>còn</a:t>
            </a:r>
            <a:r>
              <a:rPr lang="en-US" sz="4799" dirty="0">
                <a:solidFill>
                  <a:srgbClr val="5C363C"/>
                </a:solidFill>
                <a:latin typeface="Cambria"/>
                <a:ea typeface="Cambria"/>
                <a:cs typeface="Cambria"/>
                <a:sym typeface="Cambria"/>
              </a:rPr>
              <a:t> </a:t>
            </a:r>
            <a:r>
              <a:rPr lang="en-US" sz="4799" dirty="0" err="1">
                <a:solidFill>
                  <a:srgbClr val="5C363C"/>
                </a:solidFill>
                <a:latin typeface="Cambria"/>
                <a:ea typeface="Cambria"/>
                <a:cs typeface="Cambria"/>
                <a:sym typeface="Cambria"/>
              </a:rPr>
              <a:t>đâu</a:t>
            </a:r>
            <a:r>
              <a:rPr lang="en-US" sz="4799" dirty="0">
                <a:solidFill>
                  <a:srgbClr val="5C363C"/>
                </a:solidFill>
                <a:latin typeface="Cambria"/>
                <a:ea typeface="Cambria"/>
                <a:cs typeface="Cambria"/>
                <a:sym typeface="Cambria"/>
              </a:rPr>
              <a:t> </a:t>
            </a:r>
            <a:r>
              <a:rPr lang="en-US" sz="4799" dirty="0" err="1">
                <a:solidFill>
                  <a:srgbClr val="5C363C"/>
                </a:solidFill>
                <a:latin typeface="Cambria"/>
                <a:ea typeface="Cambria"/>
                <a:cs typeface="Cambria"/>
                <a:sym typeface="Cambria"/>
              </a:rPr>
              <a:t>chỗ</a:t>
            </a:r>
            <a:r>
              <a:rPr lang="en-US" sz="4799" dirty="0">
                <a:solidFill>
                  <a:srgbClr val="5C363C"/>
                </a:solidFill>
                <a:latin typeface="Cambria"/>
                <a:ea typeface="Cambria"/>
                <a:cs typeface="Cambria"/>
                <a:sym typeface="Cambria"/>
              </a:rPr>
              <a:t> </a:t>
            </a:r>
            <a:r>
              <a:rPr lang="en-US" sz="4799" dirty="0" err="1">
                <a:solidFill>
                  <a:srgbClr val="5C363C"/>
                </a:solidFill>
                <a:latin typeface="Cambria"/>
                <a:ea typeface="Cambria"/>
                <a:cs typeface="Cambria"/>
                <a:sym typeface="Cambria"/>
              </a:rPr>
              <a:t>mà</a:t>
            </a:r>
            <a:r>
              <a:rPr lang="en-US" sz="4799" dirty="0">
                <a:solidFill>
                  <a:srgbClr val="5C363C"/>
                </a:solidFill>
                <a:latin typeface="Cambria"/>
                <a:ea typeface="Cambria"/>
                <a:cs typeface="Cambria"/>
                <a:sym typeface="Cambria"/>
              </a:rPr>
              <a:t> </a:t>
            </a:r>
            <a:r>
              <a:rPr lang="en-US" sz="4799" dirty="0" err="1">
                <a:solidFill>
                  <a:srgbClr val="5C363C"/>
                </a:solidFill>
                <a:latin typeface="Cambria"/>
                <a:ea typeface="Cambria"/>
                <a:cs typeface="Cambria"/>
                <a:sym typeface="Cambria"/>
              </a:rPr>
              <a:t>vui</a:t>
            </a:r>
            <a:r>
              <a:rPr lang="en-US" sz="4799" dirty="0">
                <a:solidFill>
                  <a:srgbClr val="5C363C"/>
                </a:solidFill>
                <a:latin typeface="Cambria"/>
                <a:ea typeface="Cambria"/>
                <a:cs typeface="Cambria"/>
                <a:sym typeface="Cambria"/>
              </a:rPr>
              <a:t> </a:t>
            </a:r>
            <a:r>
              <a:rPr lang="en-US" sz="4799" dirty="0" err="1">
                <a:solidFill>
                  <a:srgbClr val="5C363C"/>
                </a:solidFill>
                <a:latin typeface="Cambria"/>
                <a:ea typeface="Cambria"/>
                <a:cs typeface="Cambria"/>
                <a:sym typeface="Cambria"/>
              </a:rPr>
              <a:t>chơi</a:t>
            </a:r>
            <a:r>
              <a:rPr lang="en-US" sz="4799" dirty="0">
                <a:solidFill>
                  <a:srgbClr val="5C363C"/>
                </a:solidFill>
                <a:latin typeface="Cambria"/>
                <a:ea typeface="Cambria"/>
                <a:cs typeface="Cambria"/>
                <a:sym typeface="Cambria"/>
              </a:rPr>
              <a:t>!</a:t>
            </a:r>
          </a:p>
          <a:p>
            <a:pPr algn="just">
              <a:lnSpc>
                <a:spcPts val="5471"/>
              </a:lnSpc>
            </a:pPr>
            <a:r>
              <a:rPr lang="en-US" sz="4799" dirty="0">
                <a:solidFill>
                  <a:srgbClr val="5C363C"/>
                </a:solidFill>
                <a:latin typeface="Cambria"/>
                <a:ea typeface="Cambria"/>
                <a:cs typeface="Cambria"/>
                <a:sym typeface="Cambria"/>
              </a:rPr>
              <a:t>     Ja </a:t>
            </a:r>
            <a:r>
              <a:rPr lang="en-US" sz="4799" dirty="0" err="1">
                <a:solidFill>
                  <a:srgbClr val="5C363C"/>
                </a:solidFill>
                <a:latin typeface="Cambria"/>
                <a:ea typeface="Cambria"/>
                <a:cs typeface="Cambria"/>
                <a:sym typeface="Cambria"/>
              </a:rPr>
              <a:t>Ka</a:t>
            </a:r>
            <a:r>
              <a:rPr lang="en-US" sz="4799" dirty="0">
                <a:solidFill>
                  <a:srgbClr val="5C363C"/>
                </a:solidFill>
                <a:latin typeface="Cambria"/>
                <a:ea typeface="Cambria"/>
                <a:cs typeface="Cambria"/>
                <a:sym typeface="Cambria"/>
              </a:rPr>
              <a:t>, Ja </a:t>
            </a:r>
            <a:r>
              <a:rPr lang="en-US" sz="4799" dirty="0" err="1">
                <a:solidFill>
                  <a:srgbClr val="5C363C"/>
                </a:solidFill>
                <a:latin typeface="Cambria"/>
                <a:ea typeface="Cambria"/>
                <a:cs typeface="Cambria"/>
                <a:sym typeface="Cambria"/>
              </a:rPr>
              <a:t>Prok</a:t>
            </a:r>
            <a:r>
              <a:rPr lang="en-US" sz="4799" dirty="0">
                <a:solidFill>
                  <a:srgbClr val="5C363C"/>
                </a:solidFill>
                <a:latin typeface="Cambria"/>
                <a:ea typeface="Cambria"/>
                <a:cs typeface="Cambria"/>
                <a:sym typeface="Cambria"/>
              </a:rPr>
              <a:t> </a:t>
            </a:r>
            <a:r>
              <a:rPr lang="en-US" sz="4799" dirty="0" err="1">
                <a:solidFill>
                  <a:srgbClr val="5C363C"/>
                </a:solidFill>
                <a:latin typeface="Cambria"/>
                <a:ea typeface="Cambria"/>
                <a:cs typeface="Cambria"/>
                <a:sym typeface="Cambria"/>
              </a:rPr>
              <a:t>thì</a:t>
            </a:r>
            <a:r>
              <a:rPr lang="en-US" sz="4799" dirty="0">
                <a:solidFill>
                  <a:srgbClr val="5C363C"/>
                </a:solidFill>
                <a:latin typeface="Cambria"/>
                <a:ea typeface="Cambria"/>
                <a:cs typeface="Cambria"/>
                <a:sym typeface="Cambria"/>
              </a:rPr>
              <a:t> </a:t>
            </a:r>
            <a:r>
              <a:rPr lang="en-US" sz="4799" dirty="0" err="1">
                <a:solidFill>
                  <a:srgbClr val="5C363C"/>
                </a:solidFill>
                <a:latin typeface="Cambria"/>
                <a:ea typeface="Cambria"/>
                <a:cs typeface="Cambria"/>
                <a:sym typeface="Cambria"/>
              </a:rPr>
              <a:t>rầu</a:t>
            </a:r>
            <a:r>
              <a:rPr lang="en-US" sz="4799" dirty="0">
                <a:solidFill>
                  <a:srgbClr val="5C363C"/>
                </a:solidFill>
                <a:latin typeface="Cambria"/>
                <a:ea typeface="Cambria"/>
                <a:cs typeface="Cambria"/>
                <a:sym typeface="Cambria"/>
              </a:rPr>
              <a:t> </a:t>
            </a:r>
            <a:r>
              <a:rPr lang="en-US" sz="4799" dirty="0" err="1">
                <a:solidFill>
                  <a:srgbClr val="5C363C"/>
                </a:solidFill>
                <a:latin typeface="Cambria"/>
                <a:ea typeface="Cambria"/>
                <a:cs typeface="Cambria"/>
                <a:sym typeface="Cambria"/>
              </a:rPr>
              <a:t>rĩ</a:t>
            </a:r>
            <a:r>
              <a:rPr lang="en-US" sz="4799" dirty="0">
                <a:solidFill>
                  <a:srgbClr val="5C363C"/>
                </a:solidFill>
                <a:latin typeface="Cambria"/>
                <a:ea typeface="Cambria"/>
                <a:cs typeface="Cambria"/>
                <a:sym typeface="Cambria"/>
              </a:rPr>
              <a:t>:</a:t>
            </a:r>
          </a:p>
          <a:p>
            <a:pPr algn="just">
              <a:lnSpc>
                <a:spcPts val="5471"/>
              </a:lnSpc>
            </a:pPr>
            <a:r>
              <a:rPr lang="en-US" sz="4799" dirty="0">
                <a:solidFill>
                  <a:srgbClr val="5C363C"/>
                </a:solidFill>
                <a:latin typeface="Cambria"/>
                <a:ea typeface="Cambria"/>
                <a:cs typeface="Cambria"/>
                <a:sym typeface="Cambria"/>
              </a:rPr>
              <a:t>     - </a:t>
            </a:r>
            <a:r>
              <a:rPr lang="en-US" sz="4799" dirty="0" err="1">
                <a:solidFill>
                  <a:srgbClr val="5C363C"/>
                </a:solidFill>
                <a:latin typeface="Cambria"/>
                <a:ea typeface="Cambria"/>
                <a:cs typeface="Cambria"/>
                <a:sym typeface="Cambria"/>
              </a:rPr>
              <a:t>Biết</a:t>
            </a:r>
            <a:r>
              <a:rPr lang="en-US" sz="4799" dirty="0">
                <a:solidFill>
                  <a:srgbClr val="5C363C"/>
                </a:solidFill>
                <a:latin typeface="Cambria"/>
                <a:ea typeface="Cambria"/>
                <a:cs typeface="Cambria"/>
                <a:sym typeface="Cambria"/>
              </a:rPr>
              <a:t> </a:t>
            </a:r>
            <a:r>
              <a:rPr lang="en-US" sz="4799" dirty="0" err="1">
                <a:solidFill>
                  <a:srgbClr val="5C363C"/>
                </a:solidFill>
                <a:latin typeface="Cambria"/>
                <a:ea typeface="Cambria"/>
                <a:cs typeface="Cambria"/>
                <a:sym typeface="Cambria"/>
              </a:rPr>
              <a:t>làm</a:t>
            </a:r>
            <a:r>
              <a:rPr lang="en-US" sz="4799" dirty="0">
                <a:solidFill>
                  <a:srgbClr val="5C363C"/>
                </a:solidFill>
                <a:latin typeface="Cambria"/>
                <a:ea typeface="Cambria"/>
                <a:cs typeface="Cambria"/>
                <a:sym typeface="Cambria"/>
              </a:rPr>
              <a:t> </a:t>
            </a:r>
            <a:r>
              <a:rPr lang="en-US" sz="4799" dirty="0" err="1">
                <a:solidFill>
                  <a:srgbClr val="5C363C"/>
                </a:solidFill>
                <a:latin typeface="Cambria"/>
                <a:ea typeface="Cambria"/>
                <a:cs typeface="Cambria"/>
                <a:sym typeface="Cambria"/>
              </a:rPr>
              <a:t>thế</a:t>
            </a:r>
            <a:r>
              <a:rPr lang="en-US" sz="4799" dirty="0">
                <a:solidFill>
                  <a:srgbClr val="5C363C"/>
                </a:solidFill>
                <a:latin typeface="Cambria"/>
                <a:ea typeface="Cambria"/>
                <a:cs typeface="Cambria"/>
                <a:sym typeface="Cambria"/>
              </a:rPr>
              <a:t> </a:t>
            </a:r>
            <a:r>
              <a:rPr lang="en-US" sz="4799" dirty="0" err="1">
                <a:solidFill>
                  <a:srgbClr val="5C363C"/>
                </a:solidFill>
                <a:latin typeface="Cambria"/>
                <a:ea typeface="Cambria"/>
                <a:cs typeface="Cambria"/>
                <a:sym typeface="Cambria"/>
              </a:rPr>
              <a:t>nào</a:t>
            </a:r>
            <a:r>
              <a:rPr lang="en-US" sz="4799" dirty="0">
                <a:solidFill>
                  <a:srgbClr val="5C363C"/>
                </a:solidFill>
                <a:latin typeface="Cambria"/>
                <a:ea typeface="Cambria"/>
                <a:cs typeface="Cambria"/>
                <a:sym typeface="Cambria"/>
              </a:rPr>
              <a:t> </a:t>
            </a:r>
            <a:r>
              <a:rPr lang="en-US" sz="4799" dirty="0" err="1">
                <a:solidFill>
                  <a:srgbClr val="5C363C"/>
                </a:solidFill>
                <a:latin typeface="Cambria"/>
                <a:ea typeface="Cambria"/>
                <a:cs typeface="Cambria"/>
                <a:sym typeface="Cambria"/>
              </a:rPr>
              <a:t>bây</a:t>
            </a:r>
            <a:r>
              <a:rPr lang="en-US" sz="4799" dirty="0">
                <a:solidFill>
                  <a:srgbClr val="5C363C"/>
                </a:solidFill>
                <a:latin typeface="Cambria"/>
                <a:ea typeface="Cambria"/>
                <a:cs typeface="Cambria"/>
                <a:sym typeface="Cambria"/>
              </a:rPr>
              <a:t> </a:t>
            </a:r>
            <a:r>
              <a:rPr lang="en-US" sz="4799" dirty="0" err="1">
                <a:solidFill>
                  <a:srgbClr val="5C363C"/>
                </a:solidFill>
                <a:latin typeface="Cambria"/>
                <a:ea typeface="Cambria"/>
                <a:cs typeface="Cambria"/>
                <a:sym typeface="Cambria"/>
              </a:rPr>
              <a:t>giờ</a:t>
            </a:r>
            <a:r>
              <a:rPr lang="en-US" sz="4799" dirty="0">
                <a:solidFill>
                  <a:srgbClr val="5C363C"/>
                </a:solidFill>
                <a:latin typeface="Cambria"/>
                <a:ea typeface="Cambria"/>
                <a:cs typeface="Cambria"/>
                <a:sym typeface="Cambria"/>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214</TotalTime>
  <Words>1696</Words>
  <Application>Microsoft Office PowerPoint</Application>
  <PresentationFormat>Custom</PresentationFormat>
  <Paragraphs>104</Paragraphs>
  <Slides>33</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33</vt:i4>
      </vt:variant>
    </vt:vector>
  </HeadingPairs>
  <TitlesOfParts>
    <vt:vector size="45" baseType="lpstr">
      <vt:lpstr>Cambria Bold</vt:lpstr>
      <vt:lpstr>SVN-Newton</vt:lpstr>
      <vt:lpstr>Arial</vt:lpstr>
      <vt:lpstr>Cambria</vt:lpstr>
      <vt:lpstr>Times New Roman</vt:lpstr>
      <vt:lpstr>SVN-SAF</vt:lpstr>
      <vt:lpstr>Sigmar One</vt:lpstr>
      <vt:lpstr>Cambria Bold Italics</vt:lpstr>
      <vt:lpstr>#9Slide07 HoneyCream</vt:lpstr>
      <vt:lpstr>KG Primary Penmanship</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T1_Doc_CanhDongHoa_MNT</dc:title>
  <cp:lastModifiedBy>SingPC</cp:lastModifiedBy>
  <cp:revision>52</cp:revision>
  <dcterms:created xsi:type="dcterms:W3CDTF">2006-08-16T00:00:00Z</dcterms:created>
  <dcterms:modified xsi:type="dcterms:W3CDTF">2025-09-10T11:05:49Z</dcterms:modified>
  <dc:identifier>DAGHQfi6zz8</dc:identifier>
</cp:coreProperties>
</file>