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28" r:id="rId4"/>
    <p:sldId id="262" r:id="rId5"/>
    <p:sldId id="257" r:id="rId6"/>
    <p:sldId id="259" r:id="rId7"/>
    <p:sldId id="260" r:id="rId8"/>
    <p:sldId id="256" r:id="rId9"/>
    <p:sldId id="329" r:id="rId10"/>
    <p:sldId id="263"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13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10/6/2024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gif"/><Relationship Id="rId3" Type="http://schemas.microsoft.com/office/2007/relationships/hdphoto" Target="../media/hdphoto4.wdp"/><Relationship Id="rId7" Type="http://schemas.openxmlformats.org/officeDocument/2006/relationships/image" Target="../media/image49.gif"/><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gif"/></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30.xml"/><Relationship Id="rId7" Type="http://schemas.openxmlformats.org/officeDocument/2006/relationships/image" Target="../media/image2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0.svg"/><Relationship Id="rId18" Type="http://schemas.openxmlformats.org/officeDocument/2006/relationships/image" Target="../media/image21.png"/><Relationship Id="rId3" Type="http://schemas.microsoft.com/office/2007/relationships/media" Target="../media/media3.m4a"/><Relationship Id="rId21" Type="http://schemas.openxmlformats.org/officeDocument/2006/relationships/image" Target="../media/image34.jpeg"/><Relationship Id="rId7" Type="http://schemas.openxmlformats.org/officeDocument/2006/relationships/video" Target="../media/media5.mp4"/><Relationship Id="rId12" Type="http://schemas.openxmlformats.org/officeDocument/2006/relationships/image" Target="../media/image29.png"/><Relationship Id="rId17" Type="http://schemas.openxmlformats.org/officeDocument/2006/relationships/image" Target="../media/image33.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5.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8.svg"/><Relationship Id="rId5" Type="http://schemas.microsoft.com/office/2007/relationships/media" Target="../media/media4.mp3"/><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audio" Target="../media/media3.m4a"/><Relationship Id="rId9" Type="http://schemas.openxmlformats.org/officeDocument/2006/relationships/image" Target="../media/image26.jpe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0.svg"/><Relationship Id="rId18" Type="http://schemas.openxmlformats.org/officeDocument/2006/relationships/image" Target="../media/image2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9.pn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33.png"/><Relationship Id="rId20" Type="http://schemas.openxmlformats.org/officeDocument/2006/relationships/image" Target="../media/image3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8.svg"/><Relationship Id="rId5" Type="http://schemas.microsoft.com/office/2007/relationships/media" Target="../media/media4.mp3"/><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25.png"/><Relationship Id="rId4" Type="http://schemas.openxmlformats.org/officeDocument/2006/relationships/audio" Target="../media/media3.m4a"/><Relationship Id="rId9" Type="http://schemas.openxmlformats.org/officeDocument/2006/relationships/image" Target="../media/image26.jpe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16.png"/><Relationship Id="rId4" Type="http://schemas.openxmlformats.org/officeDocument/2006/relationships/image" Target="../media/image37.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24" name="Rectangle: Rounded Corners 9">
            <a:extLst>
              <a:ext uri="{FF2B5EF4-FFF2-40B4-BE49-F238E27FC236}">
                <a16:creationId xmlns:a16="http://schemas.microsoft.com/office/drawing/2014/main" id="{14E0F81A-77E1-4829-981E-AE5F305DD881}"/>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white and pink text with black background&#10;&#10;Description automatically generated">
            <a:extLst>
              <a:ext uri="{FF2B5EF4-FFF2-40B4-BE49-F238E27FC236}">
                <a16:creationId xmlns:a16="http://schemas.microsoft.com/office/drawing/2014/main" id="{D4951E83-B286-4298-A6B7-25A2843F1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6" name="Picture 25" descr="A yellow and blue text&#10;&#10;Description automatically generated">
            <a:extLst>
              <a:ext uri="{FF2B5EF4-FFF2-40B4-BE49-F238E27FC236}">
                <a16:creationId xmlns:a16="http://schemas.microsoft.com/office/drawing/2014/main" id="{327CDDCD-6373-46F0-B67F-9904418466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7" name="Picture 26">
            <a:extLst>
              <a:ext uri="{FF2B5EF4-FFF2-40B4-BE49-F238E27FC236}">
                <a16:creationId xmlns:a16="http://schemas.microsoft.com/office/drawing/2014/main" id="{CDB96349-9474-4E42-BE26-5E6A9561A30C}"/>
              </a:ext>
            </a:extLst>
          </p:cNvPr>
          <p:cNvPicPr>
            <a:picLocks noChangeAspect="1"/>
          </p:cNvPicPr>
          <p:nvPr/>
        </p:nvPicPr>
        <p:blipFill>
          <a:blip r:embed="rId16"/>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par>
                                <p:cTn id="23" presetID="17"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 calcmode="lin" valueType="num">
                                      <p:cBhvr>
                                        <p:cTn id="44" dur="500" fill="hold"/>
                                        <p:tgtEl>
                                          <p:spTgt spid="25"/>
                                        </p:tgtEl>
                                        <p:attrNameLst>
                                          <p:attrName>style.rotation</p:attrName>
                                        </p:attrNameLst>
                                      </p:cBhvr>
                                      <p:tavLst>
                                        <p:tav tm="0">
                                          <p:val>
                                            <p:fltVal val="360"/>
                                          </p:val>
                                        </p:tav>
                                        <p:tav tm="100000">
                                          <p:val>
                                            <p:fltVal val="0"/>
                                          </p:val>
                                        </p:tav>
                                      </p:tavLst>
                                    </p:anim>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74"/>
                    </p:tgtEl>
                  </p:cond>
                </p:stCondLst>
                <p:endSync evt="end" delay="0">
                  <p:rtn val="all"/>
                </p:endSync>
                <p:childTnLst>
                  <p:par>
                    <p:cTn id="47" fill="hold">
                      <p:stCondLst>
                        <p:cond delay="0"/>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35" presetClass="path" presetSubtype="0" accel="50000" decel="50000" fill="hold" nodeType="afterEffect">
                                  <p:stCondLst>
                                    <p:cond delay="0"/>
                                  </p:stCondLst>
                                  <p:childTnLst>
                                    <p:animMotion origin="layout" path="M 2.70833E-6 4.44444E-6 L -0.09063 0.00162 " pathEditMode="relative" rAng="0" ptsTypes="AA">
                                      <p:cBhvr>
                                        <p:cTn id="56" dur="1000" fill="hold"/>
                                        <p:tgtEl>
                                          <p:spTgt spid="74"/>
                                        </p:tgtEl>
                                        <p:attrNameLst>
                                          <p:attrName>ppt_x</p:attrName>
                                          <p:attrName>ppt_y</p:attrName>
                                        </p:attrNameLst>
                                      </p:cBhvr>
                                      <p:rCtr x="-4531" y="69"/>
                                    </p:animMotion>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1000"/>
                                        <p:tgtEl>
                                          <p:spTgt spid="45"/>
                                        </p:tgtEl>
                                      </p:cBhvr>
                                    </p:animEffect>
                                    <p:anim calcmode="lin" valueType="num">
                                      <p:cBhvr>
                                        <p:cTn id="62" dur="1000" fill="hold"/>
                                        <p:tgtEl>
                                          <p:spTgt spid="45"/>
                                        </p:tgtEl>
                                        <p:attrNameLst>
                                          <p:attrName>ppt_x</p:attrName>
                                        </p:attrNameLst>
                                      </p:cBhvr>
                                      <p:tavLst>
                                        <p:tav tm="0">
                                          <p:val>
                                            <p:strVal val="#ppt_x"/>
                                          </p:val>
                                        </p:tav>
                                        <p:tav tm="100000">
                                          <p:val>
                                            <p:strVal val="#ppt_x"/>
                                          </p:val>
                                        </p:tav>
                                      </p:tavLst>
                                    </p:anim>
                                    <p:anim calcmode="lin" valueType="num">
                                      <p:cBhvr>
                                        <p:cTn id="63" dur="1000" fill="hold"/>
                                        <p:tgtEl>
                                          <p:spTgt spid="4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35" presetClass="path" presetSubtype="0" accel="50000" decel="50000" fill="hold" nodeType="afterEffect">
                                  <p:stCondLst>
                                    <p:cond delay="0"/>
                                  </p:stCondLst>
                                  <p:childTnLst>
                                    <p:animMotion origin="layout" path="M -0.08815 0.01111 L -0.18594 0.02083 " pathEditMode="relative" rAng="0" ptsTypes="AA">
                                      <p:cBhvr>
                                        <p:cTn id="66" dur="1000" fill="hold"/>
                                        <p:tgtEl>
                                          <p:spTgt spid="74"/>
                                        </p:tgtEl>
                                        <p:attrNameLst>
                                          <p:attrName>ppt_x</p:attrName>
                                          <p:attrName>ppt_y</p:attrName>
                                        </p:attrNameLst>
                                      </p:cBhvr>
                                      <p:rCtr x="-4896" y="486"/>
                                    </p:animMotion>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1000"/>
                                        <p:tgtEl>
                                          <p:spTgt spid="60"/>
                                        </p:tgtEl>
                                      </p:cBhvr>
                                    </p:animEffect>
                                    <p:anim calcmode="lin" valueType="num">
                                      <p:cBhvr>
                                        <p:cTn id="72" dur="1000" fill="hold"/>
                                        <p:tgtEl>
                                          <p:spTgt spid="60"/>
                                        </p:tgtEl>
                                        <p:attrNameLst>
                                          <p:attrName>ppt_x</p:attrName>
                                        </p:attrNameLst>
                                      </p:cBhvr>
                                      <p:tavLst>
                                        <p:tav tm="0">
                                          <p:val>
                                            <p:strVal val="#ppt_x"/>
                                          </p:val>
                                        </p:tav>
                                        <p:tav tm="100000">
                                          <p:val>
                                            <p:strVal val="#ppt_x"/>
                                          </p:val>
                                        </p:tav>
                                      </p:tavLst>
                                    </p:anim>
                                    <p:anim calcmode="lin" valueType="num">
                                      <p:cBhvr>
                                        <p:cTn id="73" dur="1000" fill="hold"/>
                                        <p:tgtEl>
                                          <p:spTgt spid="60"/>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35" presetClass="path" presetSubtype="0" accel="50000" decel="50000" fill="hold" nodeType="afterEffect">
                                  <p:stCondLst>
                                    <p:cond delay="0"/>
                                  </p:stCondLst>
                                  <p:childTnLst>
                                    <p:animMotion origin="layout" path="M -0.22774 2.96296E-6 L -0.28998 0.01944 " pathEditMode="relative" rAng="0" ptsTypes="AA">
                                      <p:cBhvr>
                                        <p:cTn id="76" dur="1000" fill="hold"/>
                                        <p:tgtEl>
                                          <p:spTgt spid="74"/>
                                        </p:tgtEl>
                                        <p:attrNameLst>
                                          <p:attrName>ppt_x</p:attrName>
                                          <p:attrName>ppt_y</p:attrName>
                                        </p:attrNameLst>
                                      </p:cBhvr>
                                      <p:rCtr x="-3112" y="972"/>
                                    </p:animMotion>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1000"/>
                                        <p:tgtEl>
                                          <p:spTgt spid="68"/>
                                        </p:tgtEl>
                                      </p:cBhvr>
                                    </p:animEffect>
                                    <p:anim calcmode="lin" valueType="num">
                                      <p:cBhvr>
                                        <p:cTn id="82" dur="1000" fill="hold"/>
                                        <p:tgtEl>
                                          <p:spTgt spid="68"/>
                                        </p:tgtEl>
                                        <p:attrNameLst>
                                          <p:attrName>ppt_x</p:attrName>
                                        </p:attrNameLst>
                                      </p:cBhvr>
                                      <p:tavLst>
                                        <p:tav tm="0">
                                          <p:val>
                                            <p:strVal val="#ppt_x"/>
                                          </p:val>
                                        </p:tav>
                                        <p:tav tm="100000">
                                          <p:val>
                                            <p:strVal val="#ppt_x"/>
                                          </p:val>
                                        </p:tav>
                                      </p:tavLst>
                                    </p:anim>
                                    <p:anim calcmode="lin" valueType="num">
                                      <p:cBhvr>
                                        <p:cTn id="83" dur="1000" fill="hold"/>
                                        <p:tgtEl>
                                          <p:spTgt spid="68"/>
                                        </p:tgtEl>
                                        <p:attrNameLst>
                                          <p:attrName>ppt_y</p:attrName>
                                        </p:attrNameLst>
                                      </p:cBhvr>
                                      <p:tavLst>
                                        <p:tav tm="0">
                                          <p:val>
                                            <p:strVal val="#ppt_y-.1"/>
                                          </p:val>
                                        </p:tav>
                                        <p:tav tm="100000">
                                          <p:val>
                                            <p:strVal val="#ppt_y"/>
                                          </p:val>
                                        </p:tav>
                                      </p:tavLst>
                                    </p:anim>
                                  </p:childTnLst>
                                </p:cTn>
                              </p:par>
                            </p:childTnLst>
                          </p:cTn>
                        </p:par>
                        <p:par>
                          <p:cTn id="84" fill="hold">
                            <p:stCondLst>
                              <p:cond delay="1000"/>
                            </p:stCondLst>
                            <p:childTnLst>
                              <p:par>
                                <p:cTn id="85" presetID="35" presetClass="path" presetSubtype="0" accel="50000" decel="50000" fill="hold" nodeType="afterEffect">
                                  <p:stCondLst>
                                    <p:cond delay="0"/>
                                  </p:stCondLst>
                                  <p:childTnLst>
                                    <p:animMotion origin="layout" path="M -0.33945 2.96296E-6 L -0.39479 0.02083 " pathEditMode="relative" rAng="0" ptsTypes="AA">
                                      <p:cBhvr>
                                        <p:cTn id="86" dur="1000" fill="hold"/>
                                        <p:tgtEl>
                                          <p:spTgt spid="74"/>
                                        </p:tgtEl>
                                        <p:attrNameLst>
                                          <p:attrName>ppt_x</p:attrName>
                                          <p:attrName>ppt_y</p:attrName>
                                        </p:attrNameLst>
                                      </p:cBhvr>
                                      <p:rCtr x="-2773" y="1042"/>
                                    </p:animMotion>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1000"/>
                                        <p:tgtEl>
                                          <p:spTgt spid="71"/>
                                        </p:tgtEl>
                                      </p:cBhvr>
                                    </p:animEffect>
                                    <p:anim calcmode="lin" valueType="num">
                                      <p:cBhvr>
                                        <p:cTn id="92" dur="1000" fill="hold"/>
                                        <p:tgtEl>
                                          <p:spTgt spid="71"/>
                                        </p:tgtEl>
                                        <p:attrNameLst>
                                          <p:attrName>ppt_x</p:attrName>
                                        </p:attrNameLst>
                                      </p:cBhvr>
                                      <p:tavLst>
                                        <p:tav tm="0">
                                          <p:val>
                                            <p:strVal val="#ppt_x"/>
                                          </p:val>
                                        </p:tav>
                                        <p:tav tm="100000">
                                          <p:val>
                                            <p:strVal val="#ppt_x"/>
                                          </p:val>
                                        </p:tav>
                                      </p:tavLst>
                                    </p:anim>
                                    <p:anim calcmode="lin" valueType="num">
                                      <p:cBhvr>
                                        <p:cTn id="93" dur="1000" fill="hold"/>
                                        <p:tgtEl>
                                          <p:spTgt spid="71"/>
                                        </p:tgtEl>
                                        <p:attrNameLst>
                                          <p:attrName>ppt_y</p:attrName>
                                        </p:attrNameLst>
                                      </p:cBhvr>
                                      <p:tavLst>
                                        <p:tav tm="0">
                                          <p:val>
                                            <p:strVal val="#ppt_y-.1"/>
                                          </p:val>
                                        </p:tav>
                                        <p:tav tm="100000">
                                          <p:val>
                                            <p:strVal val="#ppt_y"/>
                                          </p:val>
                                        </p:tav>
                                      </p:tavLst>
                                    </p:anim>
                                  </p:childTnLst>
                                </p:cTn>
                              </p:par>
                            </p:childTnLst>
                          </p:cTn>
                        </p:par>
                        <p:par>
                          <p:cTn id="94" fill="hold">
                            <p:stCondLst>
                              <p:cond delay="1000"/>
                            </p:stCondLst>
                            <p:childTnLst>
                              <p:par>
                                <p:cTn id="95" presetID="35" presetClass="path" presetSubtype="0" accel="50000" decel="50000" fill="hold" nodeType="afterEffect">
                                  <p:stCondLst>
                                    <p:cond delay="0"/>
                                  </p:stCondLst>
                                  <p:childTnLst>
                                    <p:animMotion origin="layout" path="M -0.4592 0.01528 L -0.58819 0.02408 " pathEditMode="relative" rAng="0" ptsTypes="AA">
                                      <p:cBhvr>
                                        <p:cTn id="96" dur="1000" fill="hold"/>
                                        <p:tgtEl>
                                          <p:spTgt spid="74"/>
                                        </p:tgtEl>
                                        <p:attrNameLst>
                                          <p:attrName>ppt_x</p:attrName>
                                          <p:attrName>ppt_y</p:attrName>
                                        </p:attrNameLst>
                                      </p:cBhvr>
                                      <p:rCtr x="-6458" y="440"/>
                                    </p:animMotion>
                                  </p:childTnLst>
                                </p:cTn>
                              </p:par>
                            </p:childTnLst>
                          </p:cTn>
                        </p:par>
                        <p:par>
                          <p:cTn id="97" fill="hold">
                            <p:stCondLst>
                              <p:cond delay="2000"/>
                            </p:stCondLst>
                            <p:childTnLst>
                              <p:par>
                                <p:cTn id="98" presetID="35" presetClass="path" presetSubtype="0" accel="50000" decel="50000" fill="hold" nodeType="afterEffect">
                                  <p:stCondLst>
                                    <p:cond delay="0"/>
                                  </p:stCondLst>
                                  <p:childTnLst>
                                    <p:animMotion origin="layout" path="M -0.5882 0.02408 L -0.74774 -0.02685 " pathEditMode="relative" rAng="0" ptsTypes="AA">
                                      <p:cBhvr>
                                        <p:cTn id="99" dur="1000" fill="hold"/>
                                        <p:tgtEl>
                                          <p:spTgt spid="74"/>
                                        </p:tgtEl>
                                        <p:attrNameLst>
                                          <p:attrName>ppt_x</p:attrName>
                                          <p:attrName>ppt_y</p:attrName>
                                        </p:attrNameLst>
                                      </p:cBhvr>
                                      <p:rCtr x="-7986" y="-2546"/>
                                    </p:animMotion>
                                  </p:childTnLst>
                                </p:cTn>
                              </p:par>
                            </p:childTnLst>
                          </p:cTn>
                        </p:par>
                        <p:par>
                          <p:cTn id="100" fill="hold">
                            <p:stCondLst>
                              <p:cond delay="3000"/>
                            </p:stCondLst>
                            <p:childTnLst>
                              <p:par>
                                <p:cTn id="101" presetID="35" presetClass="path" presetSubtype="0" accel="50000" decel="50000" fill="hold" nodeType="afterEffect">
                                  <p:stCondLst>
                                    <p:cond delay="0"/>
                                  </p:stCondLst>
                                  <p:childTnLst>
                                    <p:animMotion origin="layout" path="M 3.54167E-6 -4.81481E-6 L -0.78477 0.00371 " pathEditMode="relative" rAng="0" ptsTypes="AA">
                                      <p:cBhvr>
                                        <p:cTn id="102" dur="5000" fill="hold"/>
                                        <p:tgtEl>
                                          <p:spTgt spid="31"/>
                                        </p:tgtEl>
                                        <p:attrNameLst>
                                          <p:attrName>ppt_x</p:attrName>
                                          <p:attrName>ppt_y</p:attrName>
                                        </p:attrNameLst>
                                      </p:cBhvr>
                                      <p:rCtr x="-39245" y="185"/>
                                    </p:animMotion>
                                  </p:childTnLst>
                                </p:cTn>
                              </p:par>
                              <p:par>
                                <p:cTn id="103" presetID="35" presetClass="path" presetSubtype="0" accel="50000" decel="50000" fill="hold" nodeType="withEffect">
                                  <p:stCondLst>
                                    <p:cond delay="0"/>
                                  </p:stCondLst>
                                  <p:childTnLst>
                                    <p:animMotion origin="layout" path="M -4.58333E-6 -1.48148E-6 L -0.79544 0.00903 " pathEditMode="relative" rAng="0" ptsTypes="AA">
                                      <p:cBhvr>
                                        <p:cTn id="104"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 1999,7</a:t>
            </a:r>
          </a:p>
        </p:txBody>
      </p:sp>
      <p:sp>
        <p:nvSpPr>
          <p:cNvPr id="3" name="文本框 23">
            <a:extLst>
              <a:ext uri="{FF2B5EF4-FFF2-40B4-BE49-F238E27FC236}">
                <a16:creationId xmlns:a16="http://schemas.microsoft.com/office/drawing/2014/main" id="{54372E7E-593D-5C1B-DA89-94F8B8DD8078}"/>
              </a:ext>
            </a:extLst>
          </p:cNvPr>
          <p:cNvSpPr txBox="1"/>
          <p:nvPr/>
        </p:nvSpPr>
        <p:spPr>
          <a:xfrm>
            <a:off x="2412114" y="1723181"/>
            <a:ext cx="579570"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 &gt; </a:t>
            </a:r>
          </a:p>
        </p:txBody>
      </p:sp>
      <p:sp>
        <p:nvSpPr>
          <p:cNvPr id="7" name="文本框 23">
            <a:extLst>
              <a:ext uri="{FF2B5EF4-FFF2-40B4-BE49-F238E27FC236}">
                <a16:creationId xmlns:a16="http://schemas.microsoft.com/office/drawing/2014/main" id="{FF179994-C861-EA31-CBC9-A0CAC4BBE390}"/>
              </a:ext>
            </a:extLst>
          </p:cNvPr>
          <p:cNvSpPr txBox="1"/>
          <p:nvPr/>
        </p:nvSpPr>
        <p:spPr>
          <a:xfrm>
            <a:off x="4068310" y="1750712"/>
            <a:ext cx="2735314"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
        <p:nvSpPr>
          <p:cNvPr id="8" name="文本框 23">
            <a:extLst>
              <a:ext uri="{FF2B5EF4-FFF2-40B4-BE49-F238E27FC236}">
                <a16:creationId xmlns:a16="http://schemas.microsoft.com/office/drawing/2014/main" id="{BC9EFADC-0AC0-CD50-F0A6-F16432082BF6}"/>
              </a:ext>
            </a:extLst>
          </p:cNvPr>
          <p:cNvSpPr txBox="1"/>
          <p:nvPr/>
        </p:nvSpPr>
        <p:spPr>
          <a:xfrm>
            <a:off x="2412114" y="2374000"/>
            <a:ext cx="425935"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&lt; </a:t>
            </a:r>
          </a:p>
        </p:txBody>
      </p:sp>
      <p:sp>
        <p:nvSpPr>
          <p:cNvPr id="9" name="文本框 23">
            <a:extLst>
              <a:ext uri="{FF2B5EF4-FFF2-40B4-BE49-F238E27FC236}">
                <a16:creationId xmlns:a16="http://schemas.microsoft.com/office/drawing/2014/main" id="{B9DB463D-2627-3C87-D7B5-D9F751C4672D}"/>
              </a:ext>
            </a:extLst>
          </p:cNvPr>
          <p:cNvSpPr txBox="1"/>
          <p:nvPr/>
        </p:nvSpPr>
        <p:spPr>
          <a:xfrm>
            <a:off x="2448053" y="3469858"/>
            <a:ext cx="572821" cy="492443"/>
          </a:xfrm>
          <a:prstGeom prst="rect">
            <a:avLst/>
          </a:prstGeom>
          <a:noFill/>
        </p:spPr>
        <p:txBody>
          <a:bodyPr wrap="square" rtlCol="0">
            <a:spAutoFit/>
          </a:bodyPr>
          <a:lstStyle/>
          <a:p>
            <a:pPr algn="just"/>
            <a:r>
              <a:rPr lang="en-US" sz="2600" b="1" dirty="0">
                <a:solidFill>
                  <a:srgbClr val="FF0000"/>
                </a:solidFill>
                <a:latin typeface="Cambria" panose="02040503050406030204" pitchFamily="18" charset="0"/>
                <a:ea typeface="Cambria" panose="02040503050406030204" pitchFamily="18" charset="0"/>
              </a:rPr>
              <a:t>&gt; </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3"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err="1">
                <a:solidFill>
                  <a:srgbClr val="15F4FD"/>
                </a:solidFill>
                <a:latin typeface="Cambria" panose="02040503050406030204" pitchFamily="18" charset="0"/>
                <a:ea typeface="Cambria" panose="02040503050406030204" pitchFamily="18" charset="0"/>
              </a:rPr>
              <a:t>Không</a:t>
            </a:r>
            <a:r>
              <a:rPr lang="en-US" sz="3600">
                <a:solidFill>
                  <a:srgbClr val="15F4FD"/>
                </a:solidFill>
                <a:latin typeface="Cambria" panose="02040503050406030204" pitchFamily="18" charset="0"/>
                <a:ea typeface="Cambria" panose="02040503050406030204" pitchFamily="18" charset="0"/>
              </a:rPr>
              <a:t> phẩy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1048</Words>
  <Application>Microsoft Office PowerPoint</Application>
  <PresentationFormat>Widescreen</PresentationFormat>
  <Paragraphs>96</Paragraphs>
  <Slides>29</Slides>
  <Notes>3</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Calibri Light</vt:lpstr>
      <vt:lpstr>Cambria</vt:lpstr>
      <vt:lpstr>Cambria Math</vt:lpstr>
      <vt:lpstr>iCiel Altus</vt:lpstr>
      <vt:lpstr>iCiel Crocante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2024-07-03T03:07:48Z</dcterms:created>
  <dcterms:modified xsi:type="dcterms:W3CDTF">2024-10-06T13:08:11Z</dcterms:modified>
</cp:coreProperties>
</file>