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90" r:id="rId29"/>
    <p:sldId id="291" r:id="rId30"/>
  </p:sldIdLst>
  <p:sldSz cx="18288000" cy="10287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#9Slide07 IcielKoni Heavy" panose="020B0604020202020204" charset="0"/>
      <p:regular r:id="rId32"/>
    </p:embeddedFont>
    <p:embeddedFont>
      <p:font typeface="Cabin" panose="020B0604020202020204" charset="0"/>
      <p:regular r:id="rId33"/>
    </p:embeddedFont>
    <p:embeddedFont>
      <p:font typeface="Cabin Bold" panose="020B0604020202020204" charset="0"/>
      <p:regular r:id="rId34"/>
    </p:embeddedFont>
    <p:embeddedFont>
      <p:font typeface="Cabin Italics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31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0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3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svg"/><Relationship Id="rId15" Type="http://schemas.openxmlformats.org/officeDocument/2006/relationships/image" Target="../media/image42.png"/><Relationship Id="rId10" Type="http://schemas.openxmlformats.org/officeDocument/2006/relationships/image" Target="../media/image53.jpe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5.svg"/><Relationship Id="rId5" Type="http://schemas.openxmlformats.org/officeDocument/2006/relationships/image" Target="../media/image26.svg"/><Relationship Id="rId10" Type="http://schemas.openxmlformats.org/officeDocument/2006/relationships/image" Target="../media/image54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6.png"/><Relationship Id="rId5" Type="http://schemas.openxmlformats.org/officeDocument/2006/relationships/image" Target="../media/image26.sv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40.png"/><Relationship Id="rId18" Type="http://schemas.openxmlformats.org/officeDocument/2006/relationships/image" Target="../media/image66.png"/><Relationship Id="rId3" Type="http://schemas.openxmlformats.org/officeDocument/2006/relationships/image" Target="../media/image6.svg"/><Relationship Id="rId7" Type="http://schemas.openxmlformats.org/officeDocument/2006/relationships/image" Target="../media/image62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5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5" Type="http://schemas.openxmlformats.org/officeDocument/2006/relationships/image" Target="../media/image60.png"/><Relationship Id="rId15" Type="http://schemas.openxmlformats.org/officeDocument/2006/relationships/image" Target="../media/image42.pn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5.svg"/><Relationship Id="rId3" Type="http://schemas.openxmlformats.org/officeDocument/2006/relationships/image" Target="../media/image6.svg"/><Relationship Id="rId7" Type="http://schemas.openxmlformats.org/officeDocument/2006/relationships/image" Target="../media/image70.svg"/><Relationship Id="rId12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3.svg"/><Relationship Id="rId5" Type="http://schemas.openxmlformats.org/officeDocument/2006/relationships/image" Target="../media/image68.svg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81.png"/><Relationship Id="rId3" Type="http://schemas.openxmlformats.org/officeDocument/2006/relationships/image" Target="../media/image6.svg"/><Relationship Id="rId21" Type="http://schemas.openxmlformats.org/officeDocument/2006/relationships/image" Target="../media/image84.png"/><Relationship Id="rId7" Type="http://schemas.openxmlformats.org/officeDocument/2006/relationships/image" Target="../media/image16.svg"/><Relationship Id="rId12" Type="http://schemas.openxmlformats.org/officeDocument/2006/relationships/image" Target="../media/image71.png"/><Relationship Id="rId17" Type="http://schemas.openxmlformats.org/officeDocument/2006/relationships/image" Target="../media/image80.svg"/><Relationship Id="rId2" Type="http://schemas.openxmlformats.org/officeDocument/2006/relationships/image" Target="../media/image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6.svg"/><Relationship Id="rId5" Type="http://schemas.openxmlformats.org/officeDocument/2006/relationships/image" Target="../media/image14.svg"/><Relationship Id="rId15" Type="http://schemas.openxmlformats.org/officeDocument/2006/relationships/image" Target="../media/image78.svg"/><Relationship Id="rId10" Type="http://schemas.openxmlformats.org/officeDocument/2006/relationships/image" Target="../media/image75.png"/><Relationship Id="rId19" Type="http://schemas.openxmlformats.org/officeDocument/2006/relationships/image" Target="../media/image82.svg"/><Relationship Id="rId4" Type="http://schemas.openxmlformats.org/officeDocument/2006/relationships/image" Target="../media/image13.png"/><Relationship Id="rId9" Type="http://schemas.openxmlformats.org/officeDocument/2006/relationships/image" Target="../media/image68.sv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8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6.svg"/><Relationship Id="rId5" Type="http://schemas.openxmlformats.org/officeDocument/2006/relationships/image" Target="../media/image26.svg"/><Relationship Id="rId10" Type="http://schemas.openxmlformats.org/officeDocument/2006/relationships/image" Target="../media/image85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88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9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0.svg"/><Relationship Id="rId5" Type="http://schemas.openxmlformats.org/officeDocument/2006/relationships/image" Target="../media/image26.svg"/><Relationship Id="rId10" Type="http://schemas.openxmlformats.org/officeDocument/2006/relationships/image" Target="../media/image89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3.png"/><Relationship Id="rId5" Type="http://schemas.openxmlformats.org/officeDocument/2006/relationships/image" Target="../media/image26.svg"/><Relationship Id="rId10" Type="http://schemas.openxmlformats.org/officeDocument/2006/relationships/image" Target="../media/image92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5.png"/><Relationship Id="rId5" Type="http://schemas.openxmlformats.org/officeDocument/2006/relationships/image" Target="../media/image26.svg"/><Relationship Id="rId10" Type="http://schemas.openxmlformats.org/officeDocument/2006/relationships/image" Target="../media/image94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91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40.png"/><Relationship Id="rId2" Type="http://schemas.openxmlformats.org/officeDocument/2006/relationships/image" Target="../media/image2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9.svg"/><Relationship Id="rId5" Type="http://schemas.openxmlformats.org/officeDocument/2006/relationships/image" Target="../media/image26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.svg"/><Relationship Id="rId7" Type="http://schemas.openxmlformats.org/officeDocument/2006/relationships/image" Target="../media/image9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68.svg"/><Relationship Id="rId10" Type="http://schemas.openxmlformats.org/officeDocument/2006/relationships/image" Target="../media/image100.png"/><Relationship Id="rId4" Type="http://schemas.openxmlformats.org/officeDocument/2006/relationships/image" Target="../media/image67.png"/><Relationship Id="rId9" Type="http://schemas.openxmlformats.org/officeDocument/2006/relationships/image" Target="../media/image9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6.sv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71.png"/><Relationship Id="rId17" Type="http://schemas.openxmlformats.org/officeDocument/2006/relationships/image" Target="../media/image46.png"/><Relationship Id="rId2" Type="http://schemas.openxmlformats.org/officeDocument/2006/relationships/image" Target="../media/image5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0.svg"/><Relationship Id="rId5" Type="http://schemas.openxmlformats.org/officeDocument/2006/relationships/image" Target="../media/image14.svg"/><Relationship Id="rId15" Type="http://schemas.openxmlformats.org/officeDocument/2006/relationships/image" Target="../media/image65.svg"/><Relationship Id="rId10" Type="http://schemas.openxmlformats.org/officeDocument/2006/relationships/image" Target="../media/image69.png"/><Relationship Id="rId4" Type="http://schemas.openxmlformats.org/officeDocument/2006/relationships/image" Target="../media/image13.png"/><Relationship Id="rId9" Type="http://schemas.openxmlformats.org/officeDocument/2006/relationships/image" Target="../media/image68.sv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3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2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9.svg"/><Relationship Id="rId5" Type="http://schemas.openxmlformats.org/officeDocument/2006/relationships/image" Target="../media/image26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6.svg"/><Relationship Id="rId4" Type="http://schemas.openxmlformats.org/officeDocument/2006/relationships/image" Target="../media/image24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0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4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8.png"/><Relationship Id="rId5" Type="http://schemas.openxmlformats.org/officeDocument/2006/relationships/image" Target="../media/image26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898464" y="7471499"/>
            <a:ext cx="12548581" cy="3278317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5948" y="6435000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20539" y="6435000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58519" y="5631003"/>
            <a:ext cx="3334858" cy="4655997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1636" y="2776119"/>
            <a:ext cx="12193057" cy="29385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471041" y="7063649"/>
            <a:ext cx="8206006" cy="2731238"/>
            <a:chOff x="0" y="0"/>
            <a:chExt cx="10941341" cy="36416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941341" cy="3641651"/>
              <a:chOff x="0" y="0"/>
              <a:chExt cx="2161253" cy="7193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61253" cy="719338"/>
              </a:xfrm>
              <a:custGeom>
                <a:avLst/>
                <a:gdLst/>
                <a:ahLst/>
                <a:cxnLst/>
                <a:rect l="l" t="t" r="r" b="b"/>
                <a:pathLst>
                  <a:path w="2161253" h="719338">
                    <a:moveTo>
                      <a:pt x="28303" y="0"/>
                    </a:moveTo>
                    <a:lnTo>
                      <a:pt x="2132949" y="0"/>
                    </a:lnTo>
                    <a:cubicBezTo>
                      <a:pt x="2148581" y="0"/>
                      <a:pt x="2161253" y="12672"/>
                      <a:pt x="2161253" y="28303"/>
                    </a:cubicBezTo>
                    <a:lnTo>
                      <a:pt x="2161253" y="691035"/>
                    </a:lnTo>
                    <a:cubicBezTo>
                      <a:pt x="2161253" y="706667"/>
                      <a:pt x="2148581" y="719338"/>
                      <a:pt x="2132949" y="719338"/>
                    </a:cubicBezTo>
                    <a:lnTo>
                      <a:pt x="28303" y="719338"/>
                    </a:lnTo>
                    <a:cubicBezTo>
                      <a:pt x="12672" y="719338"/>
                      <a:pt x="0" y="706667"/>
                      <a:pt x="0" y="691035"/>
                    </a:cubicBezTo>
                    <a:lnTo>
                      <a:pt x="0" y="28303"/>
                    </a:lnTo>
                    <a:cubicBezTo>
                      <a:pt x="0" y="12672"/>
                      <a:pt x="12672" y="0"/>
                      <a:pt x="28303" y="0"/>
                    </a:cubicBezTo>
                    <a:close/>
                  </a:path>
                </a:pathLst>
              </a:custGeom>
              <a:solidFill>
                <a:srgbClr val="E85A28"/>
              </a:solidFill>
              <a:ln w="666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161253" cy="757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44187" y="138075"/>
              <a:ext cx="10652967" cy="330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nói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điểm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bắt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buổi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mặt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sắp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nhô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lên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khỏi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đường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endParaRPr lang="en-US" sz="5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9991372" y="5313077"/>
            <a:ext cx="6726920" cy="4481810"/>
          </a:xfrm>
          <a:custGeom>
            <a:avLst/>
            <a:gdLst/>
            <a:ahLst/>
            <a:cxnLst/>
            <a:rect l="l" t="t" r="r" b="b"/>
            <a:pathLst>
              <a:path w="6726920" h="4481810">
                <a:moveTo>
                  <a:pt x="0" y="0"/>
                </a:moveTo>
                <a:lnTo>
                  <a:pt x="6726920" y="0"/>
                </a:lnTo>
                <a:lnTo>
                  <a:pt x="6726920" y="4481810"/>
                </a:lnTo>
                <a:lnTo>
                  <a:pt x="0" y="4481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26642" y="731323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kéo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tan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buổi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hoà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khúc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tấu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trời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mới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ló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rạng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át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chim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Hữu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Vi)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044752" y="3729087"/>
            <a:ext cx="5058583" cy="3376433"/>
            <a:chOff x="0" y="0"/>
            <a:chExt cx="6744777" cy="4501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67774" cy="4501911"/>
            </a:xfrm>
            <a:custGeom>
              <a:avLst/>
              <a:gdLst/>
              <a:ahLst/>
              <a:cxnLst/>
              <a:rect l="l" t="t" r="r" b="b"/>
              <a:pathLst>
                <a:path w="6567774" h="4501911">
                  <a:moveTo>
                    <a:pt x="0" y="0"/>
                  </a:moveTo>
                  <a:lnTo>
                    <a:pt x="6567774" y="0"/>
                  </a:lnTo>
                  <a:lnTo>
                    <a:pt x="6567774" y="4501911"/>
                  </a:lnTo>
                  <a:lnTo>
                    <a:pt x="0" y="450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2162" y="138573"/>
              <a:ext cx="6163449" cy="4224764"/>
            </a:xfrm>
            <a:custGeom>
              <a:avLst/>
              <a:gdLst/>
              <a:ahLst/>
              <a:cxnLst/>
              <a:rect l="l" t="t" r="r" b="b"/>
              <a:pathLst>
                <a:path w="6163449" h="4224764">
                  <a:moveTo>
                    <a:pt x="0" y="0"/>
                  </a:moveTo>
                  <a:lnTo>
                    <a:pt x="6163450" y="0"/>
                  </a:lnTo>
                  <a:lnTo>
                    <a:pt x="6163450" y="4224764"/>
                  </a:lnTo>
                  <a:lnTo>
                    <a:pt x="0" y="422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5190856" y="3021482"/>
              <a:ext cx="1553921" cy="1203582"/>
            </a:xfrm>
            <a:custGeom>
              <a:avLst/>
              <a:gdLst/>
              <a:ahLst/>
              <a:cxnLst/>
              <a:rect l="l" t="t" r="r" b="b"/>
              <a:pathLst>
                <a:path w="1553921" h="1203582">
                  <a:moveTo>
                    <a:pt x="1553921" y="0"/>
                  </a:moveTo>
                  <a:lnTo>
                    <a:pt x="0" y="0"/>
                  </a:lnTo>
                  <a:lnTo>
                    <a:pt x="0" y="1203583"/>
                  </a:lnTo>
                  <a:lnTo>
                    <a:pt x="1553921" y="1203583"/>
                  </a:lnTo>
                  <a:lnTo>
                    <a:pt x="1553921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847289">
              <a:off x="118371" y="693576"/>
              <a:ext cx="1015248" cy="1096084"/>
            </a:xfrm>
            <a:custGeom>
              <a:avLst/>
              <a:gdLst/>
              <a:ahLst/>
              <a:cxnLst/>
              <a:rect l="l" t="t" r="r" b="b"/>
              <a:pathLst>
                <a:path w="1015248" h="1096084">
                  <a:moveTo>
                    <a:pt x="0" y="0"/>
                  </a:moveTo>
                  <a:lnTo>
                    <a:pt x="1015248" y="0"/>
                  </a:lnTo>
                  <a:lnTo>
                    <a:pt x="1015248" y="1096084"/>
                  </a:lnTo>
                  <a:lnTo>
                    <a:pt x="0" y="1096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37845" y="1127555"/>
              <a:ext cx="5110919" cy="218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53244" y="466108"/>
            <a:ext cx="1388838" cy="1388838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48750" y="72237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 trong mỗi nhóm từ dưới đây những từ có nghĩa giống nhau.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8750" y="3058271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chăm chỉ, cần cù, sắt đá, siêng năng, chịu khó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8750" y="4731376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sông, đất nước, núi non, giang sơn, quốc gia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8750" y="6741778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yên bình, tĩnh lặng, thanh bình, bình tĩnh, yên tĩnh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341833" y="3532934"/>
            <a:ext cx="4007089" cy="6953734"/>
          </a:xfrm>
          <a:custGeom>
            <a:avLst/>
            <a:gdLst/>
            <a:ahLst/>
            <a:cxnLst/>
            <a:rect l="l" t="t" r="r" b="b"/>
            <a:pathLst>
              <a:path w="4007089" h="6953734">
                <a:moveTo>
                  <a:pt x="4007089" y="0"/>
                </a:moveTo>
                <a:lnTo>
                  <a:pt x="0" y="0"/>
                </a:lnTo>
                <a:lnTo>
                  <a:pt x="0" y="6953734"/>
                </a:lnTo>
                <a:lnTo>
                  <a:pt x="4007089" y="6953734"/>
                </a:lnTo>
                <a:lnTo>
                  <a:pt x="40070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1357068" y="2562389"/>
            <a:ext cx="4566366" cy="7924279"/>
          </a:xfrm>
          <a:custGeom>
            <a:avLst/>
            <a:gdLst/>
            <a:ahLst/>
            <a:cxnLst/>
            <a:rect l="l" t="t" r="r" b="b"/>
            <a:pathLst>
              <a:path w="4566366" h="7924279">
                <a:moveTo>
                  <a:pt x="4566366" y="0"/>
                </a:moveTo>
                <a:lnTo>
                  <a:pt x="0" y="0"/>
                </a:lnTo>
                <a:lnTo>
                  <a:pt x="0" y="7924279"/>
                </a:lnTo>
                <a:lnTo>
                  <a:pt x="4566366" y="7924279"/>
                </a:lnTo>
                <a:lnTo>
                  <a:pt x="45663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06745" y="7558700"/>
            <a:ext cx="8916781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Tìm từ có nghĩa khác với các từ trong nhóm.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6745" y="3592418"/>
            <a:ext cx="9252555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450" y="458213"/>
            <a:ext cx="4505334" cy="3310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604" y="3629051"/>
            <a:ext cx="4163929" cy="2877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6686" y="6679487"/>
            <a:ext cx="4645555" cy="2944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896691" y="412750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96691" y="1380284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non,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quốc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6691" y="2348659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61603"/>
              </p:ext>
            </p:extLst>
          </p:nvPr>
        </p:nvGraphicFramePr>
        <p:xfrm>
          <a:off x="3092065" y="3558472"/>
          <a:ext cx="12192000" cy="603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735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  <a:gridCol w="3625465">
                  <a:extLst>
                    <a:ext uri="{9D8B030D-6E8A-4147-A177-3AD203B41FA5}">
                      <a16:colId xmlns:a16="http://schemas.microsoft.com/office/drawing/2014/main" val="1324750597"/>
                    </a:ext>
                  </a:extLst>
                </a:gridCol>
              </a:tblGrid>
              <a:tr h="150792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có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nghĩa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giống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nhau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không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cùng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3955002" y="525020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a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5471070" y="514350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</a:p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2594025" y="5331253"/>
            <a:ext cx="175595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đá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3955002" y="676487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b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5471070" y="665817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500" dirty="0">
                <a:latin typeface="Cabin"/>
                <a:ea typeface="Cabin"/>
                <a:cs typeface="Cabin"/>
                <a:sym typeface="Cabin"/>
              </a:rPr>
              <a:t>non sông, đất nước, 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  <a:p>
            <a:r>
              <a:rPr lang="vi-VN" sz="4500" dirty="0">
                <a:latin typeface="Cabin"/>
                <a:ea typeface="Cabin"/>
                <a:cs typeface="Cabin"/>
                <a:sym typeface="Cabin"/>
              </a:rPr>
              <a:t>giang sơn, quốc gia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12437177" y="6903356"/>
            <a:ext cx="19895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non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3962288" y="8245282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c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5478356" y="8138573"/>
            <a:ext cx="62498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329111" y="8460412"/>
            <a:ext cx="241453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086914" y="6735262"/>
            <a:ext cx="9071599" cy="5046077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27104" y="8281732"/>
            <a:ext cx="3349410" cy="2535783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57444" y="40214"/>
            <a:ext cx="4383573" cy="2925887"/>
            <a:chOff x="0" y="0"/>
            <a:chExt cx="5844764" cy="3901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07919" y="965996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66726" y="40214"/>
            <a:ext cx="4383573" cy="2925887"/>
            <a:chOff x="0" y="0"/>
            <a:chExt cx="5844764" cy="3901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12700" y="978995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8616" y="2966101"/>
            <a:ext cx="4744112" cy="3166535"/>
            <a:chOff x="0" y="0"/>
            <a:chExt cx="6325483" cy="422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chăm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chỉ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cù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siêng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năng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chịu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khó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71944" y="2966101"/>
            <a:ext cx="4744112" cy="3166535"/>
            <a:chOff x="0" y="0"/>
            <a:chExt cx="6325483" cy="422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non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đất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sơn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quốc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57175" y="2806701"/>
            <a:ext cx="4744112" cy="3166535"/>
            <a:chOff x="0" y="0"/>
            <a:chExt cx="6325483" cy="422204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lặng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05931" y="6941180"/>
            <a:ext cx="11076137" cy="2608443"/>
            <a:chOff x="3605931" y="6941180"/>
            <a:chExt cx="11076137" cy="2608443"/>
          </a:xfrm>
        </p:grpSpPr>
        <p:grpSp>
          <p:nvGrpSpPr>
            <p:cNvPr id="37" name="Group 37"/>
            <p:cNvGrpSpPr/>
            <p:nvPr/>
          </p:nvGrpSpPr>
          <p:grpSpPr>
            <a:xfrm>
              <a:off x="3605931" y="6941180"/>
              <a:ext cx="11076137" cy="2608443"/>
              <a:chOff x="0" y="0"/>
              <a:chExt cx="2917172" cy="68699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17172" cy="686997"/>
              </a:xfrm>
              <a:custGeom>
                <a:avLst/>
                <a:gdLst/>
                <a:ahLst/>
                <a:cxnLst/>
                <a:rect l="l" t="t" r="r" b="b"/>
                <a:pathLst>
                  <a:path w="2917172" h="686997">
                    <a:moveTo>
                      <a:pt x="35648" y="0"/>
                    </a:moveTo>
                    <a:lnTo>
                      <a:pt x="2881524" y="0"/>
                    </a:lnTo>
                    <a:cubicBezTo>
                      <a:pt x="2890979" y="0"/>
                      <a:pt x="2900046" y="3756"/>
                      <a:pt x="2906731" y="10441"/>
                    </a:cubicBezTo>
                    <a:cubicBezTo>
                      <a:pt x="2913416" y="17126"/>
                      <a:pt x="2917172" y="26193"/>
                      <a:pt x="2917172" y="35648"/>
                    </a:cubicBezTo>
                    <a:lnTo>
                      <a:pt x="2917172" y="651350"/>
                    </a:lnTo>
                    <a:cubicBezTo>
                      <a:pt x="2917172" y="660804"/>
                      <a:pt x="2913416" y="669871"/>
                      <a:pt x="2906731" y="676556"/>
                    </a:cubicBezTo>
                    <a:cubicBezTo>
                      <a:pt x="2900046" y="683242"/>
                      <a:pt x="2890979" y="686997"/>
                      <a:pt x="2881524" y="686997"/>
                    </a:cubicBezTo>
                    <a:lnTo>
                      <a:pt x="35648" y="686997"/>
                    </a:lnTo>
                    <a:cubicBezTo>
                      <a:pt x="26193" y="686997"/>
                      <a:pt x="17126" y="683242"/>
                      <a:pt x="10441" y="676556"/>
                    </a:cubicBezTo>
                    <a:cubicBezTo>
                      <a:pt x="3756" y="669871"/>
                      <a:pt x="0" y="660804"/>
                      <a:pt x="0" y="651350"/>
                    </a:cubicBezTo>
                    <a:lnTo>
                      <a:pt x="0" y="35648"/>
                    </a:lnTo>
                    <a:cubicBezTo>
                      <a:pt x="0" y="26193"/>
                      <a:pt x="3756" y="17126"/>
                      <a:pt x="10441" y="10441"/>
                    </a:cubicBezTo>
                    <a:cubicBezTo>
                      <a:pt x="17126" y="3756"/>
                      <a:pt x="26193" y="0"/>
                      <a:pt x="35648" y="0"/>
                    </a:cubicBezTo>
                    <a:close/>
                  </a:path>
                </a:pathLst>
              </a:custGeom>
              <a:solidFill>
                <a:srgbClr val="C94117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917172" cy="725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0905" y="7216319"/>
              <a:ext cx="10432686" cy="17879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283908" y="9258300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8721" y="7983439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60303" y="8920468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310791" y="3985365"/>
            <a:ext cx="12087580" cy="5494756"/>
            <a:chOff x="0" y="0"/>
            <a:chExt cx="3183560" cy="1447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3560" cy="1447179"/>
            </a:xfrm>
            <a:custGeom>
              <a:avLst/>
              <a:gdLst/>
              <a:ahLst/>
              <a:cxnLst/>
              <a:rect l="l" t="t" r="r" b="b"/>
              <a:pathLst>
                <a:path w="3183560" h="1447179">
                  <a:moveTo>
                    <a:pt x="32665" y="0"/>
                  </a:moveTo>
                  <a:lnTo>
                    <a:pt x="3150895" y="0"/>
                  </a:lnTo>
                  <a:cubicBezTo>
                    <a:pt x="3168936" y="0"/>
                    <a:pt x="3183560" y="14625"/>
                    <a:pt x="3183560" y="32665"/>
                  </a:cubicBezTo>
                  <a:lnTo>
                    <a:pt x="3183560" y="1414514"/>
                  </a:lnTo>
                  <a:cubicBezTo>
                    <a:pt x="3183560" y="1432554"/>
                    <a:pt x="3168936" y="1447179"/>
                    <a:pt x="3150895" y="1447179"/>
                  </a:cubicBezTo>
                  <a:lnTo>
                    <a:pt x="32665" y="1447179"/>
                  </a:lnTo>
                  <a:cubicBezTo>
                    <a:pt x="24002" y="1447179"/>
                    <a:pt x="15693" y="1443737"/>
                    <a:pt x="9567" y="1437611"/>
                  </a:cubicBezTo>
                  <a:cubicBezTo>
                    <a:pt x="3441" y="1431485"/>
                    <a:pt x="0" y="1423177"/>
                    <a:pt x="0" y="1414514"/>
                  </a:cubicBezTo>
                  <a:lnTo>
                    <a:pt x="0" y="32665"/>
                  </a:lnTo>
                  <a:cubicBezTo>
                    <a:pt x="0" y="14625"/>
                    <a:pt x="14625" y="0"/>
                    <a:pt x="32665" y="0"/>
                  </a:cubicBezTo>
                  <a:close/>
                </a:path>
              </a:pathLst>
            </a:custGeom>
            <a:solidFill>
              <a:srgbClr val="94480A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83560" cy="1485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79391" y="3111353"/>
            <a:ext cx="3848342" cy="6918368"/>
          </a:xfrm>
          <a:custGeom>
            <a:avLst/>
            <a:gdLst/>
            <a:ahLst/>
            <a:cxnLst/>
            <a:rect l="l" t="t" r="r" b="b"/>
            <a:pathLst>
              <a:path w="3848342" h="6918368">
                <a:moveTo>
                  <a:pt x="0" y="0"/>
                </a:moveTo>
                <a:lnTo>
                  <a:pt x="3848343" y="0"/>
                </a:lnTo>
                <a:lnTo>
                  <a:pt x="3848343" y="6918368"/>
                </a:lnTo>
                <a:lnTo>
                  <a:pt x="0" y="6918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38297" y="4524490"/>
            <a:ext cx="11454592" cy="43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bố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cha,...)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xơi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chén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,...).</a:t>
            </a:r>
          </a:p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lựa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phù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1163510"/>
            <a:ext cx="8614395" cy="32311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60406" y="0"/>
            <a:ext cx="11039686" cy="10055597"/>
          </a:xfrm>
          <a:custGeom>
            <a:avLst/>
            <a:gdLst/>
            <a:ahLst/>
            <a:cxnLst/>
            <a:rect l="l" t="t" r="r" b="b"/>
            <a:pathLst>
              <a:path w="11039686" h="10055597">
                <a:moveTo>
                  <a:pt x="0" y="0"/>
                </a:moveTo>
                <a:lnTo>
                  <a:pt x="11039687" y="0"/>
                </a:lnTo>
                <a:lnTo>
                  <a:pt x="11039687" y="10055597"/>
                </a:lnTo>
                <a:lnTo>
                  <a:pt x="0" y="1005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61300" y="8000813"/>
            <a:ext cx="7574716" cy="2286187"/>
          </a:xfrm>
          <a:custGeom>
            <a:avLst/>
            <a:gdLst/>
            <a:ahLst/>
            <a:cxnLst/>
            <a:rect l="l" t="t" r="r" b="b"/>
            <a:pathLst>
              <a:path w="7574716" h="2286187">
                <a:moveTo>
                  <a:pt x="0" y="0"/>
                </a:moveTo>
                <a:lnTo>
                  <a:pt x="7574716" y="0"/>
                </a:lnTo>
                <a:lnTo>
                  <a:pt x="7574716" y="2286187"/>
                </a:lnTo>
                <a:lnTo>
                  <a:pt x="0" y="2286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9106" y="7587525"/>
            <a:ext cx="9747001" cy="2887549"/>
          </a:xfrm>
          <a:custGeom>
            <a:avLst/>
            <a:gdLst/>
            <a:ahLst/>
            <a:cxnLst/>
            <a:rect l="l" t="t" r="r" b="b"/>
            <a:pathLst>
              <a:path w="9747001" h="2887549">
                <a:moveTo>
                  <a:pt x="0" y="0"/>
                </a:moveTo>
                <a:lnTo>
                  <a:pt x="9747001" y="0"/>
                </a:lnTo>
                <a:lnTo>
                  <a:pt x="9747001" y="2887549"/>
                </a:lnTo>
                <a:lnTo>
                  <a:pt x="0" y="288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61561" y="7300029"/>
            <a:ext cx="4323722" cy="2986971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78327" y="8726051"/>
            <a:ext cx="4456111" cy="1749023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3155638" y="6177431"/>
            <a:ext cx="4723642" cy="4109569"/>
          </a:xfrm>
          <a:custGeom>
            <a:avLst/>
            <a:gdLst/>
            <a:ahLst/>
            <a:cxnLst/>
            <a:rect l="l" t="t" r="r" b="b"/>
            <a:pathLst>
              <a:path w="4723642" h="4109569">
                <a:moveTo>
                  <a:pt x="4723643" y="0"/>
                </a:moveTo>
                <a:lnTo>
                  <a:pt x="0" y="0"/>
                </a:lnTo>
                <a:lnTo>
                  <a:pt x="0" y="4109569"/>
                </a:lnTo>
                <a:lnTo>
                  <a:pt x="4723643" y="4109569"/>
                </a:lnTo>
                <a:lnTo>
                  <a:pt x="4723643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7635" y="1370232"/>
            <a:ext cx="7529213" cy="64501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204428" y="532881"/>
            <a:ext cx="1524519" cy="1524519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1041" y="2603025"/>
            <a:ext cx="7203051" cy="1309321"/>
            <a:chOff x="0" y="0"/>
            <a:chExt cx="9604067" cy="17457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Chân yếu tay mềm 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43622" y="2603025"/>
            <a:ext cx="7609009" cy="1309321"/>
            <a:chOff x="0" y="0"/>
            <a:chExt cx="10145346" cy="17457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Thức khuya dậy sớm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4171966"/>
            <a:ext cx="7203051" cy="1309321"/>
            <a:chOff x="0" y="0"/>
            <a:chExt cx="9604067" cy="17457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43622" y="4171966"/>
            <a:ext cx="7609009" cy="1309321"/>
            <a:chOff x="0" y="0"/>
            <a:chExt cx="10145346" cy="174576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nắng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sương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1041" y="5862495"/>
            <a:ext cx="7203051" cy="1309321"/>
            <a:chOff x="0" y="0"/>
            <a:chExt cx="9604067" cy="174576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43622" y="5862495"/>
            <a:ext cx="7609009" cy="1309321"/>
            <a:chOff x="0" y="0"/>
            <a:chExt cx="10145346" cy="17457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001" y="7384488"/>
            <a:ext cx="4907705" cy="2780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761" y="-131556"/>
            <a:ext cx="180594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610637"/>
              </p:ext>
            </p:extLst>
          </p:nvPr>
        </p:nvGraphicFramePr>
        <p:xfrm>
          <a:off x="829028" y="2824095"/>
          <a:ext cx="15782571" cy="6708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766">
                  <a:extLst>
                    <a:ext uri="{9D8B030D-6E8A-4147-A177-3AD203B41FA5}">
                      <a16:colId xmlns:a16="http://schemas.microsoft.com/office/drawing/2014/main" val="2046133211"/>
                    </a:ext>
                  </a:extLst>
                </a:gridCol>
                <a:gridCol w="4951653">
                  <a:extLst>
                    <a:ext uri="{9D8B030D-6E8A-4147-A177-3AD203B41FA5}">
                      <a16:colId xmlns:a16="http://schemas.microsoft.com/office/drawing/2014/main" val="359134862"/>
                    </a:ext>
                  </a:extLst>
                </a:gridCol>
                <a:gridCol w="7898152">
                  <a:extLst>
                    <a:ext uri="{9D8B030D-6E8A-4147-A177-3AD203B41FA5}">
                      <a16:colId xmlns:a16="http://schemas.microsoft.com/office/drawing/2014/main" val="1695334358"/>
                    </a:ext>
                  </a:extLst>
                </a:gridCol>
              </a:tblGrid>
              <a:tr h="300520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91807"/>
                  </a:ext>
                </a:extLst>
              </a:tr>
              <a:tr h="37030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668774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839448" y="3864073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CÓ CHỨA TỪ ĐỒNG NGHĨA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73403" y="7169302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KHÔNG CHỨA TỪ ĐỒNG NGHĨA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7388" y="5328673"/>
            <a:ext cx="2022572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THÀNH NGỮ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62709" y="290907"/>
            <a:ext cx="4976395" cy="986553"/>
            <a:chOff x="0" y="0"/>
            <a:chExt cx="7236517" cy="131540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32690" y="218621"/>
              <a:ext cx="6482212" cy="793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yếu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mềm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 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43197" y="1508685"/>
            <a:ext cx="4995907" cy="1095553"/>
            <a:chOff x="0" y="-145333"/>
            <a:chExt cx="7644362" cy="146073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-145333"/>
              <a:ext cx="7644362" cy="1460737"/>
              <a:chOff x="0" y="-38100"/>
              <a:chExt cx="2004019" cy="38294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62711" y="218621"/>
              <a:ext cx="7081651" cy="793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khuya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dậy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sớm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64151" y="237430"/>
            <a:ext cx="5027872" cy="986553"/>
            <a:chOff x="0" y="0"/>
            <a:chExt cx="7236517" cy="131540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voi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đuôi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chuột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845034" y="1641276"/>
            <a:ext cx="5068821" cy="986553"/>
            <a:chOff x="0" y="0"/>
            <a:chExt cx="7644362" cy="131540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sương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336956" y="165713"/>
            <a:ext cx="5427388" cy="986553"/>
            <a:chOff x="0" y="0"/>
            <a:chExt cx="7236517" cy="1315404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336957" y="1494904"/>
            <a:ext cx="5427388" cy="986553"/>
            <a:chOff x="0" y="0"/>
            <a:chExt cx="7644362" cy="131540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dạng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7" name="Group 35">
            <a:extLst>
              <a:ext uri="{FF2B5EF4-FFF2-40B4-BE49-F238E27FC236}">
                <a16:creationId xmlns:a16="http://schemas.microsoft.com/office/drawing/2014/main" id="{F5D448EF-61AD-447C-B465-CB980A8D48BB}"/>
              </a:ext>
            </a:extLst>
          </p:cNvPr>
          <p:cNvGrpSpPr/>
          <p:nvPr/>
        </p:nvGrpSpPr>
        <p:grpSpPr>
          <a:xfrm>
            <a:off x="9144000" y="3075367"/>
            <a:ext cx="5427388" cy="986553"/>
            <a:chOff x="0" y="0"/>
            <a:chExt cx="7236517" cy="1315404"/>
          </a:xfrm>
        </p:grpSpPr>
        <p:grpSp>
          <p:nvGrpSpPr>
            <p:cNvPr id="48" name="Group 36">
              <a:extLst>
                <a:ext uri="{FF2B5EF4-FFF2-40B4-BE49-F238E27FC236}">
                  <a16:creationId xmlns:a16="http://schemas.microsoft.com/office/drawing/2014/main" id="{BFBFBAAD-4F70-45A0-A91D-29AA5BCC76B0}"/>
                </a:ext>
              </a:extLst>
            </p:cNvPr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F319AC9B-4614-4793-AED1-D1F114BAA496}"/>
                  </a:ext>
                </a:extLst>
              </p:cNvPr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51" name="TextBox 38">
                <a:extLst>
                  <a:ext uri="{FF2B5EF4-FFF2-40B4-BE49-F238E27FC236}">
                    <a16:creationId xmlns:a16="http://schemas.microsoft.com/office/drawing/2014/main" id="{6D1118D4-69DF-4EEA-945A-1B9573A6FE7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39">
              <a:extLst>
                <a:ext uri="{FF2B5EF4-FFF2-40B4-BE49-F238E27FC236}">
                  <a16:creationId xmlns:a16="http://schemas.microsoft.com/office/drawing/2014/main" id="{0C6F5F30-F945-4209-B0F7-C1D13FF07CA9}"/>
                </a:ext>
              </a:extLst>
            </p:cNvPr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52" name="Group 40">
            <a:extLst>
              <a:ext uri="{FF2B5EF4-FFF2-40B4-BE49-F238E27FC236}">
                <a16:creationId xmlns:a16="http://schemas.microsoft.com/office/drawing/2014/main" id="{5A6277F3-97E7-49CE-AB26-810DF96DE6AD}"/>
              </a:ext>
            </a:extLst>
          </p:cNvPr>
          <p:cNvGrpSpPr/>
          <p:nvPr/>
        </p:nvGrpSpPr>
        <p:grpSpPr>
          <a:xfrm>
            <a:off x="9226320" y="4447702"/>
            <a:ext cx="5427388" cy="986553"/>
            <a:chOff x="0" y="0"/>
            <a:chExt cx="7644362" cy="1315404"/>
          </a:xfrm>
        </p:grpSpPr>
        <p:grpSp>
          <p:nvGrpSpPr>
            <p:cNvPr id="53" name="Group 41">
              <a:extLst>
                <a:ext uri="{FF2B5EF4-FFF2-40B4-BE49-F238E27FC236}">
                  <a16:creationId xmlns:a16="http://schemas.microsoft.com/office/drawing/2014/main" id="{070B8F35-2B13-4AE7-8362-A16F73C0B948}"/>
                </a:ext>
              </a:extLst>
            </p:cNvPr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405F32FC-6B4D-4DE7-B2CD-C7C336C4E09A}"/>
                  </a:ext>
                </a:extLst>
              </p:cNvPr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56" name="TextBox 43">
                <a:extLst>
                  <a:ext uri="{FF2B5EF4-FFF2-40B4-BE49-F238E27FC236}">
                    <a16:creationId xmlns:a16="http://schemas.microsoft.com/office/drawing/2014/main" id="{74D65F7F-5BFF-40E1-A338-D2AC80D4F0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3CB50346-CC5B-47A7-8EAE-04A09030803F}"/>
                </a:ext>
              </a:extLst>
            </p:cNvPr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dạng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58" name="Group 15">
            <a:extLst>
              <a:ext uri="{FF2B5EF4-FFF2-40B4-BE49-F238E27FC236}">
                <a16:creationId xmlns:a16="http://schemas.microsoft.com/office/drawing/2014/main" id="{26459818-AA26-496F-B016-4D529B93FE99}"/>
              </a:ext>
            </a:extLst>
          </p:cNvPr>
          <p:cNvGrpSpPr/>
          <p:nvPr/>
        </p:nvGrpSpPr>
        <p:grpSpPr>
          <a:xfrm>
            <a:off x="8720313" y="5877834"/>
            <a:ext cx="4976395" cy="986553"/>
            <a:chOff x="0" y="0"/>
            <a:chExt cx="7236517" cy="1315404"/>
          </a:xfrm>
        </p:grpSpPr>
        <p:grpSp>
          <p:nvGrpSpPr>
            <p:cNvPr id="59" name="Group 16">
              <a:extLst>
                <a:ext uri="{FF2B5EF4-FFF2-40B4-BE49-F238E27FC236}">
                  <a16:creationId xmlns:a16="http://schemas.microsoft.com/office/drawing/2014/main" id="{F3B748D8-C567-48DF-BB28-56B71360DFA3}"/>
                </a:ext>
              </a:extLst>
            </p:cNvPr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id="{CFA4AC3D-133F-48A7-90E6-8A1F67125CE6}"/>
                  </a:ext>
                </a:extLst>
              </p:cNvPr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62" name="TextBox 18">
                <a:extLst>
                  <a:ext uri="{FF2B5EF4-FFF2-40B4-BE49-F238E27FC236}">
                    <a16:creationId xmlns:a16="http://schemas.microsoft.com/office/drawing/2014/main" id="{0F714CD4-830A-42B6-B0F5-3367755C0E4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60" name="TextBox 19">
              <a:extLst>
                <a:ext uri="{FF2B5EF4-FFF2-40B4-BE49-F238E27FC236}">
                  <a16:creationId xmlns:a16="http://schemas.microsoft.com/office/drawing/2014/main" id="{53B10651-97C4-4581-A812-0C986259D2BF}"/>
                </a:ext>
              </a:extLst>
            </p:cNvPr>
            <p:cNvSpPr txBox="1"/>
            <p:nvPr/>
          </p:nvSpPr>
          <p:spPr>
            <a:xfrm>
              <a:off x="532690" y="218621"/>
              <a:ext cx="6482212" cy="793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yếu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mềm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 </a:t>
              </a:r>
            </a:p>
          </p:txBody>
        </p:sp>
      </p:grpSp>
      <p:grpSp>
        <p:nvGrpSpPr>
          <p:cNvPr id="63" name="Group 20">
            <a:extLst>
              <a:ext uri="{FF2B5EF4-FFF2-40B4-BE49-F238E27FC236}">
                <a16:creationId xmlns:a16="http://schemas.microsoft.com/office/drawing/2014/main" id="{BB4EDBD2-290B-4DBD-AE37-34E458C1BC13}"/>
              </a:ext>
            </a:extLst>
          </p:cNvPr>
          <p:cNvGrpSpPr/>
          <p:nvPr/>
        </p:nvGrpSpPr>
        <p:grpSpPr>
          <a:xfrm>
            <a:off x="8764508" y="6800672"/>
            <a:ext cx="4995907" cy="1095553"/>
            <a:chOff x="0" y="-145333"/>
            <a:chExt cx="7644362" cy="1460737"/>
          </a:xfrm>
        </p:grpSpPr>
        <p:grpSp>
          <p:nvGrpSpPr>
            <p:cNvPr id="64" name="Group 21">
              <a:extLst>
                <a:ext uri="{FF2B5EF4-FFF2-40B4-BE49-F238E27FC236}">
                  <a16:creationId xmlns:a16="http://schemas.microsoft.com/office/drawing/2014/main" id="{805C4F1F-0F35-4780-9DC1-C2EFA3E8DD4D}"/>
                </a:ext>
              </a:extLst>
            </p:cNvPr>
            <p:cNvGrpSpPr/>
            <p:nvPr/>
          </p:nvGrpSpPr>
          <p:grpSpPr>
            <a:xfrm>
              <a:off x="0" y="-145333"/>
              <a:ext cx="7644362" cy="1460737"/>
              <a:chOff x="0" y="-38100"/>
              <a:chExt cx="2004019" cy="382942"/>
            </a:xfrm>
          </p:grpSpPr>
          <p:sp>
            <p:nvSpPr>
              <p:cNvPr id="66" name="Freeform 22">
                <a:extLst>
                  <a:ext uri="{FF2B5EF4-FFF2-40B4-BE49-F238E27FC236}">
                    <a16:creationId xmlns:a16="http://schemas.microsoft.com/office/drawing/2014/main" id="{63C1AD42-EA49-41AF-A139-212802E0B2AD}"/>
                  </a:ext>
                </a:extLst>
              </p:cNvPr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67" name="TextBox 23">
                <a:extLst>
                  <a:ext uri="{FF2B5EF4-FFF2-40B4-BE49-F238E27FC236}">
                    <a16:creationId xmlns:a16="http://schemas.microsoft.com/office/drawing/2014/main" id="{DF51101A-1092-4E38-8569-D5F0189A1FA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65" name="TextBox 24">
              <a:extLst>
                <a:ext uri="{FF2B5EF4-FFF2-40B4-BE49-F238E27FC236}">
                  <a16:creationId xmlns:a16="http://schemas.microsoft.com/office/drawing/2014/main" id="{C1DFA85D-BA56-4648-83D1-F89A2F955F87}"/>
                </a:ext>
              </a:extLst>
            </p:cNvPr>
            <p:cNvSpPr txBox="1"/>
            <p:nvPr/>
          </p:nvSpPr>
          <p:spPr>
            <a:xfrm>
              <a:off x="562711" y="218621"/>
              <a:ext cx="7081651" cy="793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khuya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dậy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sớm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8" name="Group 25">
            <a:extLst>
              <a:ext uri="{FF2B5EF4-FFF2-40B4-BE49-F238E27FC236}">
                <a16:creationId xmlns:a16="http://schemas.microsoft.com/office/drawing/2014/main" id="{3540DF71-0AF2-4775-AB8F-B7042074B43D}"/>
              </a:ext>
            </a:extLst>
          </p:cNvPr>
          <p:cNvGrpSpPr/>
          <p:nvPr/>
        </p:nvGrpSpPr>
        <p:grpSpPr>
          <a:xfrm>
            <a:off x="8832578" y="7805530"/>
            <a:ext cx="5027872" cy="986553"/>
            <a:chOff x="0" y="0"/>
            <a:chExt cx="7236517" cy="1315404"/>
          </a:xfrm>
        </p:grpSpPr>
        <p:grpSp>
          <p:nvGrpSpPr>
            <p:cNvPr id="69" name="Group 26">
              <a:extLst>
                <a:ext uri="{FF2B5EF4-FFF2-40B4-BE49-F238E27FC236}">
                  <a16:creationId xmlns:a16="http://schemas.microsoft.com/office/drawing/2014/main" id="{36B3E6F5-7B9E-4338-9A53-DD45C621C1C0}"/>
                </a:ext>
              </a:extLst>
            </p:cNvPr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71" name="Freeform 27">
                <a:extLst>
                  <a:ext uri="{FF2B5EF4-FFF2-40B4-BE49-F238E27FC236}">
                    <a16:creationId xmlns:a16="http://schemas.microsoft.com/office/drawing/2014/main" id="{BCCB370D-7796-4935-BB00-2F5E86D00F68}"/>
                  </a:ext>
                </a:extLst>
              </p:cNvPr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72" name="TextBox 28">
                <a:extLst>
                  <a:ext uri="{FF2B5EF4-FFF2-40B4-BE49-F238E27FC236}">
                    <a16:creationId xmlns:a16="http://schemas.microsoft.com/office/drawing/2014/main" id="{4B488860-7046-4267-B8BC-3EA698ED13C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0" name="TextBox 29">
              <a:extLst>
                <a:ext uri="{FF2B5EF4-FFF2-40B4-BE49-F238E27FC236}">
                  <a16:creationId xmlns:a16="http://schemas.microsoft.com/office/drawing/2014/main" id="{122308E7-7C8A-4D81-A973-F5B2E8E2DFA4}"/>
                </a:ext>
              </a:extLst>
            </p:cNvPr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voi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đuôi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chuột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73" name="Group 30">
            <a:extLst>
              <a:ext uri="{FF2B5EF4-FFF2-40B4-BE49-F238E27FC236}">
                <a16:creationId xmlns:a16="http://schemas.microsoft.com/office/drawing/2014/main" id="{9B7A45B7-CD8C-4A8E-9193-9E5ECB2F79D1}"/>
              </a:ext>
            </a:extLst>
          </p:cNvPr>
          <p:cNvGrpSpPr/>
          <p:nvPr/>
        </p:nvGrpSpPr>
        <p:grpSpPr>
          <a:xfrm>
            <a:off x="8945706" y="8906023"/>
            <a:ext cx="5068821" cy="986553"/>
            <a:chOff x="0" y="0"/>
            <a:chExt cx="7644362" cy="1315404"/>
          </a:xfrm>
        </p:grpSpPr>
        <p:grpSp>
          <p:nvGrpSpPr>
            <p:cNvPr id="74" name="Group 31">
              <a:extLst>
                <a:ext uri="{FF2B5EF4-FFF2-40B4-BE49-F238E27FC236}">
                  <a16:creationId xmlns:a16="http://schemas.microsoft.com/office/drawing/2014/main" id="{94E08E7D-EA32-41C7-9AD8-26A5A6E0237B}"/>
                </a:ext>
              </a:extLst>
            </p:cNvPr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76" name="Freeform 32">
                <a:extLst>
                  <a:ext uri="{FF2B5EF4-FFF2-40B4-BE49-F238E27FC236}">
                    <a16:creationId xmlns:a16="http://schemas.microsoft.com/office/drawing/2014/main" id="{71D7D5CD-4EBC-4E03-B558-3B9E38A0E1A3}"/>
                  </a:ext>
                </a:extLst>
              </p:cNvPr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77" name="TextBox 33">
                <a:extLst>
                  <a:ext uri="{FF2B5EF4-FFF2-40B4-BE49-F238E27FC236}">
                    <a16:creationId xmlns:a16="http://schemas.microsoft.com/office/drawing/2014/main" id="{38215422-9BCF-464E-818A-4C0A4A95C50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600"/>
              </a:p>
            </p:txBody>
          </p:sp>
        </p:grpSp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9123785F-601B-445B-88A7-BE39B41041A7}"/>
                </a:ext>
              </a:extLst>
            </p:cNvPr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sương</a:t>
              </a:r>
              <a:endParaRPr lang="en-US" sz="36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471041" y="3517306"/>
            <a:ext cx="7203051" cy="1309321"/>
            <a:chOff x="0" y="0"/>
            <a:chExt cx="9604067" cy="174576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43622" y="3517306"/>
            <a:ext cx="7609009" cy="1309321"/>
            <a:chOff x="0" y="0"/>
            <a:chExt cx="10145346" cy="17457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590800" y="5577015"/>
            <a:ext cx="4489506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ngăn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cấm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962980" y="5385976"/>
            <a:ext cx="448950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thay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73" y="779182"/>
            <a:ext cx="3974937" cy="2359356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15245" y="1156735"/>
            <a:ext cx="1097032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Xác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định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cặp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câu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vòng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42497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86000" y="3695700"/>
            <a:ext cx="14706600" cy="90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1.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Bãi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biển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này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đẹp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quá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7373" y="1586591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câu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9FD938D-BA99-4B1F-901E-9A8E0C19B7C8}"/>
              </a:ext>
            </a:extLst>
          </p:cNvPr>
          <p:cNvSpPr txBox="1"/>
          <p:nvPr/>
        </p:nvSpPr>
        <p:spPr>
          <a:xfrm>
            <a:off x="2286000" y="5669723"/>
            <a:ext cx="14706600" cy="90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2. Con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búp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bê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xinh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thật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64473" y="947191"/>
            <a:ext cx="1314212" cy="1314212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962731"/>
            <a:ext cx="16230600" cy="4324269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1385" y="2612482"/>
            <a:ext cx="15851246" cy="396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8"/>
              </a:lnSpc>
              <a:spcBef>
                <a:spcPct val="0"/>
              </a:spcBef>
            </a:pP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4668"/>
              </a:lnSpc>
              <a:spcBef>
                <a:spcPct val="0"/>
              </a:spcBef>
            </a:pP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hoàn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thiện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471041" y="540496"/>
            <a:ext cx="15345918" cy="668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7147" y="6371868"/>
            <a:ext cx="7694170" cy="3462076"/>
            <a:chOff x="5587147" y="6371868"/>
            <a:chExt cx="7694170" cy="3462076"/>
          </a:xfrm>
        </p:grpSpPr>
        <p:sp>
          <p:nvSpPr>
            <p:cNvPr id="10" name="Freeform 10"/>
            <p:cNvSpPr/>
            <p:nvPr/>
          </p:nvSpPr>
          <p:spPr>
            <a:xfrm>
              <a:off x="5587147" y="6371868"/>
              <a:ext cx="2462401" cy="3462076"/>
            </a:xfrm>
            <a:custGeom>
              <a:avLst/>
              <a:gdLst/>
              <a:ahLst/>
              <a:cxnLst/>
              <a:rect l="l" t="t" r="r" b="b"/>
              <a:pathLst>
                <a:path w="2462401" h="3462076">
                  <a:moveTo>
                    <a:pt x="0" y="0"/>
                  </a:moveTo>
                  <a:lnTo>
                    <a:pt x="2462402" y="0"/>
                  </a:lnTo>
                  <a:lnTo>
                    <a:pt x="2462402" y="3462076"/>
                  </a:lnTo>
                  <a:lnTo>
                    <a:pt x="0" y="346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68719" y="6975631"/>
              <a:ext cx="5312598" cy="28107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101737" y="4589518"/>
            <a:ext cx="9887171" cy="5697482"/>
          </a:xfrm>
          <a:custGeom>
            <a:avLst/>
            <a:gdLst/>
            <a:ahLst/>
            <a:cxnLst/>
            <a:rect l="l" t="t" r="r" b="b"/>
            <a:pathLst>
              <a:path w="9887171" h="5697482">
                <a:moveTo>
                  <a:pt x="0" y="0"/>
                </a:moveTo>
                <a:lnTo>
                  <a:pt x="9887171" y="0"/>
                </a:lnTo>
                <a:lnTo>
                  <a:pt x="9887171" y="5697482"/>
                </a:lnTo>
                <a:lnTo>
                  <a:pt x="0" y="5697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3541" y="449465"/>
            <a:ext cx="8620696" cy="40028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28700" y="5862495"/>
            <a:ext cx="16230600" cy="4424505"/>
          </a:xfrm>
          <a:custGeom>
            <a:avLst/>
            <a:gdLst/>
            <a:ahLst/>
            <a:cxnLst/>
            <a:rect l="l" t="t" r="r" b="b"/>
            <a:pathLst>
              <a:path w="16230600" h="4424505">
                <a:moveTo>
                  <a:pt x="0" y="0"/>
                </a:moveTo>
                <a:lnTo>
                  <a:pt x="16230600" y="0"/>
                </a:lnTo>
                <a:lnTo>
                  <a:pt x="16230600" y="4424505"/>
                </a:lnTo>
                <a:lnTo>
                  <a:pt x="0" y="44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64473" y="725972"/>
            <a:ext cx="15345918" cy="568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Tháng Ba, tháng Tư, Tây Trường Sơn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bắt đầu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mùa mưa. Mưa tới đâu, cỏ lá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tốt tươi 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 đó. Phía trước bầy voi luôn luôn là những vùng đất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no đủ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nơi chúng có thể sống những ngày sung sướng bù lại thời gian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đói khát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của mùa thu. Vì thế, bầy voi cứ theo sau những cơn mưa mà đi. Đó là luật lệ của rừng.</a:t>
            </a:r>
          </a:p>
          <a:p>
            <a:pPr algn="r">
              <a:lnSpc>
                <a:spcPts val="5280"/>
              </a:lnSpc>
              <a:spcBef>
                <a:spcPct val="0"/>
              </a:spcBef>
            </a:pPr>
            <a:r>
              <a:rPr lang="en-US" sz="400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Vũ Hùng)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471041" y="687534"/>
            <a:ext cx="3218351" cy="2148141"/>
            <a:chOff x="0" y="0"/>
            <a:chExt cx="4291135" cy="28641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khai mạc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1041" y="2995359"/>
            <a:ext cx="3218351" cy="2148141"/>
            <a:chOff x="0" y="0"/>
            <a:chExt cx="4291135" cy="28641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tươi tắn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5367870"/>
            <a:ext cx="3218351" cy="2148141"/>
            <a:chOff x="0" y="0"/>
            <a:chExt cx="4291135" cy="28641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 nê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71041" y="7675695"/>
            <a:ext cx="3218351" cy="2148141"/>
            <a:chOff x="0" y="0"/>
            <a:chExt cx="4291135" cy="28641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519743" y="1025690"/>
              <a:ext cx="3251648" cy="77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đói rách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32034" y="830562"/>
            <a:ext cx="11065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/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mở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lễ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6794" y="3269919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niềm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”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nụ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84094" y="5820196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nê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bữa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4094" y="8081145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ng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mặc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65610" y="6464614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0" y="0"/>
                </a:moveTo>
                <a:lnTo>
                  <a:pt x="6898012" y="0"/>
                </a:lnTo>
                <a:lnTo>
                  <a:pt x="6898012" y="3837019"/>
                </a:lnTo>
                <a:lnTo>
                  <a:pt x="0" y="3837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059569" y="6460843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6898012" y="0"/>
                </a:moveTo>
                <a:lnTo>
                  <a:pt x="0" y="0"/>
                </a:lnTo>
                <a:lnTo>
                  <a:pt x="0" y="3837020"/>
                </a:lnTo>
                <a:lnTo>
                  <a:pt x="6898012" y="3837020"/>
                </a:lnTo>
                <a:lnTo>
                  <a:pt x="6898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7246" y="3591834"/>
            <a:ext cx="6881846" cy="6709800"/>
          </a:xfrm>
          <a:custGeom>
            <a:avLst/>
            <a:gdLst/>
            <a:ahLst/>
            <a:cxnLst/>
            <a:rect l="l" t="t" r="r" b="b"/>
            <a:pathLst>
              <a:path w="6881846" h="6709800">
                <a:moveTo>
                  <a:pt x="0" y="0"/>
                </a:moveTo>
                <a:lnTo>
                  <a:pt x="6881846" y="0"/>
                </a:lnTo>
                <a:lnTo>
                  <a:pt x="6881846" y="6709799"/>
                </a:lnTo>
                <a:lnTo>
                  <a:pt x="0" y="67097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5610" y="2124869"/>
            <a:ext cx="11845555" cy="30665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099908" y="4152907"/>
            <a:ext cx="3651435" cy="6336547"/>
          </a:xfrm>
          <a:custGeom>
            <a:avLst/>
            <a:gdLst/>
            <a:ahLst/>
            <a:cxnLst/>
            <a:rect l="l" t="t" r="r" b="b"/>
            <a:pathLst>
              <a:path w="3651435" h="6336547">
                <a:moveTo>
                  <a:pt x="0" y="0"/>
                </a:moveTo>
                <a:lnTo>
                  <a:pt x="3651436" y="0"/>
                </a:lnTo>
                <a:lnTo>
                  <a:pt x="3651436" y="6336547"/>
                </a:lnTo>
                <a:lnTo>
                  <a:pt x="0" y="6336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0484" y="3912346"/>
            <a:ext cx="2992414" cy="6154065"/>
          </a:xfrm>
          <a:custGeom>
            <a:avLst/>
            <a:gdLst/>
            <a:ahLst/>
            <a:cxnLst/>
            <a:rect l="l" t="t" r="r" b="b"/>
            <a:pathLst>
              <a:path w="2992414" h="6154065">
                <a:moveTo>
                  <a:pt x="0" y="0"/>
                </a:moveTo>
                <a:lnTo>
                  <a:pt x="2992414" y="0"/>
                </a:lnTo>
                <a:lnTo>
                  <a:pt x="2992414" y="6154065"/>
                </a:lnTo>
                <a:lnTo>
                  <a:pt x="0" y="61540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77609" y="1041511"/>
            <a:ext cx="15049886" cy="575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Tìm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nghĩa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mỗi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in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đậm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ca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dưới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đây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tép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cà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quả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ăn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măng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hổ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trăn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(Ca </a:t>
            </a:r>
            <a:r>
              <a:rPr lang="en-US" sz="4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32772" y="202878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28314" y="514350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95975" y="9140749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40788" y="7865888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72370" y="8802917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9944" y="2060731"/>
            <a:ext cx="11833362" cy="635867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13551194" y="5011520"/>
            <a:ext cx="3109716" cy="5396470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8"/>
          <p:cNvSpPr/>
          <p:nvPr/>
        </p:nvSpPr>
        <p:spPr>
          <a:xfrm>
            <a:off x="2018705" y="4857988"/>
            <a:ext cx="2548466" cy="524106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0" y="-550658"/>
            <a:ext cx="21642676" cy="11388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683" y="4703047"/>
            <a:ext cx="18233317" cy="5583953"/>
          </a:xfrm>
          <a:custGeom>
            <a:avLst/>
            <a:gdLst/>
            <a:ahLst/>
            <a:cxnLst/>
            <a:rect l="l" t="t" r="r" b="b"/>
            <a:pathLst>
              <a:path w="18233317" h="5583953">
                <a:moveTo>
                  <a:pt x="0" y="0"/>
                </a:moveTo>
                <a:lnTo>
                  <a:pt x="18233317" y="0"/>
                </a:lnTo>
                <a:lnTo>
                  <a:pt x="18233317" y="5583953"/>
                </a:lnTo>
                <a:lnTo>
                  <a:pt x="0" y="558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98751" y="4818371"/>
            <a:ext cx="5896096" cy="5468629"/>
          </a:xfrm>
          <a:custGeom>
            <a:avLst/>
            <a:gdLst/>
            <a:ahLst/>
            <a:cxnLst/>
            <a:rect l="l" t="t" r="r" b="b"/>
            <a:pathLst>
              <a:path w="5896096" h="5468629">
                <a:moveTo>
                  <a:pt x="0" y="0"/>
                </a:moveTo>
                <a:lnTo>
                  <a:pt x="5896096" y="0"/>
                </a:lnTo>
                <a:lnTo>
                  <a:pt x="5896096" y="5468629"/>
                </a:lnTo>
                <a:lnTo>
                  <a:pt x="0" y="546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5644" y="5143500"/>
            <a:ext cx="4608207" cy="3012616"/>
          </a:xfrm>
          <a:custGeom>
            <a:avLst/>
            <a:gdLst/>
            <a:ahLst/>
            <a:cxnLst/>
            <a:rect l="l" t="t" r="r" b="b"/>
            <a:pathLst>
              <a:path w="4608207" h="3012616">
                <a:moveTo>
                  <a:pt x="0" y="0"/>
                </a:moveTo>
                <a:lnTo>
                  <a:pt x="4608208" y="0"/>
                </a:lnTo>
                <a:lnTo>
                  <a:pt x="4608208" y="3012616"/>
                </a:lnTo>
                <a:lnTo>
                  <a:pt x="0" y="301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21191" y="4530922"/>
            <a:ext cx="2590812" cy="2633608"/>
          </a:xfrm>
          <a:custGeom>
            <a:avLst/>
            <a:gdLst/>
            <a:ahLst/>
            <a:cxnLst/>
            <a:rect l="l" t="t" r="r" b="b"/>
            <a:pathLst>
              <a:path w="2590812" h="2633608">
                <a:moveTo>
                  <a:pt x="0" y="0"/>
                </a:moveTo>
                <a:lnTo>
                  <a:pt x="2590812" y="0"/>
                </a:lnTo>
                <a:lnTo>
                  <a:pt x="2590812" y="2633608"/>
                </a:lnTo>
                <a:lnTo>
                  <a:pt x="0" y="2633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941" y="2127009"/>
            <a:ext cx="12186960" cy="2633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21232" y="411536"/>
            <a:ext cx="1207714" cy="1207714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937267" y="476744"/>
            <a:ext cx="2916944" cy="1142506"/>
            <a:chOff x="0" y="0"/>
            <a:chExt cx="3889258" cy="1523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1160" cy="1523341"/>
            </a:xfrm>
            <a:custGeom>
              <a:avLst/>
              <a:gdLst/>
              <a:ahLst/>
              <a:cxnLst/>
              <a:rect l="l" t="t" r="r" b="b"/>
              <a:pathLst>
                <a:path w="2101160" h="1523341">
                  <a:moveTo>
                    <a:pt x="0" y="0"/>
                  </a:moveTo>
                  <a:lnTo>
                    <a:pt x="2101160" y="0"/>
                  </a:lnTo>
                  <a:lnTo>
                    <a:pt x="2101160" y="1523341"/>
                  </a:lnTo>
                  <a:lnTo>
                    <a:pt x="0" y="152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101160" y="0"/>
              <a:ext cx="1788098" cy="1513178"/>
            </a:xfrm>
            <a:custGeom>
              <a:avLst/>
              <a:gdLst/>
              <a:ahLst/>
              <a:cxnLst/>
              <a:rect l="l" t="t" r="r" b="b"/>
              <a:pathLst>
                <a:path w="1788098" h="1513178">
                  <a:moveTo>
                    <a:pt x="0" y="0"/>
                  </a:moveTo>
                  <a:lnTo>
                    <a:pt x="1788098" y="0"/>
                  </a:lnTo>
                  <a:lnTo>
                    <a:pt x="1788098" y="1513178"/>
                  </a:lnTo>
                  <a:lnTo>
                    <a:pt x="0" y="151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364473" y="1758096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42082" y="608076"/>
            <a:ext cx="10704465" cy="7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35"/>
              </a:lnSpc>
            </a:pPr>
            <a:r>
              <a:rPr lang="en-US" sz="47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Đọc 2 đoạn văn sau và trả lời câu hỏi.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6642" y="6084570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Một chú ve kéo đàn. Tiếng đàn ngân lên phá tan bầu không khí tĩnh lặng của buổi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Rồi chú thứ hai, thứ ba, thứ tư cùng hoà vào khúc tấu. Từ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khi mặt trời mới ló rạng, tiếng ve đã át tiếng chim.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Hữu Vi)</a:t>
            </a:r>
          </a:p>
        </p:txBody>
      </p:sp>
      <p:sp>
        <p:nvSpPr>
          <p:cNvPr id="16" name="Freeform 16"/>
          <p:cNvSpPr/>
          <p:nvPr/>
        </p:nvSpPr>
        <p:spPr>
          <a:xfrm>
            <a:off x="9982200" y="169264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608418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19" name="Freeform 16"/>
          <p:cNvSpPr/>
          <p:nvPr/>
        </p:nvSpPr>
        <p:spPr>
          <a:xfrm>
            <a:off x="320533" y="251242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3346875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1" name="Freeform 16"/>
          <p:cNvSpPr/>
          <p:nvPr/>
        </p:nvSpPr>
        <p:spPr>
          <a:xfrm>
            <a:off x="13759361" y="2404385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7"/>
          <p:cNvSpPr txBox="1"/>
          <p:nvPr/>
        </p:nvSpPr>
        <p:spPr>
          <a:xfrm>
            <a:off x="4726348" y="5034177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3" name="Freeform 16"/>
          <p:cNvSpPr/>
          <p:nvPr/>
        </p:nvSpPr>
        <p:spPr>
          <a:xfrm>
            <a:off x="4774585" y="322346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17"/>
          <p:cNvSpPr txBox="1"/>
          <p:nvPr/>
        </p:nvSpPr>
        <p:spPr>
          <a:xfrm>
            <a:off x="6200960" y="5065752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5034677" y="677118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7"/>
          <p:cNvSpPr txBox="1"/>
          <p:nvPr/>
        </p:nvSpPr>
        <p:spPr>
          <a:xfrm>
            <a:off x="6287586" y="8946327"/>
            <a:ext cx="282643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7" name="Freeform 16"/>
          <p:cNvSpPr/>
          <p:nvPr/>
        </p:nvSpPr>
        <p:spPr>
          <a:xfrm>
            <a:off x="5473027" y="7659733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7"/>
          <p:cNvSpPr txBox="1"/>
          <p:nvPr/>
        </p:nvSpPr>
        <p:spPr>
          <a:xfrm>
            <a:off x="8870765" y="8946327"/>
            <a:ext cx="2826435" cy="79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48148E-6 L 0.1283 0.004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4.5679E-6 L 0.07205 -0.001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2.71605E-6 L 0.07205 -0.001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3.08642E-6 L 0.07205 -0.001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32099E-6 L 0.14149 -4.3209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07407E-6 L 0.1415 -4.07407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4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433210" y="923401"/>
            <a:ext cx="15490317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  <a:p>
            <a:pPr marL="0" lvl="0" indent="0"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b)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giữa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96691" y="3912346"/>
            <a:ext cx="2991006" cy="6151169"/>
          </a:xfrm>
          <a:custGeom>
            <a:avLst/>
            <a:gdLst/>
            <a:ahLst/>
            <a:cxnLst/>
            <a:rect l="l" t="t" r="r" b="b"/>
            <a:pathLst>
              <a:path w="2991006" h="6151169">
                <a:moveTo>
                  <a:pt x="0" y="0"/>
                </a:moveTo>
                <a:lnTo>
                  <a:pt x="2991006" y="0"/>
                </a:lnTo>
                <a:lnTo>
                  <a:pt x="2991006" y="6151169"/>
                </a:lnTo>
                <a:lnTo>
                  <a:pt x="0" y="6151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4537380" y="3566174"/>
            <a:ext cx="6037278" cy="4029679"/>
            <a:chOff x="4537380" y="3566174"/>
            <a:chExt cx="6037278" cy="4029679"/>
          </a:xfrm>
        </p:grpSpPr>
        <p:grpSp>
          <p:nvGrpSpPr>
            <p:cNvPr id="10" name="Group 10"/>
            <p:cNvGrpSpPr/>
            <p:nvPr/>
          </p:nvGrpSpPr>
          <p:grpSpPr>
            <a:xfrm>
              <a:off x="4537380" y="3566174"/>
              <a:ext cx="6037278" cy="4029679"/>
              <a:chOff x="0" y="0"/>
              <a:chExt cx="8049705" cy="53729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5268616" y="4536981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vác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nhấc</a:t>
              </a:r>
              <a:endParaRPr lang="en-US" sz="59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886248" y="5393778"/>
            <a:ext cx="6037278" cy="4029679"/>
            <a:chOff x="10886248" y="5393778"/>
            <a:chExt cx="6037278" cy="4029679"/>
          </a:xfrm>
        </p:grpSpPr>
        <p:grpSp>
          <p:nvGrpSpPr>
            <p:cNvPr id="17" name="Group 17"/>
            <p:cNvGrpSpPr/>
            <p:nvPr/>
          </p:nvGrpSpPr>
          <p:grpSpPr>
            <a:xfrm>
              <a:off x="10886248" y="5393778"/>
              <a:ext cx="6037278" cy="4029679"/>
              <a:chOff x="0" y="0"/>
              <a:chExt cx="8049705" cy="537290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0" name="Freeform 20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1" name="Freeform 21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1617485" y="6364585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2098563" y="634901"/>
            <a:ext cx="6925707" cy="2440091"/>
            <a:chOff x="0" y="0"/>
            <a:chExt cx="182405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8563" y="787279"/>
            <a:ext cx="6709664" cy="2139726"/>
            <a:chOff x="0" y="0"/>
            <a:chExt cx="1767154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85083"/>
            <a:ext cx="2139726" cy="2139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84496" y="6257321"/>
            <a:ext cx="6037278" cy="4029679"/>
            <a:chOff x="0" y="0"/>
            <a:chExt cx="8049705" cy="53729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974982" y="1319810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521775" y="6371868"/>
            <a:ext cx="6037278" cy="4029679"/>
            <a:chOff x="0" y="0"/>
            <a:chExt cx="8049705" cy="53729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119292" y="1337713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592786" y="530114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 dirty="0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4775" y="952385"/>
            <a:ext cx="4313283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 giống nhau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093" y="3494020"/>
            <a:ext cx="5291787" cy="3023878"/>
          </a:xfrm>
          <a:prstGeom prst="rect">
            <a:avLst/>
          </a:prstGeom>
        </p:spPr>
      </p:pic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5729 -0.279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39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37761 -0.311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625328" y="1028700"/>
            <a:ext cx="4476776" cy="1704617"/>
            <a:chOff x="0" y="0"/>
            <a:chExt cx="1179068" cy="448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5328" y="3288554"/>
            <a:ext cx="4476776" cy="1704617"/>
            <a:chOff x="0" y="0"/>
            <a:chExt cx="1179068" cy="448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5328" y="5545621"/>
            <a:ext cx="4476776" cy="1704617"/>
            <a:chOff x="0" y="0"/>
            <a:chExt cx="1179068" cy="4489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25328" y="7802688"/>
            <a:ext cx="4476776" cy="1704617"/>
            <a:chOff x="0" y="0"/>
            <a:chExt cx="1179068" cy="4489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24111" y="1236774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4111" y="3438417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4111" y="5698021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6797" y="7993188"/>
            <a:ext cx="4535307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10953" y="891626"/>
            <a:ext cx="8206006" cy="1926641"/>
            <a:chOff x="0" y="0"/>
            <a:chExt cx="2161253" cy="5074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10953" y="3093269"/>
            <a:ext cx="8206006" cy="1926641"/>
            <a:chOff x="0" y="0"/>
            <a:chExt cx="2161253" cy="5074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10953" y="5419960"/>
            <a:ext cx="8206006" cy="1926641"/>
            <a:chOff x="0" y="0"/>
            <a:chExt cx="2161253" cy="5074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863039" y="1042808"/>
            <a:ext cx="770183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81925" y="3618439"/>
            <a:ext cx="726406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610953" y="7668401"/>
            <a:ext cx="8206006" cy="1926641"/>
            <a:chOff x="0" y="0"/>
            <a:chExt cx="2161253" cy="50742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972482" y="5945130"/>
            <a:ext cx="748294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99723" y="7827452"/>
            <a:ext cx="762846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102104" y="1866900"/>
            <a:ext cx="2508849" cy="45049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09469" y="4063530"/>
            <a:ext cx="2501484" cy="46608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210109" y="2057400"/>
            <a:ext cx="2328085" cy="436243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164116" y="4338454"/>
            <a:ext cx="2381443" cy="445310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144000" y="5143500"/>
            <a:ext cx="2990035" cy="2040498"/>
          </a:xfrm>
          <a:custGeom>
            <a:avLst/>
            <a:gdLst/>
            <a:ahLst/>
            <a:cxnLst/>
            <a:rect l="l" t="t" r="r" b="b"/>
            <a:pathLst>
              <a:path w="2990035" h="2040498">
                <a:moveTo>
                  <a:pt x="0" y="0"/>
                </a:moveTo>
                <a:lnTo>
                  <a:pt x="2990035" y="0"/>
                </a:lnTo>
                <a:lnTo>
                  <a:pt x="2990035" y="2040498"/>
                </a:lnTo>
                <a:lnTo>
                  <a:pt x="0" y="2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210" b="-32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59411" y="7392117"/>
            <a:ext cx="2767348" cy="2653195"/>
          </a:xfrm>
          <a:custGeom>
            <a:avLst/>
            <a:gdLst/>
            <a:ahLst/>
            <a:cxnLst/>
            <a:rect l="l" t="t" r="r" b="b"/>
            <a:pathLst>
              <a:path w="2767348" h="2653195">
                <a:moveTo>
                  <a:pt x="0" y="0"/>
                </a:moveTo>
                <a:lnTo>
                  <a:pt x="2767348" y="0"/>
                </a:lnTo>
                <a:lnTo>
                  <a:pt x="2767348" y="2653195"/>
                </a:lnTo>
                <a:lnTo>
                  <a:pt x="0" y="265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36971" y="7392117"/>
            <a:ext cx="2823257" cy="2777379"/>
          </a:xfrm>
          <a:custGeom>
            <a:avLst/>
            <a:gdLst/>
            <a:ahLst/>
            <a:cxnLst/>
            <a:rect l="l" t="t" r="r" b="b"/>
            <a:pathLst>
              <a:path w="2823257" h="2777379">
                <a:moveTo>
                  <a:pt x="0" y="0"/>
                </a:moveTo>
                <a:lnTo>
                  <a:pt x="2823257" y="0"/>
                </a:lnTo>
                <a:lnTo>
                  <a:pt x="2823257" y="2777379"/>
                </a:lnTo>
                <a:lnTo>
                  <a:pt x="0" y="277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36971" y="4592831"/>
            <a:ext cx="2506954" cy="2591167"/>
          </a:xfrm>
          <a:custGeom>
            <a:avLst/>
            <a:gdLst/>
            <a:ahLst/>
            <a:cxnLst/>
            <a:rect l="l" t="t" r="r" b="b"/>
            <a:pathLst>
              <a:path w="2506954" h="2591167">
                <a:moveTo>
                  <a:pt x="0" y="0"/>
                </a:moveTo>
                <a:lnTo>
                  <a:pt x="2506954" y="0"/>
                </a:lnTo>
                <a:lnTo>
                  <a:pt x="2506954" y="2591167"/>
                </a:lnTo>
                <a:lnTo>
                  <a:pt x="0" y="259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23936" y="535305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02422" y="4554486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23479" y="7595028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9670" y="4705350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5302" y="7610118"/>
            <a:ext cx="31044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0228" y="5660922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0228" y="8238207"/>
            <a:ext cx="4316988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2801" y="5660922"/>
            <a:ext cx="4544158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20837" y="8725147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1460</Words>
  <Application>Microsoft Office PowerPoint</Application>
  <PresentationFormat>Custom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Cabin Bold</vt:lpstr>
      <vt:lpstr>Cabin Italics</vt:lpstr>
      <vt:lpstr>Calibri</vt:lpstr>
      <vt:lpstr>Cabin</vt:lpstr>
      <vt:lpstr>#9Slide07 IcielKoni Heavy</vt:lpstr>
      <vt:lpstr>Arial</vt:lpstr>
      <vt:lpstr>SVN-Newton</vt:lpstr>
      <vt:lpstr>#9Slide07 HoneyCream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T5_LTVC_TuDongNghia_MNT</dc:title>
  <dc:creator>ASUS</dc:creator>
  <cp:lastModifiedBy>ASUS</cp:lastModifiedBy>
  <cp:revision>8</cp:revision>
  <dcterms:created xsi:type="dcterms:W3CDTF">2006-08-16T00:00:00Z</dcterms:created>
  <dcterms:modified xsi:type="dcterms:W3CDTF">2024-10-06T08:11:30Z</dcterms:modified>
  <dc:identifier>DAGOmN-36es</dc:identifier>
</cp:coreProperties>
</file>