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65" r:id="rId3"/>
    <p:sldId id="281" r:id="rId4"/>
    <p:sldId id="259" r:id="rId5"/>
    <p:sldId id="278" r:id="rId6"/>
    <p:sldId id="282" r:id="rId7"/>
    <p:sldId id="287" r:id="rId8"/>
    <p:sldId id="285" r:id="rId9"/>
    <p:sldId id="288" r:id="rId10"/>
    <p:sldId id="289" r:id="rId11"/>
    <p:sldId id="284" r:id="rId12"/>
    <p:sldId id="290" r:id="rId13"/>
    <p:sldId id="286" r:id="rId14"/>
    <p:sldId id="291" r:id="rId15"/>
    <p:sldId id="29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41E0B5-F45C-013C-F233-10F12FE6176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504" y="76644"/>
            <a:ext cx="1595385" cy="15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E2905F-4C8C-E136-D74A-D9361F4F4A87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05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44814-F757-E1B3-7A78-A67C2F628A2D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738187"/>
            <a:ext cx="10001961" cy="53578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C9EF84-5BF6-ED7F-F5B1-F494F0E720B7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3945363" y="1527585"/>
            <a:ext cx="3706650" cy="2691360"/>
            <a:chOff x="575025" y="1489485"/>
            <a:chExt cx="340395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575025" y="2641136"/>
              <a:ext cx="34039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127637" y="1508535"/>
            <a:ext cx="3481267" cy="2691360"/>
            <a:chOff x="726712" y="1489485"/>
            <a:chExt cx="3177825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726712" y="2652732"/>
              <a:ext cx="31778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4F5B17B-5703-65C8-8CEF-87E98544DD7A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2235AC-C93F-22D0-488B-DFBED40B267B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762538" y="-102300"/>
            <a:ext cx="8269357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6CD98-EEFC-4A9C-2481-7C1A4B636E36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10FE6A-0F31-6D69-EE4B-A023B4234EBB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5B465-A196-AEBB-9FEB-6ADF44097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209" y="185573"/>
            <a:ext cx="8642198" cy="1805698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BA6782BA-0A65-7ABB-2DC3-3AFEB4CAA2E5}"/>
              </a:ext>
            </a:extLst>
          </p:cNvPr>
          <p:cNvSpPr/>
          <p:nvPr/>
        </p:nvSpPr>
        <p:spPr>
          <a:xfrm>
            <a:off x="0" y="2518871"/>
            <a:ext cx="5166113" cy="4339129"/>
          </a:xfrm>
          <a:custGeom>
            <a:avLst/>
            <a:gdLst/>
            <a:ahLst/>
            <a:cxnLst/>
            <a:rect l="l" t="t" r="r" b="b"/>
            <a:pathLst>
              <a:path w="2849724" h="2386644">
                <a:moveTo>
                  <a:pt x="0" y="0"/>
                </a:moveTo>
                <a:lnTo>
                  <a:pt x="2849724" y="0"/>
                </a:lnTo>
                <a:lnTo>
                  <a:pt x="2849724" y="2386644"/>
                </a:lnTo>
                <a:lnTo>
                  <a:pt x="0" y="238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11">
            <a:extLst>
              <a:ext uri="{FF2B5EF4-FFF2-40B4-BE49-F238E27FC236}">
                <a16:creationId xmlns:a16="http://schemas.microsoft.com/office/drawing/2014/main" id="{27FD405A-22BE-056A-F9EF-19EED0ECFDB9}"/>
              </a:ext>
            </a:extLst>
          </p:cNvPr>
          <p:cNvSpPr/>
          <p:nvPr/>
        </p:nvSpPr>
        <p:spPr>
          <a:xfrm>
            <a:off x="5733421" y="949125"/>
            <a:ext cx="6153780" cy="4780344"/>
          </a:xfrm>
          <a:custGeom>
            <a:avLst/>
            <a:gdLst>
              <a:gd name="connsiteX0" fmla="*/ 0 w 11229717"/>
              <a:gd name="connsiteY0" fmla="*/ 648020 h 2306448"/>
              <a:gd name="connsiteX1" fmla="*/ 648020 w 11229717"/>
              <a:gd name="connsiteY1" fmla="*/ 0 h 2306448"/>
              <a:gd name="connsiteX2" fmla="*/ 1012255 w 11229717"/>
              <a:gd name="connsiteY2" fmla="*/ 0 h 2306448"/>
              <a:gd name="connsiteX3" fmla="*/ 1773837 w 11229717"/>
              <a:gd name="connsiteY3" fmla="*/ 0 h 2306448"/>
              <a:gd name="connsiteX4" fmla="*/ 2535419 w 11229717"/>
              <a:gd name="connsiteY4" fmla="*/ 0 h 2306448"/>
              <a:gd name="connsiteX5" fmla="*/ 3098327 w 11229717"/>
              <a:gd name="connsiteY5" fmla="*/ 0 h 2306448"/>
              <a:gd name="connsiteX6" fmla="*/ 3462562 w 11229717"/>
              <a:gd name="connsiteY6" fmla="*/ 0 h 2306448"/>
              <a:gd name="connsiteX7" fmla="*/ 3926133 w 11229717"/>
              <a:gd name="connsiteY7" fmla="*/ 0 h 2306448"/>
              <a:gd name="connsiteX8" fmla="*/ 4588379 w 11229717"/>
              <a:gd name="connsiteY8" fmla="*/ 0 h 2306448"/>
              <a:gd name="connsiteX9" fmla="*/ 5051950 w 11229717"/>
              <a:gd name="connsiteY9" fmla="*/ 0 h 2306448"/>
              <a:gd name="connsiteX10" fmla="*/ 5912869 w 11229717"/>
              <a:gd name="connsiteY10" fmla="*/ 0 h 2306448"/>
              <a:gd name="connsiteX11" fmla="*/ 6376440 w 11229717"/>
              <a:gd name="connsiteY11" fmla="*/ 0 h 2306448"/>
              <a:gd name="connsiteX12" fmla="*/ 6939349 w 11229717"/>
              <a:gd name="connsiteY12" fmla="*/ 0 h 2306448"/>
              <a:gd name="connsiteX13" fmla="*/ 7601594 w 11229717"/>
              <a:gd name="connsiteY13" fmla="*/ 0 h 2306448"/>
              <a:gd name="connsiteX14" fmla="*/ 8363176 w 11229717"/>
              <a:gd name="connsiteY14" fmla="*/ 0 h 2306448"/>
              <a:gd name="connsiteX15" fmla="*/ 9124758 w 11229717"/>
              <a:gd name="connsiteY15" fmla="*/ 0 h 2306448"/>
              <a:gd name="connsiteX16" fmla="*/ 9687666 w 11229717"/>
              <a:gd name="connsiteY16" fmla="*/ 0 h 2306448"/>
              <a:gd name="connsiteX17" fmla="*/ 10581697 w 11229717"/>
              <a:gd name="connsiteY17" fmla="*/ 0 h 2306448"/>
              <a:gd name="connsiteX18" fmla="*/ 11229717 w 11229717"/>
              <a:gd name="connsiteY18" fmla="*/ 648020 h 2306448"/>
              <a:gd name="connsiteX19" fmla="*/ 11229717 w 11229717"/>
              <a:gd name="connsiteY19" fmla="*/ 1133016 h 2306448"/>
              <a:gd name="connsiteX20" fmla="*/ 11229717 w 11229717"/>
              <a:gd name="connsiteY20" fmla="*/ 1658428 h 2306448"/>
              <a:gd name="connsiteX21" fmla="*/ 10581697 w 11229717"/>
              <a:gd name="connsiteY21" fmla="*/ 2306448 h 2306448"/>
              <a:gd name="connsiteX22" fmla="*/ 9919452 w 11229717"/>
              <a:gd name="connsiteY22" fmla="*/ 2306448 h 2306448"/>
              <a:gd name="connsiteX23" fmla="*/ 9356544 w 11229717"/>
              <a:gd name="connsiteY23" fmla="*/ 2306448 h 2306448"/>
              <a:gd name="connsiteX24" fmla="*/ 8992309 w 11229717"/>
              <a:gd name="connsiteY24" fmla="*/ 2306448 h 2306448"/>
              <a:gd name="connsiteX25" fmla="*/ 8230727 w 11229717"/>
              <a:gd name="connsiteY25" fmla="*/ 2306448 h 2306448"/>
              <a:gd name="connsiteX26" fmla="*/ 7568482 w 11229717"/>
              <a:gd name="connsiteY26" fmla="*/ 2306448 h 2306448"/>
              <a:gd name="connsiteX27" fmla="*/ 6707563 w 11229717"/>
              <a:gd name="connsiteY27" fmla="*/ 2306448 h 2306448"/>
              <a:gd name="connsiteX28" fmla="*/ 6045318 w 11229717"/>
              <a:gd name="connsiteY28" fmla="*/ 2306448 h 2306448"/>
              <a:gd name="connsiteX29" fmla="*/ 5283736 w 11229717"/>
              <a:gd name="connsiteY29" fmla="*/ 2306448 h 2306448"/>
              <a:gd name="connsiteX30" fmla="*/ 4621491 w 11229717"/>
              <a:gd name="connsiteY30" fmla="*/ 2306448 h 2306448"/>
              <a:gd name="connsiteX31" fmla="*/ 3959246 w 11229717"/>
              <a:gd name="connsiteY31" fmla="*/ 2306448 h 2306448"/>
              <a:gd name="connsiteX32" fmla="*/ 3197664 w 11229717"/>
              <a:gd name="connsiteY32" fmla="*/ 2306448 h 2306448"/>
              <a:gd name="connsiteX33" fmla="*/ 2535419 w 11229717"/>
              <a:gd name="connsiteY33" fmla="*/ 2306448 h 2306448"/>
              <a:gd name="connsiteX34" fmla="*/ 1873173 w 11229717"/>
              <a:gd name="connsiteY34" fmla="*/ 2306448 h 2306448"/>
              <a:gd name="connsiteX35" fmla="*/ 1210928 w 11229717"/>
              <a:gd name="connsiteY35" fmla="*/ 2306448 h 2306448"/>
              <a:gd name="connsiteX36" fmla="*/ 648020 w 11229717"/>
              <a:gd name="connsiteY36" fmla="*/ 2306448 h 2306448"/>
              <a:gd name="connsiteX37" fmla="*/ 0 w 11229717"/>
              <a:gd name="connsiteY37" fmla="*/ 1658428 h 2306448"/>
              <a:gd name="connsiteX38" fmla="*/ 0 w 11229717"/>
              <a:gd name="connsiteY38" fmla="*/ 1143120 h 2306448"/>
              <a:gd name="connsiteX39" fmla="*/ 0 w 11229717"/>
              <a:gd name="connsiteY39" fmla="*/ 648020 h 2306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229717" h="2306448" fill="none" extrusionOk="0">
                <a:moveTo>
                  <a:pt x="0" y="648020"/>
                </a:moveTo>
                <a:cubicBezTo>
                  <a:pt x="55212" y="243948"/>
                  <a:pt x="221036" y="33204"/>
                  <a:pt x="648020" y="0"/>
                </a:cubicBezTo>
                <a:cubicBezTo>
                  <a:pt x="775846" y="1265"/>
                  <a:pt x="847772" y="17257"/>
                  <a:pt x="1012255" y="0"/>
                </a:cubicBezTo>
                <a:cubicBezTo>
                  <a:pt x="1176739" y="-17257"/>
                  <a:pt x="1603832" y="2335"/>
                  <a:pt x="1773837" y="0"/>
                </a:cubicBezTo>
                <a:cubicBezTo>
                  <a:pt x="1943842" y="-2335"/>
                  <a:pt x="2248901" y="-28840"/>
                  <a:pt x="2535419" y="0"/>
                </a:cubicBezTo>
                <a:cubicBezTo>
                  <a:pt x="2821937" y="28840"/>
                  <a:pt x="2905601" y="-19192"/>
                  <a:pt x="3098327" y="0"/>
                </a:cubicBezTo>
                <a:cubicBezTo>
                  <a:pt x="3291053" y="19192"/>
                  <a:pt x="3384303" y="-16657"/>
                  <a:pt x="3462562" y="0"/>
                </a:cubicBezTo>
                <a:cubicBezTo>
                  <a:pt x="3540821" y="16657"/>
                  <a:pt x="3739122" y="18885"/>
                  <a:pt x="3926133" y="0"/>
                </a:cubicBezTo>
                <a:cubicBezTo>
                  <a:pt x="4113144" y="-18885"/>
                  <a:pt x="4384227" y="30938"/>
                  <a:pt x="4588379" y="0"/>
                </a:cubicBezTo>
                <a:cubicBezTo>
                  <a:pt x="4792531" y="-30938"/>
                  <a:pt x="4859105" y="-10927"/>
                  <a:pt x="5051950" y="0"/>
                </a:cubicBezTo>
                <a:cubicBezTo>
                  <a:pt x="5244795" y="10927"/>
                  <a:pt x="5562875" y="35270"/>
                  <a:pt x="5912869" y="0"/>
                </a:cubicBezTo>
                <a:cubicBezTo>
                  <a:pt x="6262863" y="-35270"/>
                  <a:pt x="6255635" y="-16058"/>
                  <a:pt x="6376440" y="0"/>
                </a:cubicBezTo>
                <a:cubicBezTo>
                  <a:pt x="6497245" y="16058"/>
                  <a:pt x="6764589" y="14305"/>
                  <a:pt x="6939349" y="0"/>
                </a:cubicBezTo>
                <a:cubicBezTo>
                  <a:pt x="7114109" y="-14305"/>
                  <a:pt x="7421801" y="-8524"/>
                  <a:pt x="7601594" y="0"/>
                </a:cubicBezTo>
                <a:cubicBezTo>
                  <a:pt x="7781387" y="8524"/>
                  <a:pt x="8041092" y="-8254"/>
                  <a:pt x="8363176" y="0"/>
                </a:cubicBezTo>
                <a:cubicBezTo>
                  <a:pt x="8685260" y="8254"/>
                  <a:pt x="8878825" y="36431"/>
                  <a:pt x="9124758" y="0"/>
                </a:cubicBezTo>
                <a:cubicBezTo>
                  <a:pt x="9370691" y="-36431"/>
                  <a:pt x="9410854" y="483"/>
                  <a:pt x="9687666" y="0"/>
                </a:cubicBezTo>
                <a:cubicBezTo>
                  <a:pt x="9964478" y="-483"/>
                  <a:pt x="10316664" y="-33832"/>
                  <a:pt x="10581697" y="0"/>
                </a:cubicBezTo>
                <a:cubicBezTo>
                  <a:pt x="10932601" y="-24843"/>
                  <a:pt x="11273388" y="339407"/>
                  <a:pt x="11229717" y="648020"/>
                </a:cubicBezTo>
                <a:cubicBezTo>
                  <a:pt x="11223253" y="785205"/>
                  <a:pt x="11237413" y="918942"/>
                  <a:pt x="11229717" y="1133016"/>
                </a:cubicBezTo>
                <a:cubicBezTo>
                  <a:pt x="11222021" y="1347090"/>
                  <a:pt x="11242944" y="1445636"/>
                  <a:pt x="11229717" y="1658428"/>
                </a:cubicBezTo>
                <a:cubicBezTo>
                  <a:pt x="11247249" y="2071626"/>
                  <a:pt x="10969302" y="2350544"/>
                  <a:pt x="10581697" y="2306448"/>
                </a:cubicBezTo>
                <a:cubicBezTo>
                  <a:pt x="10335870" y="2324963"/>
                  <a:pt x="10197007" y="2306164"/>
                  <a:pt x="9919452" y="2306448"/>
                </a:cubicBezTo>
                <a:cubicBezTo>
                  <a:pt x="9641897" y="2306732"/>
                  <a:pt x="9488311" y="2282898"/>
                  <a:pt x="9356544" y="2306448"/>
                </a:cubicBezTo>
                <a:cubicBezTo>
                  <a:pt x="9224777" y="2329998"/>
                  <a:pt x="9137354" y="2291693"/>
                  <a:pt x="8992309" y="2306448"/>
                </a:cubicBezTo>
                <a:cubicBezTo>
                  <a:pt x="8847265" y="2321203"/>
                  <a:pt x="8559301" y="2302526"/>
                  <a:pt x="8230727" y="2306448"/>
                </a:cubicBezTo>
                <a:cubicBezTo>
                  <a:pt x="7902153" y="2310370"/>
                  <a:pt x="7861886" y="2290626"/>
                  <a:pt x="7568482" y="2306448"/>
                </a:cubicBezTo>
                <a:cubicBezTo>
                  <a:pt x="7275078" y="2322270"/>
                  <a:pt x="6985681" y="2293063"/>
                  <a:pt x="6707563" y="2306448"/>
                </a:cubicBezTo>
                <a:cubicBezTo>
                  <a:pt x="6429445" y="2319833"/>
                  <a:pt x="6326506" y="2326038"/>
                  <a:pt x="6045318" y="2306448"/>
                </a:cubicBezTo>
                <a:cubicBezTo>
                  <a:pt x="5764131" y="2286858"/>
                  <a:pt x="5580893" y="2296608"/>
                  <a:pt x="5283736" y="2306448"/>
                </a:cubicBezTo>
                <a:cubicBezTo>
                  <a:pt x="4986579" y="2316288"/>
                  <a:pt x="4833844" y="2274733"/>
                  <a:pt x="4621491" y="2306448"/>
                </a:cubicBezTo>
                <a:cubicBezTo>
                  <a:pt x="4409139" y="2338163"/>
                  <a:pt x="4137797" y="2274432"/>
                  <a:pt x="3959246" y="2306448"/>
                </a:cubicBezTo>
                <a:cubicBezTo>
                  <a:pt x="3780696" y="2338464"/>
                  <a:pt x="3376979" y="2322654"/>
                  <a:pt x="3197664" y="2306448"/>
                </a:cubicBezTo>
                <a:cubicBezTo>
                  <a:pt x="3018349" y="2290242"/>
                  <a:pt x="2846058" y="2332111"/>
                  <a:pt x="2535419" y="2306448"/>
                </a:cubicBezTo>
                <a:cubicBezTo>
                  <a:pt x="2224781" y="2280785"/>
                  <a:pt x="2178105" y="2306799"/>
                  <a:pt x="1873173" y="2306448"/>
                </a:cubicBezTo>
                <a:cubicBezTo>
                  <a:pt x="1568241" y="2306097"/>
                  <a:pt x="1467217" y="2326001"/>
                  <a:pt x="1210928" y="2306448"/>
                </a:cubicBezTo>
                <a:cubicBezTo>
                  <a:pt x="954640" y="2286895"/>
                  <a:pt x="910315" y="2291348"/>
                  <a:pt x="648020" y="2306448"/>
                </a:cubicBezTo>
                <a:cubicBezTo>
                  <a:pt x="275232" y="2274793"/>
                  <a:pt x="-31850" y="2008877"/>
                  <a:pt x="0" y="1658428"/>
                </a:cubicBezTo>
                <a:cubicBezTo>
                  <a:pt x="-13113" y="1422992"/>
                  <a:pt x="25414" y="1307264"/>
                  <a:pt x="0" y="1143120"/>
                </a:cubicBezTo>
                <a:cubicBezTo>
                  <a:pt x="-25414" y="978976"/>
                  <a:pt x="-23896" y="794504"/>
                  <a:pt x="0" y="648020"/>
                </a:cubicBezTo>
                <a:close/>
              </a:path>
              <a:path w="11229717" h="2306448" stroke="0" extrusionOk="0">
                <a:moveTo>
                  <a:pt x="0" y="648020"/>
                </a:moveTo>
                <a:cubicBezTo>
                  <a:pt x="-7196" y="280921"/>
                  <a:pt x="309337" y="3348"/>
                  <a:pt x="648020" y="0"/>
                </a:cubicBezTo>
                <a:cubicBezTo>
                  <a:pt x="824442" y="13692"/>
                  <a:pt x="842517" y="-15680"/>
                  <a:pt x="1012255" y="0"/>
                </a:cubicBezTo>
                <a:cubicBezTo>
                  <a:pt x="1181994" y="15680"/>
                  <a:pt x="1245829" y="-7100"/>
                  <a:pt x="1376490" y="0"/>
                </a:cubicBezTo>
                <a:cubicBezTo>
                  <a:pt x="1507151" y="7100"/>
                  <a:pt x="1802429" y="-23495"/>
                  <a:pt x="2038735" y="0"/>
                </a:cubicBezTo>
                <a:cubicBezTo>
                  <a:pt x="2275042" y="23495"/>
                  <a:pt x="2303380" y="2786"/>
                  <a:pt x="2402970" y="0"/>
                </a:cubicBezTo>
                <a:cubicBezTo>
                  <a:pt x="2502561" y="-2786"/>
                  <a:pt x="2790484" y="26484"/>
                  <a:pt x="3164552" y="0"/>
                </a:cubicBezTo>
                <a:cubicBezTo>
                  <a:pt x="3538620" y="-26484"/>
                  <a:pt x="3547203" y="859"/>
                  <a:pt x="3727460" y="0"/>
                </a:cubicBezTo>
                <a:cubicBezTo>
                  <a:pt x="3907717" y="-859"/>
                  <a:pt x="3976702" y="12500"/>
                  <a:pt x="4191031" y="0"/>
                </a:cubicBezTo>
                <a:cubicBezTo>
                  <a:pt x="4405360" y="-12500"/>
                  <a:pt x="4454495" y="-2698"/>
                  <a:pt x="4654603" y="0"/>
                </a:cubicBezTo>
                <a:cubicBezTo>
                  <a:pt x="4854711" y="2698"/>
                  <a:pt x="5219653" y="-2578"/>
                  <a:pt x="5515522" y="0"/>
                </a:cubicBezTo>
                <a:cubicBezTo>
                  <a:pt x="5811391" y="2578"/>
                  <a:pt x="5989935" y="-8198"/>
                  <a:pt x="6277104" y="0"/>
                </a:cubicBezTo>
                <a:cubicBezTo>
                  <a:pt x="6564273" y="8198"/>
                  <a:pt x="6510406" y="4968"/>
                  <a:pt x="6740675" y="0"/>
                </a:cubicBezTo>
                <a:cubicBezTo>
                  <a:pt x="6970944" y="-4968"/>
                  <a:pt x="6932068" y="-11972"/>
                  <a:pt x="7104910" y="0"/>
                </a:cubicBezTo>
                <a:cubicBezTo>
                  <a:pt x="7277752" y="11972"/>
                  <a:pt x="7514150" y="-6114"/>
                  <a:pt x="7667818" y="0"/>
                </a:cubicBezTo>
                <a:cubicBezTo>
                  <a:pt x="7821486" y="6114"/>
                  <a:pt x="8142484" y="2041"/>
                  <a:pt x="8330064" y="0"/>
                </a:cubicBezTo>
                <a:cubicBezTo>
                  <a:pt x="8517644" y="-2041"/>
                  <a:pt x="8584722" y="-17507"/>
                  <a:pt x="8694298" y="0"/>
                </a:cubicBezTo>
                <a:cubicBezTo>
                  <a:pt x="8803874" y="17507"/>
                  <a:pt x="9351290" y="-13963"/>
                  <a:pt x="9555217" y="0"/>
                </a:cubicBezTo>
                <a:cubicBezTo>
                  <a:pt x="9759144" y="13963"/>
                  <a:pt x="9918703" y="-7899"/>
                  <a:pt x="10018789" y="0"/>
                </a:cubicBezTo>
                <a:cubicBezTo>
                  <a:pt x="10118875" y="7899"/>
                  <a:pt x="10309861" y="-17933"/>
                  <a:pt x="10581697" y="0"/>
                </a:cubicBezTo>
                <a:cubicBezTo>
                  <a:pt x="10922067" y="70802"/>
                  <a:pt x="11219942" y="310861"/>
                  <a:pt x="11229717" y="648020"/>
                </a:cubicBezTo>
                <a:cubicBezTo>
                  <a:pt x="11231134" y="861171"/>
                  <a:pt x="11240292" y="946198"/>
                  <a:pt x="11229717" y="1133016"/>
                </a:cubicBezTo>
                <a:cubicBezTo>
                  <a:pt x="11219142" y="1319834"/>
                  <a:pt x="11252557" y="1541669"/>
                  <a:pt x="11229717" y="1658428"/>
                </a:cubicBezTo>
                <a:cubicBezTo>
                  <a:pt x="11261608" y="2083508"/>
                  <a:pt x="10985237" y="2238386"/>
                  <a:pt x="10581697" y="2306448"/>
                </a:cubicBezTo>
                <a:cubicBezTo>
                  <a:pt x="10424599" y="2337250"/>
                  <a:pt x="10172389" y="2270333"/>
                  <a:pt x="9820115" y="2306448"/>
                </a:cubicBezTo>
                <a:cubicBezTo>
                  <a:pt x="9467841" y="2342563"/>
                  <a:pt x="9333768" y="2292670"/>
                  <a:pt x="9157870" y="2306448"/>
                </a:cubicBezTo>
                <a:cubicBezTo>
                  <a:pt x="8981972" y="2320226"/>
                  <a:pt x="8869384" y="2282316"/>
                  <a:pt x="8594962" y="2306448"/>
                </a:cubicBezTo>
                <a:cubicBezTo>
                  <a:pt x="8320540" y="2330580"/>
                  <a:pt x="8352181" y="2295321"/>
                  <a:pt x="8131390" y="2306448"/>
                </a:cubicBezTo>
                <a:cubicBezTo>
                  <a:pt x="7910599" y="2317575"/>
                  <a:pt x="7897298" y="2292465"/>
                  <a:pt x="7767155" y="2306448"/>
                </a:cubicBezTo>
                <a:cubicBezTo>
                  <a:pt x="7637012" y="2320431"/>
                  <a:pt x="7243975" y="2315087"/>
                  <a:pt x="7005573" y="2306448"/>
                </a:cubicBezTo>
                <a:cubicBezTo>
                  <a:pt x="6767171" y="2297809"/>
                  <a:pt x="6756907" y="2303813"/>
                  <a:pt x="6542002" y="2306448"/>
                </a:cubicBezTo>
                <a:cubicBezTo>
                  <a:pt x="6327097" y="2309083"/>
                  <a:pt x="6171853" y="2332115"/>
                  <a:pt x="5979093" y="2306448"/>
                </a:cubicBezTo>
                <a:cubicBezTo>
                  <a:pt x="5786333" y="2280781"/>
                  <a:pt x="5746190" y="2290073"/>
                  <a:pt x="5515522" y="2306448"/>
                </a:cubicBezTo>
                <a:cubicBezTo>
                  <a:pt x="5284854" y="2322823"/>
                  <a:pt x="5068320" y="2320851"/>
                  <a:pt x="4853277" y="2306448"/>
                </a:cubicBezTo>
                <a:cubicBezTo>
                  <a:pt x="4638234" y="2292045"/>
                  <a:pt x="4317867" y="2303043"/>
                  <a:pt x="4091695" y="2306448"/>
                </a:cubicBezTo>
                <a:cubicBezTo>
                  <a:pt x="3865523" y="2309853"/>
                  <a:pt x="3830309" y="2298458"/>
                  <a:pt x="3727460" y="2306448"/>
                </a:cubicBezTo>
                <a:cubicBezTo>
                  <a:pt x="3624611" y="2314438"/>
                  <a:pt x="3460491" y="2286236"/>
                  <a:pt x="3263888" y="2306448"/>
                </a:cubicBezTo>
                <a:cubicBezTo>
                  <a:pt x="3067285" y="2326660"/>
                  <a:pt x="2831726" y="2296056"/>
                  <a:pt x="2700980" y="2306448"/>
                </a:cubicBezTo>
                <a:cubicBezTo>
                  <a:pt x="2570234" y="2316840"/>
                  <a:pt x="2103453" y="2272983"/>
                  <a:pt x="1840061" y="2306448"/>
                </a:cubicBezTo>
                <a:cubicBezTo>
                  <a:pt x="1576669" y="2339913"/>
                  <a:pt x="1564645" y="2320725"/>
                  <a:pt x="1475826" y="2306448"/>
                </a:cubicBezTo>
                <a:cubicBezTo>
                  <a:pt x="1387007" y="2292171"/>
                  <a:pt x="986310" y="2271684"/>
                  <a:pt x="648020" y="2306448"/>
                </a:cubicBezTo>
                <a:cubicBezTo>
                  <a:pt x="267049" y="2342684"/>
                  <a:pt x="-3976" y="1955313"/>
                  <a:pt x="0" y="1658428"/>
                </a:cubicBezTo>
                <a:cubicBezTo>
                  <a:pt x="-6022" y="1491811"/>
                  <a:pt x="16188" y="1344029"/>
                  <a:pt x="0" y="1173432"/>
                </a:cubicBezTo>
                <a:cubicBezTo>
                  <a:pt x="-16188" y="1002835"/>
                  <a:pt x="-8934" y="840504"/>
                  <a:pt x="0" y="648020"/>
                </a:cubicBezTo>
                <a:close/>
              </a:path>
            </a:pathLst>
          </a:custGeom>
          <a:solidFill>
            <a:srgbClr val="FFE5F0"/>
          </a:solidFill>
          <a:ln w="38100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2339202902">
                  <a:prstGeom prst="roundRect">
                    <a:avLst>
                      <a:gd name="adj" fmla="val 2809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4BE84-091D-BE63-6111-C3359529E004}"/>
              </a:ext>
            </a:extLst>
          </p:cNvPr>
          <p:cNvSpPr txBox="1"/>
          <p:nvPr/>
        </p:nvSpPr>
        <p:spPr>
          <a:xfrm>
            <a:off x="6004206" y="1368650"/>
            <a:ext cx="5612209" cy="3849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vi-VN" sz="40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sẻ với người thân về những điều thú vị trong câu chuyện em yêu thích.</a:t>
            </a:r>
          </a:p>
          <a:p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7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08" y="3429000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86D002-94F6-B895-DF73-CE3FB84C7253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153C68-F781-4FA0-4782-ACA0E4714EAA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815F1D-6C5B-FDF4-D423-AE432AC2C304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88" y="1035433"/>
            <a:ext cx="4076572" cy="1364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851" y="2315284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4" y="3094822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335037-B110-7099-790C-B74569F4F933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66044E7-5111-407A-43EF-B6986FA738B7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38450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E19383-5151-379B-802F-56348CDF2F71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71961" y="4266371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99D581-89F0-8A4A-8A8D-9D2B2FE7EFDB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5397F6-FEC9-AE96-6649-C1DD289739C8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3BF719-2FAA-3B64-62E3-D7B2535B10A9}"/>
              </a:ext>
            </a:extLst>
          </p:cNvPr>
          <p:cNvSpPr/>
          <p:nvPr/>
        </p:nvSpPr>
        <p:spPr>
          <a:xfrm>
            <a:off x="-2439519" y="0"/>
            <a:ext cx="2255107" cy="2070866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389</Words>
  <Application>Microsoft Office PowerPoint</Application>
  <PresentationFormat>Widescreen</PresentationFormat>
  <Paragraphs>34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2024-06-17T12:45:19Z</dcterms:created>
  <dcterms:modified xsi:type="dcterms:W3CDTF">2024-09-11T12:01:09Z</dcterms:modified>
</cp:coreProperties>
</file>