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38" r:id="rId3"/>
    <p:sldId id="380" r:id="rId4"/>
    <p:sldId id="381" r:id="rId5"/>
    <p:sldId id="382" r:id="rId6"/>
    <p:sldId id="383" r:id="rId7"/>
    <p:sldId id="379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7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CD6"/>
    <a:srgbClr val="FFF89A"/>
    <a:srgbClr val="E07235"/>
    <a:srgbClr val="EB54E9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>
        <p:scale>
          <a:sx n="33" d="100"/>
          <a:sy n="33" d="100"/>
        </p:scale>
        <p:origin x="149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slide" Target="slide17.xml"/><Relationship Id="rId5" Type="http://schemas.openxmlformats.org/officeDocument/2006/relationships/audio" Target="../media/audio1.wav"/><Relationship Id="rId15" Type="http://schemas.openxmlformats.org/officeDocument/2006/relationships/slide" Target="slide11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18.xml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slide" Target="slide20.xml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14.xm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1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slide" Target="slide14.xml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6C367-B6E1-48CF-8311-C9174163BC96}"/>
              </a:ext>
            </a:extLst>
          </p:cNvPr>
          <p:cNvGrpSpPr/>
          <p:nvPr/>
        </p:nvGrpSpPr>
        <p:grpSpPr>
          <a:xfrm>
            <a:off x="690437" y="232280"/>
            <a:ext cx="2255687" cy="980661"/>
            <a:chOff x="1459062" y="0"/>
            <a:chExt cx="2255687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CD9420-65EB-43F9-A7E6-1F26050348E6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71C4312C-928B-47B4-A7A1-EBFE90750265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0070C0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6DBE7077-B247-44E9-9943-D3FEC934FAA1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478826-2FC1-4277-BAE4-C888B169601B}"/>
                </a:ext>
              </a:extLst>
            </p:cNvPr>
            <p:cNvSpPr txBox="1"/>
            <p:nvPr/>
          </p:nvSpPr>
          <p:spPr>
            <a:xfrm>
              <a:off x="145906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2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tx2"/>
                  </a:solidFill>
                  <a:latin typeface="+mj-lt"/>
                </a:rPr>
                <a:t>10</a:t>
              </a:r>
              <a:endParaRPr lang="vi-VN" sz="32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8A3765-033D-4AF5-B42B-F15E989D7B3E}"/>
              </a:ext>
            </a:extLst>
          </p:cNvPr>
          <p:cNvSpPr txBox="1">
            <a:spLocks/>
          </p:cNvSpPr>
          <p:nvPr/>
        </p:nvSpPr>
        <p:spPr>
          <a:xfrm>
            <a:off x="3026801" y="439160"/>
            <a:ext cx="7376468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Ôn tập cuối năm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334909" y="2784993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 40: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Ôn tập hình học và đo lường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( tiết 2)</a:t>
            </a:r>
          </a:p>
        </p:txBody>
      </p:sp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D8D276B-2309-4FD9-A243-FFDAC0EF1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18" y="938273"/>
            <a:ext cx="1674442" cy="16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AD1C91F-AD13-4A23-A0A9-C3E4ADA99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7AE186-C34A-4C46-BFEB-09A7887F86D8}"/>
              </a:ext>
            </a:extLst>
          </p:cNvPr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D3748C-9FD1-461F-855B-C21DC634B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A68EC7-F92F-4E9A-A315-B7CEAEEB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3DE2F9-C187-4301-BB87-C61BAB460DD0}"/>
              </a:ext>
            </a:extLst>
          </p:cNvPr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5C6AE188-5281-445D-B530-CB4DDAF41F0E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C2B9AE-4F8E-48A7-AE4D-F7AE112D4696}"/>
                </a:ext>
              </a:extLst>
            </p:cNvPr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CE131E2-D54B-4EA4-93B2-0CD90C3EA3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C1FBD6-0223-4B36-B801-987309E5B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5564CE13-F98F-4EAC-8506-FB4FA784F9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858022-29F7-46A6-8CB8-787B0C49DA64}"/>
              </a:ext>
            </a:extLst>
          </p:cNvPr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B83267-EC6C-4895-9EE0-97FA0BE81066}"/>
                </a:ext>
              </a:extLst>
            </p:cNvPr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35E6132-2747-468E-984F-F0BCF794B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DAD873-BEC3-49AB-ABB8-A07522DF1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BB5F2F-A201-4351-89A2-C593742B3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7725C4-21DC-4BFD-AA98-D1B42F429CD9}"/>
              </a:ext>
            </a:extLst>
          </p:cNvPr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5F1D8E-D4F1-4E1A-9F35-D1CB8DAF4304}"/>
                </a:ext>
              </a:extLst>
            </p:cNvPr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1E1FCE-FB0D-416E-B610-19D9543C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CB5506-4E10-4274-BBE1-D5F4E6BCAF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D86E4EE-AA64-4EF9-8DE5-8877B1A74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0" y="-72651"/>
            <a:ext cx="12307860" cy="7052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6530D4-79A8-4606-BB86-00115E2DF9DA}"/>
              </a:ext>
            </a:extLst>
          </p:cNvPr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47D3CC6-7037-49AA-86A6-DA630B60A90C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65100C-6356-417F-B5B5-14D80C93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6DBDE0-3D7F-49DF-81AA-93BFFCF96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074209F-E7FC-47AE-8CA1-F9946D226F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9C8A4B-69A1-46E7-9E23-FD353FB974FF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</a:rPr>
              <a:t>Gang tay của em dài khoảng: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EF4E73E0-4664-48D1-9D87-34947C7E31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81437D-4CA4-432D-BA2B-82ED328BD387}"/>
              </a:ext>
            </a:extLst>
          </p:cNvPr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0" name="Picture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50E485FE-4DAF-4813-82D4-E698D0811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11" name="TextBox 1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DD51B57-E83B-46F1-9121-91382DDFED16}"/>
                </a:ext>
              </a:extLst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DC589A-6CBA-4578-A356-1CEC226B7307}"/>
              </a:ext>
            </a:extLst>
          </p:cNvPr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13" name="Picture 12">
              <a:hlinkClick r:id="rId15" action="ppaction://hlinksldjump"/>
              <a:extLst>
                <a:ext uri="{FF2B5EF4-FFF2-40B4-BE49-F238E27FC236}">
                  <a16:creationId xmlns:a16="http://schemas.microsoft.com/office/drawing/2014/main" id="{28BB0E6A-9E3F-4181-9638-0A943108A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14" name="TextBox 13">
              <a:hlinkClick r:id="rId15" action="ppaction://hlinksldjump"/>
              <a:extLst>
                <a:ext uri="{FF2B5EF4-FFF2-40B4-BE49-F238E27FC236}">
                  <a16:creationId xmlns:a16="http://schemas.microsoft.com/office/drawing/2014/main" id="{2999E137-023B-4E40-A3AB-4ADDA426E9B1}"/>
                </a:ext>
              </a:extLst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extBox 14">
            <a:hlinkClick r:id="rId9" action="ppaction://hlinksldjump"/>
            <a:extLst>
              <a:ext uri="{FF2B5EF4-FFF2-40B4-BE49-F238E27FC236}">
                <a16:creationId xmlns:a16="http://schemas.microsoft.com/office/drawing/2014/main" id="{0DE45D8F-DB1B-4042-AF56-20F689A7E47D}"/>
              </a:ext>
            </a:extLst>
          </p:cNvPr>
          <p:cNvSpPr txBox="1"/>
          <p:nvPr/>
        </p:nvSpPr>
        <p:spPr>
          <a:xfrm>
            <a:off x="2004407" y="3710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20CEFE-B669-4888-BFA0-BE18E35AFAE0}"/>
              </a:ext>
            </a:extLst>
          </p:cNvPr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7" name="Picture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6A5F155F-FCEB-40F4-BEA0-09E89DCBF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D45AB2-C8F5-43A5-96E3-48533A1CBA70}"/>
                </a:ext>
              </a:extLst>
            </p:cNvPr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0" name="Picture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DFDF83A-AFDC-4C1C-B85C-687F898D5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1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01A033C-C28B-429A-AEDE-60A18A3FCCBB}"/>
                  </a:ext>
                </a:extLst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9" name="TextBox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69C6B65B-04D8-4421-9E54-1F8079F9DF1A}"/>
                </a:ext>
              </a:extLst>
            </p:cNvPr>
            <p:cNvSpPr txBox="1"/>
            <p:nvPr/>
          </p:nvSpPr>
          <p:spPr>
            <a:xfrm>
              <a:off x="1520713" y="5414141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22" name="TextBox 21">
            <a:hlinkClick r:id="rId11" action="ppaction://hlinksldjump"/>
            <a:extLst>
              <a:ext uri="{FF2B5EF4-FFF2-40B4-BE49-F238E27FC236}">
                <a16:creationId xmlns:a16="http://schemas.microsoft.com/office/drawing/2014/main" id="{A70D389D-2471-40C8-881D-ECDF95E30221}"/>
              </a:ext>
            </a:extLst>
          </p:cNvPr>
          <p:cNvSpPr txBox="1"/>
          <p:nvPr/>
        </p:nvSpPr>
        <p:spPr>
          <a:xfrm>
            <a:off x="8332028" y="3760372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pic>
        <p:nvPicPr>
          <p:cNvPr id="23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9F1C8030-47E0-415D-A901-D15515476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D530BE-0D3B-4564-9D28-AA6741A81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6EA989-C6BB-4A3A-AEED-90AA08529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C7930-7D7A-4583-B295-E7A429378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48951D-F4B4-4471-83BC-EF992E04B9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48FFF35-764F-49C2-86D7-B752B196E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70E0BE-C5FF-4B73-875F-514ED9C9D845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FB32DA66-3A55-4EF8-A561-68A74007E0F2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33805E-78C7-48CD-B1DF-F24348E8F3AA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E80DC281-6806-4CFE-859B-CAD21A31EE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10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C7E48B5A-3C6A-46F3-8B11-3D3E353FF1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F6406E-CA36-4EB8-A9EB-2CFDDF612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153E3F-A208-494E-B0BF-A36D0AC588FE}"/>
              </a:ext>
            </a:extLst>
          </p:cNvPr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9DBF70-0F34-485A-B25A-AA5767B5E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0FC746-4084-48DA-A445-186F4F59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3031B0-B8E4-4C09-AA2B-325C70E30C46}"/>
              </a:ext>
            </a:extLst>
          </p:cNvPr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CA2024F7-EACA-4EBD-BA82-C0D01EA5B444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26550-A6EF-45AC-90BD-C1F1520F364C}"/>
                </a:ext>
              </a:extLst>
            </p:cNvPr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EDCFA8-67CA-4055-B2EE-B33B4F7ED2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17C117-182A-44CC-ACAB-C3F9A28AB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6B8D2E3E-C856-48CD-9687-5C4D753A2E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66D814-9455-454A-B65C-F2B4E654835C}"/>
              </a:ext>
            </a:extLst>
          </p:cNvPr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5CA91F-0227-4F84-8F7C-AD475685A99B}"/>
                </a:ext>
              </a:extLst>
            </p:cNvPr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8FD73F-BEF3-44D6-A118-E9A713128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23D3A65-31DB-495B-B47E-C68A0739A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C70F60-5B69-42C8-8ACB-A27B93F4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3E24F0-083F-4CA4-947F-287E3CA8ADFD}"/>
              </a:ext>
            </a:extLst>
          </p:cNvPr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EA7355-C31A-4E25-B4CF-54F301012F82}"/>
                </a:ext>
              </a:extLst>
            </p:cNvPr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BA9A0C-B570-44CB-A8D2-271FB70B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6245BF3-E086-4316-8F27-A1420A5239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A1A0D2B-8364-4EDF-90EF-2E105F82E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0" y="-72651"/>
            <a:ext cx="12307860" cy="7052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38ED49-CEBC-4D13-AFE1-6F4268261D70}"/>
              </a:ext>
            </a:extLst>
          </p:cNvPr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41F40426-BC4A-4442-A200-52A7ED71E30C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A9A7DE-75A9-4080-BF6A-6D5FBB16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21A9CA-1B40-4D14-99CF-7A0992EB1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A5442-13B2-45E9-9271-12F6E1580ED1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sz="4400" dirty="0"/>
              <a:t>Bàn học của em cao khoảng: 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DB969-3C1A-4B5D-943A-7D434C49CBB9}"/>
              </a:ext>
            </a:extLst>
          </p:cNvPr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8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3C2C5D5-B651-4929-978E-BFFEC2D5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0EEE23-F36F-427A-9FE9-4CDAA3C3243C}"/>
                </a:ext>
              </a:extLst>
            </p:cNvPr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11" name="Picture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FD66122-E57B-4D60-B936-58E6870A1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2" name="TextBox 1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8939A69-3AF4-4F6F-86B7-1A87D8BC48CC}"/>
                  </a:ext>
                </a:extLst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10" name="TextBox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BC29A4A-89BF-458F-9EFC-D9EFECDAEEAC}"/>
                </a:ext>
              </a:extLst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78E7-F770-40B7-952A-9BACAAB25609}"/>
              </a:ext>
            </a:extLst>
          </p:cNvPr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4" name="Picture 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FD9198-D26E-4BF4-B6F3-C8C4CDA8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99DF57-0180-48C2-9D68-7F4CAB0B349B}"/>
                </a:ext>
              </a:extLst>
            </p:cNvPr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17" name="Picture 1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B278E89-9B9A-4E27-9E12-DE1E01FED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8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B58E751-42A4-4569-9F7D-0D3C93CCAE06}"/>
                  </a:ext>
                </a:extLst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6" name="TextBox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B86DE14-E880-4EB6-8A1B-8C1F7C52F6DF}"/>
                </a:ext>
              </a:extLst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57976B-C702-482D-81AD-EE9499CF666B}"/>
              </a:ext>
            </a:extLst>
          </p:cNvPr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20" name="Picture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38CBC-2399-4887-BFA6-FA5BFC4A4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328F22-0610-45BB-8253-A29D73A5FED3}"/>
                </a:ext>
              </a:extLst>
            </p:cNvPr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23" name="Picture 2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D02DDAB-E355-40E1-AED5-E0AFF87DB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4" name="TextBox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F1A4B86-B47B-496D-AEC5-0C47DF66C60D}"/>
                  </a:ext>
                </a:extLst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2" name="TextBox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97FC2D-6B66-4895-A688-5FB8BB59336F}"/>
                </a:ext>
              </a:extLst>
            </p:cNvPr>
            <p:cNvSpPr txBox="1"/>
            <p:nvPr/>
          </p:nvSpPr>
          <p:spPr>
            <a:xfrm>
              <a:off x="1770346" y="3710817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77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643233-6585-4171-AF0A-213EFDA6B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ECB54-424F-406E-8F1E-808C86EA7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43EFA-80F2-4F03-9CB1-82BACF3CE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A297F-190C-4FEF-8B25-DFC1E7C166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67ED66AE-2EB9-4465-8A29-80407C81D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76E1353-ED58-4212-B670-6EC770F714E3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AA16CD3E-0012-437D-BF4B-760F876B82CD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5F4BE0-91C1-4EFA-961C-8F66D3D49607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33467919-86B7-4798-A4E8-34A6111D42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10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5FF7D033-A7B8-419D-95D8-7F5A9305D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68B7C2-94C3-4A71-9AE6-65A0CA1BB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3FAF6E-93BF-43C4-AE21-97B939BFC214}"/>
              </a:ext>
            </a:extLst>
          </p:cNvPr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32C6B7-6ADF-41F6-BED4-9EFDDE06E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6EEC93-6CB0-4E8F-B558-468078F8B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063BC4-9EFE-4E9E-96BD-26D3BF86BC73}"/>
              </a:ext>
            </a:extLst>
          </p:cNvPr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009938E0-F9DB-4FF1-A212-AA8ACAC53DF3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1006EC-9D0E-4071-86DF-5878D344B0C4}"/>
                </a:ext>
              </a:extLst>
            </p:cNvPr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432D53A-72D8-4002-9C48-8CD41AA6AF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517F60B-ABE4-452D-AEA0-0F2B25770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376625D0-09E5-4473-89A8-8AAD3BA7708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E80AD0-62CB-4E91-B805-1305D320756E}"/>
              </a:ext>
            </a:extLst>
          </p:cNvPr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FED169-3767-40BA-BE7A-F36316BC97A9}"/>
                </a:ext>
              </a:extLst>
            </p:cNvPr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DAC9886-9186-44C0-B29C-F6A6CCFB4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7097C3A-7B18-421A-9F4A-C4C6D827C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2E1D74-F2BC-4749-84D9-84C040D2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D4D67-3C16-48D4-80B1-61664AD25886}"/>
              </a:ext>
            </a:extLst>
          </p:cNvPr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5CD605-64ED-4972-AB97-D61B4F066541}"/>
                </a:ext>
              </a:extLst>
            </p:cNvPr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0312B2-9E43-434B-A739-3268C8B75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8711F98-806E-4AD1-96AC-8E6754AA3A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1F28D0A-0225-4AE7-948B-2373FDA34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0" y="-72651"/>
            <a:ext cx="12307860" cy="7052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A3EA56-B31A-470D-8A2C-694D5C7DE6EC}"/>
              </a:ext>
            </a:extLst>
          </p:cNvPr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D59533B2-62C8-41CF-8971-2E59CFC0B9E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B80261-776B-4D3D-9341-DA662FE7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9FD281-6EF2-491D-AEA9-3790BA2FA5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FAACDA-E255-4224-AA7C-4616B5FA2AC3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 </a:t>
            </a:r>
            <a:r>
              <a:rPr lang="en-US" sz="4000" dirty="0" err="1"/>
              <a:t>khoảng</a:t>
            </a:r>
            <a:r>
              <a:rPr lang="en-US" sz="4000" dirty="0"/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E210D1-3136-4457-93AB-3E3107E95E39}"/>
              </a:ext>
            </a:extLst>
          </p:cNvPr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8" name="Picture 7">
              <a:hlinkClick r:id="" action="ppaction://noaction"/>
              <a:extLst>
                <a:ext uri="{FF2B5EF4-FFF2-40B4-BE49-F238E27FC236}">
                  <a16:creationId xmlns:a16="http://schemas.microsoft.com/office/drawing/2014/main" id="{B5263AD0-A550-4F7D-8ECF-1B2F8C83C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A87194-8F1C-4EA7-9BC5-084F056651D0}"/>
                </a:ext>
              </a:extLst>
            </p:cNvPr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11" name="Picture 1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6D8A0B1-F82F-48DC-BA7A-4DB965960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2" name="TextBox 1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F3E6A7A-6752-4D0A-94E4-9CF49ADE6A61}"/>
                  </a:ext>
                </a:extLst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10" name="TextBox 9">
              <a:hlinkClick r:id="" action="ppaction://noaction"/>
              <a:extLst>
                <a:ext uri="{FF2B5EF4-FFF2-40B4-BE49-F238E27FC236}">
                  <a16:creationId xmlns:a16="http://schemas.microsoft.com/office/drawing/2014/main" id="{4C6B4553-1709-47AD-868C-FE1FBC685B32}"/>
                </a:ext>
              </a:extLst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046DA-CA9F-4263-885E-36C7D527D27F}"/>
              </a:ext>
            </a:extLst>
          </p:cNvPr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4" name="Picture 13">
              <a:hlinkClick r:id="" action="ppaction://noaction"/>
              <a:extLst>
                <a:ext uri="{FF2B5EF4-FFF2-40B4-BE49-F238E27FC236}">
                  <a16:creationId xmlns:a16="http://schemas.microsoft.com/office/drawing/2014/main" id="{E30E2181-7055-48F2-B254-5E8B844F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D52B3A-5215-4938-A1F7-50AB9C2DA37F}"/>
                </a:ext>
              </a:extLst>
            </p:cNvPr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17" name="Picture 1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45B8ADF-2318-43DE-AFE3-47E9E743A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8" name="TextBox 1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FA62954-C3A3-42F8-B6D5-B16F5E2B67D7}"/>
                  </a:ext>
                </a:extLst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6" name="TextBox 15">
              <a:hlinkClick r:id="" action="ppaction://noaction"/>
              <a:extLst>
                <a:ext uri="{FF2B5EF4-FFF2-40B4-BE49-F238E27FC236}">
                  <a16:creationId xmlns:a16="http://schemas.microsoft.com/office/drawing/2014/main" id="{A1304836-D710-4662-A688-A1C65A2F63A5}"/>
                </a:ext>
              </a:extLst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82BED-9B97-4C51-B00A-99B40399DF0E}"/>
              </a:ext>
            </a:extLst>
          </p:cNvPr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20" name="Picture 19">
              <a:hlinkClick r:id="" action="ppaction://noaction"/>
              <a:extLst>
                <a:ext uri="{FF2B5EF4-FFF2-40B4-BE49-F238E27FC236}">
                  <a16:creationId xmlns:a16="http://schemas.microsoft.com/office/drawing/2014/main" id="{D4C79EAC-5C24-43EA-AB7D-31E2CB08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61D8FB-549B-45F3-91F5-F065A50665DB}"/>
                </a:ext>
              </a:extLst>
            </p:cNvPr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23" name="Picture 2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99BE559-2D71-422E-A5C6-71765E5F8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4" name="TextBox 2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5E50AEC-3EA3-4534-B71D-DE52674C04A3}"/>
                  </a:ext>
                </a:extLst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2" name="TextBox 21">
              <a:hlinkClick r:id="" action="ppaction://noaction"/>
              <a:extLst>
                <a:ext uri="{FF2B5EF4-FFF2-40B4-BE49-F238E27FC236}">
                  <a16:creationId xmlns:a16="http://schemas.microsoft.com/office/drawing/2014/main" id="{207A77E3-6BEC-472D-9A1D-6B8386B4361C}"/>
                </a:ext>
              </a:extLst>
            </p:cNvPr>
            <p:cNvSpPr txBox="1"/>
            <p:nvPr/>
          </p:nvSpPr>
          <p:spPr>
            <a:xfrm>
              <a:off x="1484206" y="3710536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2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49A35C-A225-4B83-B911-C50CA1B68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50F2A0-C764-4E47-83A9-F41E2D028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B408F-3D2C-4038-9128-5D306F25E5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D2B07-A8FD-4690-BB5E-0CAD80F481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AC047816-4325-42FA-8A8A-F827B4C93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33CE0D-E0D9-4665-A9CA-822F73C31E8F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43429849-DE49-4E8E-B82D-3C6499D15AF6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02569-4EDC-49F8-91E0-CB0DD4F8F4D9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87CE3C-4447-43F3-9A58-FC799A1433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10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E01C8CDE-F4F2-4478-A7C2-1C629066AD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C4A0C8E-E9D1-4920-A0BF-2B7D2BD3E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DA1E0F-E47F-4AC5-B727-F67B75E0C1BA}"/>
              </a:ext>
            </a:extLst>
          </p:cNvPr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102998-3CBD-4525-A951-45D241F7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460E56-0C33-435C-A808-DB77140F6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729CF-4598-4B19-B1DF-A59630794170}"/>
              </a:ext>
            </a:extLst>
          </p:cNvPr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0B07DF4C-F23D-46AE-A373-46768601F10A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025EF6-DBFB-4858-BC3E-E924F1CFED0A}"/>
                </a:ext>
              </a:extLst>
            </p:cNvPr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95A4A92-94B1-41E0-BC7E-066D64B80B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B1A5F1-9407-4798-BD3E-71A84CB96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B7D246E3-B1E9-4EDD-9C59-B64723ADE6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72BC5-8D32-4F05-B283-E8DF3D13A533}"/>
              </a:ext>
            </a:extLst>
          </p:cNvPr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CB1DD2-D841-438E-A75F-9E6CBFE7F3DD}"/>
                </a:ext>
              </a:extLst>
            </p:cNvPr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AE4F9E8-ECF5-4468-827F-EBC26959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7A96E72-BD71-49FA-A59B-6024A46C3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E0D58C-B2A1-4F68-B16A-20CB50F9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ED62A8-EE07-4A2F-A442-F20E1E247F7A}"/>
              </a:ext>
            </a:extLst>
          </p:cNvPr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C5FA03-1558-460A-AED7-AF009A4ECAB0}"/>
                </a:ext>
              </a:extLst>
            </p:cNvPr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9510906-3616-4B69-91A4-BEB98DAE4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BE38502-1A9A-43FC-AEBF-B913F7FC39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6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979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855A7-9B02-43EC-8827-CA0029AC3D58}"/>
              </a:ext>
            </a:extLst>
          </p:cNvPr>
          <p:cNvGrpSpPr/>
          <p:nvPr/>
        </p:nvGrpSpPr>
        <p:grpSpPr>
          <a:xfrm>
            <a:off x="1036294" y="684515"/>
            <a:ext cx="8669063" cy="523220"/>
            <a:chOff x="4975091" y="695644"/>
            <a:chExt cx="866906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ABFADD4-70BE-4AEB-A391-5D9703B12651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8C21A-01EA-438F-9C82-6C09ED814BE8}"/>
                </a:ext>
              </a:extLst>
            </p:cNvPr>
            <p:cNvSpPr txBox="1"/>
            <p:nvPr/>
          </p:nvSpPr>
          <p:spPr>
            <a:xfrm>
              <a:off x="5412413" y="695644"/>
              <a:ext cx="823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Đo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độ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đồ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vật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vị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ti-mét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3B5070-6F30-4199-B909-2DE27982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93" y="1584503"/>
            <a:ext cx="6327253" cy="36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258C7A-EBE0-4DC9-9ED8-803EE5E6E1AA}"/>
              </a:ext>
            </a:extLst>
          </p:cNvPr>
          <p:cNvGrpSpPr/>
          <p:nvPr/>
        </p:nvGrpSpPr>
        <p:grpSpPr>
          <a:xfrm>
            <a:off x="1093343" y="481388"/>
            <a:ext cx="9636861" cy="954107"/>
            <a:chOff x="4975091" y="695644"/>
            <a:chExt cx="9636861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750B327-7E19-4AAF-BA9B-1DDA0E3A1478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180BFD59-B1C2-4683-844B-B28F116625EE}"/>
                </a:ext>
              </a:extLst>
            </p:cNvPr>
            <p:cNvSpPr txBox="1"/>
            <p:nvPr/>
          </p:nvSpPr>
          <p:spPr>
            <a:xfrm>
              <a:off x="5412413" y="695644"/>
              <a:ext cx="9199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AC885C-31C9-4408-A7F0-F7F67F99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85" y="1876619"/>
            <a:ext cx="9220200" cy="400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23864-655A-40A6-9F7D-808D57FA669F}"/>
              </a:ext>
            </a:extLst>
          </p:cNvPr>
          <p:cNvSpPr txBox="1"/>
          <p:nvPr/>
        </p:nvSpPr>
        <p:spPr>
          <a:xfrm>
            <a:off x="1604865" y="3051110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D26FF-FD47-4D0B-B66D-218B11405D97}"/>
              </a:ext>
            </a:extLst>
          </p:cNvPr>
          <p:cNvSpPr txBox="1"/>
          <p:nvPr/>
        </p:nvSpPr>
        <p:spPr>
          <a:xfrm>
            <a:off x="6030685" y="166084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964E0-5821-432A-863B-BB127B8010A6}"/>
              </a:ext>
            </a:extLst>
          </p:cNvPr>
          <p:cNvSpPr txBox="1"/>
          <p:nvPr/>
        </p:nvSpPr>
        <p:spPr>
          <a:xfrm>
            <a:off x="5228252" y="4506685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D3159-D744-40B6-A297-938B661CE48C}"/>
              </a:ext>
            </a:extLst>
          </p:cNvPr>
          <p:cNvSpPr txBox="1"/>
          <p:nvPr/>
        </p:nvSpPr>
        <p:spPr>
          <a:xfrm>
            <a:off x="8596603" y="411479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D00217-EF5E-4582-95F2-FD64EE019E79}"/>
              </a:ext>
            </a:extLst>
          </p:cNvPr>
          <p:cNvSpPr/>
          <p:nvPr/>
        </p:nvSpPr>
        <p:spPr>
          <a:xfrm>
            <a:off x="6839339" y="1978090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B7EACC-8F62-425A-9A18-0CE0E3242A43}"/>
              </a:ext>
            </a:extLst>
          </p:cNvPr>
          <p:cNvSpPr/>
          <p:nvPr/>
        </p:nvSpPr>
        <p:spPr>
          <a:xfrm>
            <a:off x="8434874" y="5164092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0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BD6D7F1-0539-4476-9F75-B0170C33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565B899-E950-4B14-A319-1CD5F94BD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29C121F-4031-4723-AE55-6AF72DA2B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95C16A3-3F70-46C5-8225-86D10D37A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A03E893-0D4D-4B4F-94FD-C99B1BCD3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B87A3-7DA3-4270-8E21-1FA7B9F95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90" y="2289030"/>
            <a:ext cx="8479326" cy="22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AEE31B-85E4-430D-9FB4-88B15BC434C9}"/>
              </a:ext>
            </a:extLst>
          </p:cNvPr>
          <p:cNvGrpSpPr/>
          <p:nvPr/>
        </p:nvGrpSpPr>
        <p:grpSpPr>
          <a:xfrm>
            <a:off x="1036294" y="684515"/>
            <a:ext cx="7511695" cy="523220"/>
            <a:chOff x="4975091" y="695644"/>
            <a:chExt cx="75116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C956BC-11D2-4C87-9D7A-1F4CCEA67794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83B122-036A-4CDB-9353-D0D1E1C13DAC}"/>
                </a:ext>
              </a:extLst>
            </p:cNvPr>
            <p:cNvSpPr txBox="1"/>
            <p:nvPr/>
          </p:nvSpPr>
          <p:spPr>
            <a:xfrm>
              <a:off x="5412413" y="695644"/>
              <a:ext cx="7074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AE2F21-F249-475F-A7B0-9DCC2D551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708" y="1343608"/>
            <a:ext cx="5788479" cy="49615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2DF74-4B64-4EB9-B14F-92A2F496F8AE}"/>
              </a:ext>
            </a:extLst>
          </p:cNvPr>
          <p:cNvCxnSpPr/>
          <p:nvPr/>
        </p:nvCxnSpPr>
        <p:spPr>
          <a:xfrm>
            <a:off x="4954555" y="2397967"/>
            <a:ext cx="1296955" cy="95172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BF706-EFA3-4E99-AE53-B74AF291D92A}"/>
              </a:ext>
            </a:extLst>
          </p:cNvPr>
          <p:cNvCxnSpPr>
            <a:cxnSpLocks/>
          </p:cNvCxnSpPr>
          <p:nvPr/>
        </p:nvCxnSpPr>
        <p:spPr>
          <a:xfrm flipH="1">
            <a:off x="6904653" y="2192693"/>
            <a:ext cx="346381" cy="180080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241113-48B0-48D6-901C-D8363EE76DA9}"/>
              </a:ext>
            </a:extLst>
          </p:cNvPr>
          <p:cNvCxnSpPr>
            <a:cxnSpLocks/>
          </p:cNvCxnSpPr>
          <p:nvPr/>
        </p:nvCxnSpPr>
        <p:spPr>
          <a:xfrm flipV="1">
            <a:off x="5426715" y="1884783"/>
            <a:ext cx="857452" cy="222068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015C6C-6E1A-4960-B7C3-E5F9B6F41986}"/>
              </a:ext>
            </a:extLst>
          </p:cNvPr>
          <p:cNvCxnSpPr>
            <a:cxnSpLocks/>
          </p:cNvCxnSpPr>
          <p:nvPr/>
        </p:nvCxnSpPr>
        <p:spPr>
          <a:xfrm flipH="1" flipV="1">
            <a:off x="6723670" y="2873828"/>
            <a:ext cx="462052" cy="158620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DA81C5-5FF9-4F92-9AE5-A3449D4DD547}"/>
              </a:ext>
            </a:extLst>
          </p:cNvPr>
          <p:cNvCxnSpPr>
            <a:cxnSpLocks/>
          </p:cNvCxnSpPr>
          <p:nvPr/>
        </p:nvCxnSpPr>
        <p:spPr>
          <a:xfrm>
            <a:off x="5823455" y="5197152"/>
            <a:ext cx="539929" cy="13587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60BCF7-9899-4110-89BB-2F14FA33A4D6}"/>
              </a:ext>
            </a:extLst>
          </p:cNvPr>
          <p:cNvCxnSpPr>
            <a:cxnSpLocks/>
          </p:cNvCxnSpPr>
          <p:nvPr/>
        </p:nvCxnSpPr>
        <p:spPr>
          <a:xfrm flipH="1">
            <a:off x="6954696" y="5514392"/>
            <a:ext cx="334190" cy="36389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D4DBB4-F639-4E7A-8492-2C818F2C4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" y="0"/>
            <a:ext cx="12146988" cy="68825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C0248D-18A5-4997-AF78-CD318BC36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3" name="581c6ee138d9f">
            <a:hlinkClick r:id="" action="ppaction://media"/>
            <a:extLst>
              <a:ext uri="{FF2B5EF4-FFF2-40B4-BE49-F238E27FC236}">
                <a16:creationId xmlns:a16="http://schemas.microsoft.com/office/drawing/2014/main" id="{5198C00C-9FA1-4AA2-B235-23651C81F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1497EC-2510-4B44-94B9-B3E592324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F35B2C-1C85-46E1-8F54-C1E08F8CA1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4517B-75FC-484F-8AD5-537DDAD78A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9C34FD-38D9-413B-90EA-79A1C076ABA9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9844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5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9C27886-B683-496D-97D2-7BA2DF99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" y="-13942"/>
            <a:ext cx="12174106" cy="6975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5231AA-D261-4C41-A59A-8E73E95C79E9}"/>
              </a:ext>
            </a:extLst>
          </p:cNvPr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DAE11DE1-D549-43D3-A95D-E4D48149A4D9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DAD248-4830-4F5D-BFA0-6C28BBA2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EF048A-5B11-47D4-9C7C-CB95B64A53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42C4881D-6B1B-4887-9570-0E85CA311F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1D523-98FC-4A33-B091-DD39E5024F06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20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22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4B0E872B-B12E-484D-B717-37B84D3358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E462C2-6624-478D-AE4E-067D26FE71A3}"/>
              </a:ext>
            </a:extLst>
          </p:cNvPr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0" name="Pictur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24C66E6E-6691-40CD-953B-36454694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11" name="Text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3939B2B-E314-4940-BCF2-080F986CF786}"/>
                </a:ext>
              </a:extLst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05A656-038A-46E7-B259-8EB29E0BC65D}"/>
              </a:ext>
            </a:extLst>
          </p:cNvPr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13" name="Picture 12">
              <a:hlinkClick r:id="rId11" action="ppaction://hlinksldjump"/>
              <a:extLst>
                <a:ext uri="{FF2B5EF4-FFF2-40B4-BE49-F238E27FC236}">
                  <a16:creationId xmlns:a16="http://schemas.microsoft.com/office/drawing/2014/main" id="{E57E2E8D-9945-4E21-B9A3-F96621973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14" name="TextBox 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4BDDF22D-6749-49B6-81C0-56DEEB6B501A}"/>
                </a:ext>
              </a:extLst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5" name="TextBox 14">
            <a:hlinkClick r:id="rId9" action="ppaction://hlinksldjump"/>
            <a:extLst>
              <a:ext uri="{FF2B5EF4-FFF2-40B4-BE49-F238E27FC236}">
                <a16:creationId xmlns:a16="http://schemas.microsoft.com/office/drawing/2014/main" id="{1C8E1C99-2087-415B-A73A-8E4F42ABAA2F}"/>
              </a:ext>
            </a:extLst>
          </p:cNvPr>
          <p:cNvSpPr txBox="1"/>
          <p:nvPr/>
        </p:nvSpPr>
        <p:spPr>
          <a:xfrm>
            <a:off x="2004407" y="3710536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F65E48-5378-47DA-B447-2061FAF5B891}"/>
              </a:ext>
            </a:extLst>
          </p:cNvPr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7" name="Picture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69E06772-5450-4494-A341-A8BA744D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09996E-6202-4D52-B16B-BDD7ABE2F8E0}"/>
                </a:ext>
              </a:extLst>
            </p:cNvPr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0" name="Pictur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BC9E485-9351-4730-87BC-EC7499529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1" name="TextBox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4EE678C-D477-4DA1-BC99-B272B4914EED}"/>
                  </a:ext>
                </a:extLst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9" name="TextBox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43E85018-9170-4994-876A-3C4E775F2201}"/>
                </a:ext>
              </a:extLst>
            </p:cNvPr>
            <p:cNvSpPr txBox="1"/>
            <p:nvPr/>
          </p:nvSpPr>
          <p:spPr>
            <a:xfrm>
              <a:off x="1520713" y="5414141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hlinkClick r:id="rId11" action="ppaction://hlinksldjump"/>
            <a:extLst>
              <a:ext uri="{FF2B5EF4-FFF2-40B4-BE49-F238E27FC236}">
                <a16:creationId xmlns:a16="http://schemas.microsoft.com/office/drawing/2014/main" id="{B95EFA0D-5A9B-4AF0-9700-82B0ACD249DB}"/>
              </a:ext>
            </a:extLst>
          </p:cNvPr>
          <p:cNvSpPr txBox="1"/>
          <p:nvPr/>
        </p:nvSpPr>
        <p:spPr>
          <a:xfrm>
            <a:off x="8332028" y="3760372"/>
            <a:ext cx="2289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B51BA69C-6FEC-44C1-90BC-AC504BE23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CDD1D4-85FF-410A-B13F-59E86AD9C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7C3A69-3423-48B1-A01D-D109AC1E6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DA595-3752-468A-814F-E7F487506D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393B-C877-41AB-8160-03DE149441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1EEA8CE-0A2C-49EE-A6CD-FF322D152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FE72BB-E8EE-4DF1-BB33-6F062D66C622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2DD7F044-ADED-4F63-B2D1-A252F4E549A5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A1DDD4-54FF-4C1F-A7FF-3FE985C9C17A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BD83229-EB40-439A-A792-1C4D370B5C1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10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F3B16319-6C71-43D9-80F7-CE7F8FD102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5F7018-AE00-4A87-8528-283339384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52022-0F18-418F-8BDF-FE8938C49ECC}"/>
              </a:ext>
            </a:extLst>
          </p:cNvPr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99A971-9C25-45BE-B1EA-4B98FE59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79E8CB-7607-40C9-9C45-105B5A24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D75072-BD51-431E-9134-B4B64F6B8DD9}"/>
              </a:ext>
            </a:extLst>
          </p:cNvPr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25BFAB94-1B8D-4894-84AD-9A6C3CCF0EA9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7BBD1-21E5-4905-B88B-FEE8C153EF99}"/>
                </a:ext>
              </a:extLst>
            </p:cNvPr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89CE768-5E95-4F18-99A6-1B3D4B73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E305174-7E11-4449-913B-61F38A59C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C4E3B8FA-077C-4A6D-A775-C42D561C25D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D7E53-5284-4907-AC3C-702A2BE4BF48}"/>
              </a:ext>
            </a:extLst>
          </p:cNvPr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9F5BC0-82EB-4B87-AA1F-2476D662389D}"/>
                </a:ext>
              </a:extLst>
            </p:cNvPr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4A08C06-6EA5-4638-9755-B53F14AD5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43FE346-AB61-43FE-B67D-453C0378C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9A9E37-75FE-42B8-B91B-E64D544F8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AB1B09-FC49-49C3-86C1-74F4BE4640FE}"/>
              </a:ext>
            </a:extLst>
          </p:cNvPr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25E86-2D5B-43AE-99CD-789071FB8869}"/>
                </a:ext>
              </a:extLst>
            </p:cNvPr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613E74-A0B0-46D3-99E8-A08B7B9C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C1129F1-AB21-48E0-95B4-62D5BAAEBD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54F8ACA-C473-48C7-9E4D-C899F3EDF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" y="-7659"/>
            <a:ext cx="12181997" cy="6980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024634-B260-4D6F-976A-07A7E1954C17}"/>
              </a:ext>
            </a:extLst>
          </p:cNvPr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C76604A3-D055-4E9C-A1FE-0B6A5B251CD0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830C5A-9696-4613-BF9E-EECA286C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6439E9-0717-4D68-8FC2-327071388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D8C30-8ADE-4AE9-AC56-C73134D6100E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qua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DC50EC-1AA1-4912-B71A-FD7E62053CEE}"/>
              </a:ext>
            </a:extLst>
          </p:cNvPr>
          <p:cNvGrpSpPr/>
          <p:nvPr/>
        </p:nvGrpSpPr>
        <p:grpSpPr>
          <a:xfrm>
            <a:off x="6713376" y="2734291"/>
            <a:ext cx="4198931" cy="1866931"/>
            <a:chOff x="6780706" y="4686364"/>
            <a:chExt cx="4198931" cy="1866931"/>
          </a:xfrm>
        </p:grpSpPr>
        <p:pic>
          <p:nvPicPr>
            <p:cNvPr id="8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029AA7A-F019-405B-93E1-A1D5FB64F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0C018F-3261-4485-BEA5-D16EF313BFCD}"/>
                </a:ext>
              </a:extLst>
            </p:cNvPr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11" name="Picture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D92F9C9-7FF9-4450-A167-8A5FDB60A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2" name="TextBox 1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CB76A9B-B337-4872-91A1-C6A7FAD781C0}"/>
                  </a:ext>
                </a:extLst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10" name="TextBox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E4084F4-ADC3-4941-9E9F-A0DC90700992}"/>
                </a:ext>
              </a:extLst>
            </p:cNvPr>
            <p:cNvSpPr txBox="1"/>
            <p:nvPr/>
          </p:nvSpPr>
          <p:spPr>
            <a:xfrm>
              <a:off x="8358633" y="5425033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6E9FEC-6C15-40FF-9AB9-91ECC4F337F6}"/>
              </a:ext>
            </a:extLst>
          </p:cNvPr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4" name="Picture 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7D3A8C-2BEE-4EE3-8D69-F80DC3AFC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C0D57DE-7372-466A-B43E-AA54FAACCCBE}"/>
                </a:ext>
              </a:extLst>
            </p:cNvPr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17" name="Picture 1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2244CCC-539F-42EB-82D2-6D1D0EFB9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18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20683F6-1E15-4C03-A716-0186380C6CCE}"/>
                  </a:ext>
                </a:extLst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6" name="TextBox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C7CAB4-055A-455A-9807-5B72F59AA5D9}"/>
                </a:ext>
              </a:extLst>
            </p:cNvPr>
            <p:cNvSpPr txBox="1"/>
            <p:nvPr/>
          </p:nvSpPr>
          <p:spPr>
            <a:xfrm>
              <a:off x="1602271" y="5425034"/>
              <a:ext cx="22894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7B5E03-E1AA-4CFC-9815-7D7843D62A32}"/>
              </a:ext>
            </a:extLst>
          </p:cNvPr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20" name="Picture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098DC3-558D-473F-9A02-7E148120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E6C559A-CDE4-4540-81F5-D8FE8337D8C2}"/>
                </a:ext>
              </a:extLst>
            </p:cNvPr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23" name="Picture 2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446B691-0269-4103-9FC5-444BD898F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4" name="TextBox 2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249E8B2-3DDB-427A-BB68-FF64E238E0F4}"/>
                  </a:ext>
                </a:extLst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2" name="TextBox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C6899D0-6E90-4334-A43B-CECA0DF56B8D}"/>
                </a:ext>
              </a:extLst>
            </p:cNvPr>
            <p:cNvSpPr txBox="1"/>
            <p:nvPr/>
          </p:nvSpPr>
          <p:spPr>
            <a:xfrm>
              <a:off x="1770346" y="3710817"/>
              <a:ext cx="19143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8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545F8E-F21F-4224-AAE7-FB0BDED41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" y="-72072"/>
            <a:ext cx="12190619" cy="7002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836FB-5467-4FB6-ACBA-D8E298638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DF80D4-9139-4F9D-AF7C-5246FD198D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5DB19-51C5-4454-A3AE-EC0CFACFF3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919DDA6-0D71-421B-91AC-DEB9F831B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9EEA66-C8F5-4907-A2B9-B8B3C751C2E9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4BD30889-A793-4FD0-8A2F-CC908E3D1FBF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1EBC1B-4BCD-4238-A0E7-5D302830A6E9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EC0A77C-E0EA-4BF1-A76E-FBA13EA5ED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10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343ACDEB-27FB-4040-8013-520CE19F55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222</Words>
  <Application>Microsoft Office PowerPoint</Application>
  <PresentationFormat>Widescreen</PresentationFormat>
  <Paragraphs>68</Paragraphs>
  <Slides>22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iCiel Cadena</vt:lpstr>
      <vt:lpstr>Lato Heavy</vt:lpstr>
      <vt:lpstr>Tahoma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194</cp:revision>
  <dcterms:created xsi:type="dcterms:W3CDTF">2021-06-02T01:34:28Z</dcterms:created>
  <dcterms:modified xsi:type="dcterms:W3CDTF">2022-01-05T09:55:34Z</dcterms:modified>
</cp:coreProperties>
</file>