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338" r:id="rId3"/>
    <p:sldId id="379" r:id="rId4"/>
    <p:sldId id="380" r:id="rId5"/>
    <p:sldId id="381" r:id="rId6"/>
    <p:sldId id="382" r:id="rId7"/>
    <p:sldId id="383" r:id="rId8"/>
    <p:sldId id="384" r:id="rId9"/>
    <p:sldId id="378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4CD6"/>
    <a:srgbClr val="FFF89A"/>
    <a:srgbClr val="E07235"/>
    <a:srgbClr val="EB54E9"/>
    <a:srgbClr val="D8F3FC"/>
    <a:srgbClr val="EF5F5F"/>
    <a:srgbClr val="9CDCF8"/>
    <a:srgbClr val="BED096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>
        <p:scale>
          <a:sx n="68" d="100"/>
          <a:sy n="68" d="100"/>
        </p:scale>
        <p:origin x="1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30305-49A8-4165-A1D2-BCB5F067DC30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8B68B-9B7A-4158-9FD2-CD55642E0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B96C367-B6E1-48CF-8311-C9174163BC96}"/>
              </a:ext>
            </a:extLst>
          </p:cNvPr>
          <p:cNvGrpSpPr/>
          <p:nvPr/>
        </p:nvGrpSpPr>
        <p:grpSpPr>
          <a:xfrm>
            <a:off x="690437" y="232280"/>
            <a:ext cx="2255687" cy="980661"/>
            <a:chOff x="1459062" y="0"/>
            <a:chExt cx="2255687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ACD9420-65EB-43F9-A7E6-1F26050348E6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71C4312C-928B-47B4-A7A1-EBFE90750265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0070C0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6DBE7077-B247-44E9-9943-D3FEC934FAA1}"/>
                  </a:ext>
                </a:extLst>
              </p:cNvPr>
              <p:cNvSpPr/>
              <p:nvPr/>
            </p:nvSpPr>
            <p:spPr>
              <a:xfrm rot="10800000">
                <a:off x="1566862" y="76197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478826-2FC1-4277-BAE4-C888B169601B}"/>
                </a:ext>
              </a:extLst>
            </p:cNvPr>
            <p:cNvSpPr txBox="1"/>
            <p:nvPr/>
          </p:nvSpPr>
          <p:spPr>
            <a:xfrm>
              <a:off x="145906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tx2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tx2"/>
                  </a:solidFill>
                  <a:latin typeface="+mj-lt"/>
                </a:rPr>
                <a:t>10</a:t>
              </a:r>
              <a:endParaRPr lang="vi-VN" sz="3200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BB8A3765-033D-4AF5-B42B-F15E989D7B3E}"/>
              </a:ext>
            </a:extLst>
          </p:cNvPr>
          <p:cNvSpPr txBox="1">
            <a:spLocks/>
          </p:cNvSpPr>
          <p:nvPr/>
        </p:nvSpPr>
        <p:spPr>
          <a:xfrm>
            <a:off x="3026801" y="439160"/>
            <a:ext cx="7376468" cy="6287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tx2"/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Ôn tập cuối năm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44D3C1-927F-4D8F-AFC0-80FEE98D6BED}"/>
              </a:ext>
            </a:extLst>
          </p:cNvPr>
          <p:cNvSpPr txBox="1">
            <a:spLocks/>
          </p:cNvSpPr>
          <p:nvPr/>
        </p:nvSpPr>
        <p:spPr>
          <a:xfrm>
            <a:off x="1334909" y="2784993"/>
            <a:ext cx="8437830" cy="12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 40: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Ôn tập hình học và đo lường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( tiết 1)</a:t>
            </a:r>
          </a:p>
        </p:txBody>
      </p:sp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ED8D276B-2309-4FD9-A243-FFDAC0EF1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18" y="938273"/>
            <a:ext cx="1674442" cy="167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8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979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E851DFC-F843-49E3-AD89-6A99846A2067}"/>
              </a:ext>
            </a:extLst>
          </p:cNvPr>
          <p:cNvGrpSpPr/>
          <p:nvPr/>
        </p:nvGrpSpPr>
        <p:grpSpPr>
          <a:xfrm>
            <a:off x="665233" y="711019"/>
            <a:ext cx="8455864" cy="523220"/>
            <a:chOff x="4975091" y="695644"/>
            <a:chExt cx="8455864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150AD96-4179-438B-9AE9-D035D239F402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DC0CB8-DAC0-4E6E-99DB-5B9E02CD4AAC}"/>
                </a:ext>
              </a:extLst>
            </p:cNvPr>
            <p:cNvSpPr txBox="1"/>
            <p:nvPr/>
          </p:nvSpPr>
          <p:spPr>
            <a:xfrm>
              <a:off x="5412413" y="695644"/>
              <a:ext cx="80185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a. 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Những hình nào dưới đây là khối lập phương?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3190142-DF54-45F7-91BE-34BE6AE71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14" y="1563716"/>
            <a:ext cx="10229850" cy="1581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2E05DC-0F1B-460D-8024-79AA470A8AEF}"/>
              </a:ext>
            </a:extLst>
          </p:cNvPr>
          <p:cNvSpPr txBox="1"/>
          <p:nvPr/>
        </p:nvSpPr>
        <p:spPr>
          <a:xfrm>
            <a:off x="995623" y="2956516"/>
            <a:ext cx="717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268DD8-7BC5-466A-841C-CAAB86562389}"/>
              </a:ext>
            </a:extLst>
          </p:cNvPr>
          <p:cNvSpPr txBox="1"/>
          <p:nvPr/>
        </p:nvSpPr>
        <p:spPr>
          <a:xfrm>
            <a:off x="3886307" y="2956515"/>
            <a:ext cx="717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9D45DF-5CCF-4C8D-824F-447D64D5C92C}"/>
              </a:ext>
            </a:extLst>
          </p:cNvPr>
          <p:cNvSpPr txBox="1"/>
          <p:nvPr/>
        </p:nvSpPr>
        <p:spPr>
          <a:xfrm>
            <a:off x="6845818" y="2956514"/>
            <a:ext cx="717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5EB1F8-9C77-4745-9D4A-E81FAC3B2359}"/>
              </a:ext>
            </a:extLst>
          </p:cNvPr>
          <p:cNvSpPr txBox="1"/>
          <p:nvPr/>
        </p:nvSpPr>
        <p:spPr>
          <a:xfrm>
            <a:off x="9883986" y="2936847"/>
            <a:ext cx="717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7E570D-54B4-460E-8B70-7CC13DDF1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092" y="1563716"/>
            <a:ext cx="1645012" cy="1392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E446AC-7A5F-44BA-B279-70924AA19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175" y="1563716"/>
            <a:ext cx="1442125" cy="122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901AC16-0B79-4713-B507-CF978F2EDF12}"/>
              </a:ext>
            </a:extLst>
          </p:cNvPr>
          <p:cNvGrpSpPr/>
          <p:nvPr/>
        </p:nvGrpSpPr>
        <p:grpSpPr>
          <a:xfrm>
            <a:off x="1036294" y="684515"/>
            <a:ext cx="8718756" cy="523220"/>
            <a:chOff x="4975091" y="695644"/>
            <a:chExt cx="8718756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707D82D-2E93-4922-9C9D-25FB2DEC7620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CED6C39-17D4-488E-804D-8007A8D8F2FF}"/>
                </a:ext>
              </a:extLst>
            </p:cNvPr>
            <p:cNvSpPr txBox="1"/>
            <p:nvPr/>
          </p:nvSpPr>
          <p:spPr>
            <a:xfrm>
              <a:off x="5412413" y="695644"/>
              <a:ext cx="82814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b. 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Những hình nào dưới đây là khối hộp chữ nhật?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E9D878B-0871-4A04-9724-5D6B04F81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1075" y="1566092"/>
            <a:ext cx="10229850" cy="15233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F31EFE-0EFE-40D9-8A43-2DF0E5F113FB}"/>
              </a:ext>
            </a:extLst>
          </p:cNvPr>
          <p:cNvSpPr txBox="1"/>
          <p:nvPr/>
        </p:nvSpPr>
        <p:spPr>
          <a:xfrm>
            <a:off x="1366684" y="2930012"/>
            <a:ext cx="717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0705C5-D46B-43ED-A03F-548466EBD60E}"/>
              </a:ext>
            </a:extLst>
          </p:cNvPr>
          <p:cNvSpPr txBox="1"/>
          <p:nvPr/>
        </p:nvSpPr>
        <p:spPr>
          <a:xfrm>
            <a:off x="4257368" y="2930011"/>
            <a:ext cx="717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516A26-B292-421E-A41E-49D1FCE8C3F3}"/>
              </a:ext>
            </a:extLst>
          </p:cNvPr>
          <p:cNvSpPr txBox="1"/>
          <p:nvPr/>
        </p:nvSpPr>
        <p:spPr>
          <a:xfrm>
            <a:off x="7216879" y="2930010"/>
            <a:ext cx="717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D04983-BE86-4845-8B66-AE675F878479}"/>
              </a:ext>
            </a:extLst>
          </p:cNvPr>
          <p:cNvSpPr txBox="1"/>
          <p:nvPr/>
        </p:nvSpPr>
        <p:spPr>
          <a:xfrm>
            <a:off x="10255047" y="2910343"/>
            <a:ext cx="717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6ABB87-E567-4C5B-9D1E-09F21D43C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570" y="1537212"/>
            <a:ext cx="1645012" cy="1392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19C820-C917-4E92-A102-C577E0EF4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26" y="1623102"/>
            <a:ext cx="1442125" cy="122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0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278715-ED94-4941-8FAE-8F96D13622E2}"/>
              </a:ext>
            </a:extLst>
          </p:cNvPr>
          <p:cNvGrpSpPr/>
          <p:nvPr/>
        </p:nvGrpSpPr>
        <p:grpSpPr>
          <a:xfrm>
            <a:off x="1093343" y="481388"/>
            <a:ext cx="6931407" cy="523220"/>
            <a:chOff x="4975091" y="695644"/>
            <a:chExt cx="6931407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89A84B4-D1C3-4177-A4AD-7EC89D3FDE18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F460119F-376E-4205-984E-CDD8D1971843}"/>
                </a:ext>
              </a:extLst>
            </p:cNvPr>
            <p:cNvSpPr txBox="1"/>
            <p:nvPr/>
          </p:nvSpPr>
          <p:spPr>
            <a:xfrm>
              <a:off x="5412413" y="695644"/>
              <a:ext cx="64940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0" i="0" dirty="0" err="1">
                  <a:solidFill>
                    <a:srgbClr val="0070C0"/>
                  </a:solidFill>
                  <a:effectLst/>
                  <a:latin typeface="+mj-lt"/>
                </a:rPr>
                <a:t>Xem</a:t>
              </a:r>
              <a:r>
                <a:rPr lang="en-US" sz="2800" b="0" i="0" dirty="0">
                  <a:solidFill>
                    <a:srgbClr val="0070C0"/>
                  </a:solidFill>
                  <a:effectLst/>
                  <a:latin typeface="+mj-lt"/>
                </a:rPr>
                <a:t> </a:t>
              </a:r>
              <a:r>
                <a:rPr lang="en-US" sz="2800" b="0" i="0" dirty="0" err="1">
                  <a:solidFill>
                    <a:srgbClr val="0070C0"/>
                  </a:solidFill>
                  <a:effectLst/>
                  <a:latin typeface="+mj-lt"/>
                </a:rPr>
                <a:t>hình</a:t>
              </a:r>
              <a:r>
                <a:rPr lang="en-US" sz="2800" b="0" i="0" dirty="0">
                  <a:solidFill>
                    <a:srgbClr val="0070C0"/>
                  </a:solidFill>
                  <a:effectLst/>
                  <a:latin typeface="+mj-lt"/>
                </a:rPr>
                <a:t> </a:t>
              </a:r>
              <a:r>
                <a:rPr lang="en-US" sz="2800" b="0" i="0" dirty="0" err="1">
                  <a:solidFill>
                    <a:srgbClr val="0070C0"/>
                  </a:solidFill>
                  <a:effectLst/>
                  <a:latin typeface="+mj-lt"/>
                </a:rPr>
                <a:t>sau</a:t>
              </a:r>
              <a:r>
                <a:rPr lang="en-US" sz="2800" b="0" i="0" dirty="0">
                  <a:solidFill>
                    <a:srgbClr val="0070C0"/>
                  </a:solidFill>
                  <a:effectLst/>
                  <a:latin typeface="+mj-lt"/>
                </a:rPr>
                <a:t> </a:t>
              </a:r>
              <a:r>
                <a:rPr lang="en-US" sz="2800" b="0" i="0" dirty="0" err="1">
                  <a:solidFill>
                    <a:srgbClr val="0070C0"/>
                  </a:solidFill>
                  <a:effectLst/>
                  <a:latin typeface="+mj-lt"/>
                </a:rPr>
                <a:t>rồi</a:t>
              </a:r>
              <a:r>
                <a:rPr lang="en-US" sz="2800" b="0" i="0" dirty="0">
                  <a:solidFill>
                    <a:srgbClr val="0070C0"/>
                  </a:solidFill>
                  <a:effectLst/>
                  <a:latin typeface="+mj-lt"/>
                </a:rPr>
                <a:t> </a:t>
              </a:r>
              <a:r>
                <a:rPr lang="en-US" sz="2800" b="0" i="0" dirty="0" err="1">
                  <a:solidFill>
                    <a:srgbClr val="0070C0"/>
                  </a:solidFill>
                  <a:effectLst/>
                  <a:latin typeface="+mj-lt"/>
                </a:rPr>
                <a:t>tìm</a:t>
              </a:r>
              <a:r>
                <a:rPr lang="en-US" sz="2800" b="0" i="0" dirty="0">
                  <a:solidFill>
                    <a:srgbClr val="0070C0"/>
                  </a:solidFill>
                  <a:effectLst/>
                  <a:latin typeface="+mj-lt"/>
                </a:rPr>
                <a:t> </a:t>
              </a:r>
              <a:r>
                <a:rPr lang="en-US" sz="2800" b="0" i="0" dirty="0" err="1">
                  <a:solidFill>
                    <a:srgbClr val="0070C0"/>
                  </a:solidFill>
                  <a:effectLst/>
                  <a:latin typeface="+mj-lt"/>
                </a:rPr>
                <a:t>số</a:t>
              </a:r>
              <a:r>
                <a:rPr lang="en-US" sz="2800" b="0" i="0" dirty="0">
                  <a:solidFill>
                    <a:srgbClr val="0070C0"/>
                  </a:solidFill>
                  <a:effectLst/>
                  <a:latin typeface="+mj-lt"/>
                </a:rPr>
                <a:t> </a:t>
              </a:r>
              <a:r>
                <a:rPr lang="en-US" sz="2800" b="0" i="0" dirty="0" err="1">
                  <a:solidFill>
                    <a:srgbClr val="0070C0"/>
                  </a:solidFill>
                  <a:effectLst/>
                  <a:latin typeface="+mj-lt"/>
                </a:rPr>
                <a:t>hình</a:t>
              </a:r>
              <a:r>
                <a:rPr lang="en-US" sz="2800" b="0" i="0" dirty="0">
                  <a:solidFill>
                    <a:srgbClr val="0070C0"/>
                  </a:solidFill>
                  <a:effectLst/>
                  <a:latin typeface="+mj-lt"/>
                </a:rPr>
                <a:t> </a:t>
              </a:r>
              <a:r>
                <a:rPr lang="en-US" sz="2800" b="0" i="0" dirty="0" err="1">
                  <a:solidFill>
                    <a:srgbClr val="0070C0"/>
                  </a:solidFill>
                  <a:effectLst/>
                  <a:latin typeface="+mj-lt"/>
                </a:rPr>
                <a:t>thích</a:t>
              </a:r>
              <a:r>
                <a:rPr lang="en-US" sz="2800" b="0" i="0" dirty="0">
                  <a:solidFill>
                    <a:srgbClr val="0070C0"/>
                  </a:solidFill>
                  <a:effectLst/>
                  <a:latin typeface="+mj-lt"/>
                </a:rPr>
                <a:t> </a:t>
              </a:r>
              <a:r>
                <a:rPr lang="en-US" sz="2800" b="0" i="0" dirty="0" err="1">
                  <a:solidFill>
                    <a:srgbClr val="0070C0"/>
                  </a:solidFill>
                  <a:effectLst/>
                  <a:latin typeface="+mj-lt"/>
                </a:rPr>
                <a:t>hợp</a:t>
              </a:r>
              <a:r>
                <a:rPr lang="en-US" sz="2800" b="0" i="0" dirty="0">
                  <a:solidFill>
                    <a:srgbClr val="0070C0"/>
                  </a:solidFill>
                  <a:effectLst/>
                  <a:latin typeface="+mj-lt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BD3478F-F5B2-45F1-81B0-A7C5C2D31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885" y="1240092"/>
            <a:ext cx="4200218" cy="4691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9FE43F-2183-42A7-AAE6-D742CC646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641" y="1107170"/>
            <a:ext cx="2750114" cy="495699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7939406-C057-4AC4-BEE4-E92090B9D757}"/>
              </a:ext>
            </a:extLst>
          </p:cNvPr>
          <p:cNvSpPr/>
          <p:nvPr/>
        </p:nvSpPr>
        <p:spPr>
          <a:xfrm>
            <a:off x="5653548" y="2133600"/>
            <a:ext cx="707923" cy="6194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A86DFB-FA09-4F14-9917-B9B7F79698B2}"/>
              </a:ext>
            </a:extLst>
          </p:cNvPr>
          <p:cNvSpPr/>
          <p:nvPr/>
        </p:nvSpPr>
        <p:spPr>
          <a:xfrm>
            <a:off x="5653548" y="3160030"/>
            <a:ext cx="707923" cy="6194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F38EFA-1155-49BF-BCA8-AEB0F949F044}"/>
              </a:ext>
            </a:extLst>
          </p:cNvPr>
          <p:cNvSpPr/>
          <p:nvPr/>
        </p:nvSpPr>
        <p:spPr>
          <a:xfrm>
            <a:off x="5573046" y="4204043"/>
            <a:ext cx="943897" cy="6194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2841652-9A06-401A-B50F-A613A21A8B05}"/>
              </a:ext>
            </a:extLst>
          </p:cNvPr>
          <p:cNvSpPr/>
          <p:nvPr/>
        </p:nvSpPr>
        <p:spPr>
          <a:xfrm>
            <a:off x="5514975" y="5212890"/>
            <a:ext cx="943897" cy="6194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1336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DAC2BFD-065C-4DCB-BE00-4F5EF3B4DF9C}"/>
              </a:ext>
            </a:extLst>
          </p:cNvPr>
          <p:cNvSpPr/>
          <p:nvPr/>
        </p:nvSpPr>
        <p:spPr>
          <a:xfrm>
            <a:off x="644285" y="55225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4B77A4A0-D4FD-4C69-910D-9918014D594F}"/>
              </a:ext>
            </a:extLst>
          </p:cNvPr>
          <p:cNvSpPr txBox="1"/>
          <p:nvPr/>
        </p:nvSpPr>
        <p:spPr>
          <a:xfrm>
            <a:off x="1195907" y="401808"/>
            <a:ext cx="7633461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a.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Lấy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9 que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diêm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xếp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thành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26243B3-77C1-465E-92AB-A5672D2FF6D1}"/>
              </a:ext>
            </a:extLst>
          </p:cNvPr>
          <p:cNvSpPr txBox="1"/>
          <p:nvPr/>
        </p:nvSpPr>
        <p:spPr>
          <a:xfrm>
            <a:off x="1081607" y="989581"/>
            <a:ext cx="7633461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b.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mấy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tam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AF5F68-B4B3-4D06-9056-A38BEB8D06D7}"/>
              </a:ext>
            </a:extLst>
          </p:cNvPr>
          <p:cNvSpPr txBox="1"/>
          <p:nvPr/>
        </p:nvSpPr>
        <p:spPr>
          <a:xfrm>
            <a:off x="550606" y="1746189"/>
            <a:ext cx="8691717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c.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ra 2 que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để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2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tam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giác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47889A-1D90-49DD-ACDB-CF88165C9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279" y="2502797"/>
            <a:ext cx="4435577" cy="36678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0ED531-DBC5-4F67-A832-4193BD7392D6}"/>
              </a:ext>
            </a:extLst>
          </p:cNvPr>
          <p:cNvSpPr txBox="1"/>
          <p:nvPr/>
        </p:nvSpPr>
        <p:spPr>
          <a:xfrm>
            <a:off x="8425015" y="3490404"/>
            <a:ext cx="580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3A019D-0E06-4E4A-AD72-46E6A5B3EC66}"/>
              </a:ext>
            </a:extLst>
          </p:cNvPr>
          <p:cNvSpPr txBox="1"/>
          <p:nvPr/>
        </p:nvSpPr>
        <p:spPr>
          <a:xfrm>
            <a:off x="7490951" y="4935746"/>
            <a:ext cx="580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E15E52-0B49-43F1-8CE8-692A597E39A9}"/>
              </a:ext>
            </a:extLst>
          </p:cNvPr>
          <p:cNvSpPr txBox="1"/>
          <p:nvPr/>
        </p:nvSpPr>
        <p:spPr>
          <a:xfrm>
            <a:off x="8484623" y="4445820"/>
            <a:ext cx="580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690E84-0800-4FF6-82BC-4A7040469632}"/>
              </a:ext>
            </a:extLst>
          </p:cNvPr>
          <p:cNvSpPr txBox="1"/>
          <p:nvPr/>
        </p:nvSpPr>
        <p:spPr>
          <a:xfrm>
            <a:off x="9418687" y="4935746"/>
            <a:ext cx="580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7F687B-B0D0-4D37-8C06-94C79ACE1467}"/>
              </a:ext>
            </a:extLst>
          </p:cNvPr>
          <p:cNvSpPr txBox="1"/>
          <p:nvPr/>
        </p:nvSpPr>
        <p:spPr>
          <a:xfrm>
            <a:off x="6980287" y="3586913"/>
            <a:ext cx="580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E3C378-1895-4067-9A57-9F99BE4EDE34}"/>
              </a:ext>
            </a:extLst>
          </p:cNvPr>
          <p:cNvSpPr txBox="1"/>
          <p:nvPr/>
        </p:nvSpPr>
        <p:spPr>
          <a:xfrm>
            <a:off x="6753531" y="1190882"/>
            <a:ext cx="4435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=&gt; 5 </a:t>
            </a:r>
            <a:r>
              <a:rPr lang="en-US" sz="2800" dirty="0" err="1">
                <a:solidFill>
                  <a:srgbClr val="FF0000"/>
                </a:solidFill>
              </a:rPr>
              <a:t>hình</a:t>
            </a:r>
            <a:r>
              <a:rPr lang="en-US" sz="2800" dirty="0">
                <a:solidFill>
                  <a:srgbClr val="FF0000"/>
                </a:solidFill>
              </a:rPr>
              <a:t> tam </a:t>
            </a:r>
            <a:r>
              <a:rPr lang="en-US" sz="2800" dirty="0" err="1">
                <a:solidFill>
                  <a:srgbClr val="FF0000"/>
                </a:solidFill>
              </a:rPr>
              <a:t>giác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A64B99-5E2E-4D80-B01C-07CF22CE06F7}"/>
              </a:ext>
            </a:extLst>
          </p:cNvPr>
          <p:cNvSpPr/>
          <p:nvPr/>
        </p:nvSpPr>
        <p:spPr>
          <a:xfrm>
            <a:off x="7855974" y="4377880"/>
            <a:ext cx="859094" cy="1393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DB6764-0679-439A-BBAE-EB50D9CFF440}"/>
              </a:ext>
            </a:extLst>
          </p:cNvPr>
          <p:cNvSpPr/>
          <p:nvPr/>
        </p:nvSpPr>
        <p:spPr>
          <a:xfrm>
            <a:off x="8722750" y="4445820"/>
            <a:ext cx="918702" cy="1348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0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2" grpId="0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6D8621C9-62CF-46CC-BFE2-57E75312FD5A}"/>
              </a:ext>
            </a:extLst>
          </p:cNvPr>
          <p:cNvSpPr txBox="1"/>
          <p:nvPr/>
        </p:nvSpPr>
        <p:spPr>
          <a:xfrm>
            <a:off x="1599353" y="483297"/>
            <a:ext cx="809918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Tìm hình thích hợp đặt vào dấu "?".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6B4051-1CB1-411C-9CD1-583CE5257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1678" y="1770958"/>
            <a:ext cx="8989242" cy="33160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C23DDF-CDA9-45E1-87DD-E057BA268E71}"/>
              </a:ext>
            </a:extLst>
          </p:cNvPr>
          <p:cNvSpPr txBox="1"/>
          <p:nvPr/>
        </p:nvSpPr>
        <p:spPr>
          <a:xfrm>
            <a:off x="757084" y="1553497"/>
            <a:ext cx="84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8BB3519-87A8-4F0D-9FE0-BFD65B01BCF7}"/>
              </a:ext>
            </a:extLst>
          </p:cNvPr>
          <p:cNvSpPr/>
          <p:nvPr/>
        </p:nvSpPr>
        <p:spPr>
          <a:xfrm>
            <a:off x="8229600" y="4234375"/>
            <a:ext cx="633046" cy="5908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B605C2-D857-4CB7-8917-01F803943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23" y="689156"/>
            <a:ext cx="10637753" cy="393224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818A795-EA75-4DDD-9E6C-980FBDEA0160}"/>
              </a:ext>
            </a:extLst>
          </p:cNvPr>
          <p:cNvSpPr/>
          <p:nvPr/>
        </p:nvSpPr>
        <p:spPr>
          <a:xfrm>
            <a:off x="6991643" y="4030556"/>
            <a:ext cx="633046" cy="5908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76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BD6D7F1-0539-4476-9F75-B0170C33E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6565B899-E950-4B14-A319-1CD5F94BDF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229C121F-4031-4723-AE55-6AF72DA2B3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395C16A3-3F70-46C5-8225-86D10D37A8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EA03E893-0D4D-4B4F-94FD-C99B1BCD38C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5B87A3-7DA3-4270-8E21-1FA7B9F957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090" y="2289030"/>
            <a:ext cx="8479326" cy="227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9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2696</TotalTime>
  <Words>130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Lato Heavy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191</cp:revision>
  <dcterms:created xsi:type="dcterms:W3CDTF">2021-06-02T01:34:28Z</dcterms:created>
  <dcterms:modified xsi:type="dcterms:W3CDTF">2022-01-05T09:33:50Z</dcterms:modified>
</cp:coreProperties>
</file>