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702" r:id="rId5"/>
  </p:sldMasterIdLst>
  <p:notesMasterIdLst>
    <p:notesMasterId r:id="rId25"/>
  </p:notesMasterIdLst>
  <p:sldIdLst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65" r:id="rId14"/>
    <p:sldId id="296" r:id="rId15"/>
    <p:sldId id="298" r:id="rId16"/>
    <p:sldId id="297" r:id="rId17"/>
    <p:sldId id="299" r:id="rId18"/>
    <p:sldId id="300" r:id="rId19"/>
    <p:sldId id="301" r:id="rId20"/>
    <p:sldId id="284" r:id="rId21"/>
    <p:sldId id="302" r:id="rId22"/>
    <p:sldId id="303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879" autoAdjust="0"/>
  </p:normalViewPr>
  <p:slideViewPr>
    <p:cSldViewPr snapToGrid="0">
      <p:cViewPr varScale="1">
        <p:scale>
          <a:sx n="60" d="100"/>
          <a:sy n="60" d="100"/>
        </p:scale>
        <p:origin x="9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DBB5B-9D31-4D43-A7B2-B7E875CE9FD8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1BCFF-7F30-427A-BDD9-75F03D777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02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con </a:t>
            </a:r>
            <a:r>
              <a:rPr lang="en-US" dirty="0" err="1"/>
              <a:t>ong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bay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tổ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1BCFF-7F30-427A-BDD9-75F03D7775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69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731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475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55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664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927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275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504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40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750820" y="630938"/>
            <a:ext cx="6973824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9"/>
            <a:ext cx="10318419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6" y="5979198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3" cy="34846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62B4C6">
                    <a:lumMod val="50000"/>
                  </a:srgbClr>
                </a:solidFill>
              </a:rPr>
              <a:t>1/4/2022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9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62B4C6">
                    <a:lumMod val="50000"/>
                  </a:srgbClr>
                </a:solidFill>
              </a:rPr>
              <a:t>‹#›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1/4/2022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" y="0"/>
            <a:ext cx="281463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1" y="1073889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83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7" y="6375679"/>
            <a:ext cx="1493947" cy="34846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F3F3F2"/>
                </a:solidFill>
              </a:rPr>
              <a:t>1/4/2022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5" y="6375679"/>
            <a:ext cx="1487567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F3F3F2"/>
                </a:solidFill>
              </a:rPr>
              <a:t>‹#›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874383" y="0"/>
            <a:ext cx="164623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2" y="0"/>
            <a:ext cx="281463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5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1/4/2022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2" y="381002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776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776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1/4/2022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1/4/2022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1/4/2022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5" y="457202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8"/>
            <a:ext cx="6158419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7"/>
            <a:ext cx="3092115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2" y="6375679"/>
            <a:ext cx="1233355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1/4/2022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5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6" y="2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201"/>
            <a:ext cx="3092117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4" y="1741337"/>
            <a:ext cx="3092117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1" y="6375679"/>
            <a:ext cx="1232456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1/4/2022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74871" y="6375679"/>
            <a:ext cx="1263280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1/4/2022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5882" y="382387"/>
            <a:ext cx="2362573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382387"/>
            <a:ext cx="7746023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1/4/2022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498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66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48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73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46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D72A-6193-4F21-9903-E6C93A3ACCB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7" y="2286003"/>
            <a:ext cx="10178323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1/4/2022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3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2" y="0"/>
            <a:ext cx="905453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8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6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14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524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13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133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7432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52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3962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4572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181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9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71EDF14-9474-41C6-9319-2345718929E4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39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GIF"/><Relationship Id="rId18" Type="http://schemas.openxmlformats.org/officeDocument/2006/relationships/image" Target="../media/image22.GIF"/><Relationship Id="rId26" Type="http://schemas.openxmlformats.org/officeDocument/2006/relationships/image" Target="../media/image27.GIF"/><Relationship Id="rId3" Type="http://schemas.openxmlformats.org/officeDocument/2006/relationships/image" Target="../media/image10.GIF"/><Relationship Id="rId21" Type="http://schemas.openxmlformats.org/officeDocument/2006/relationships/image" Target="../media/image24.png"/><Relationship Id="rId7" Type="http://schemas.openxmlformats.org/officeDocument/2006/relationships/image" Target="../media/image13.png"/><Relationship Id="rId12" Type="http://schemas.openxmlformats.org/officeDocument/2006/relationships/image" Target="../media/image16.GIF"/><Relationship Id="rId17" Type="http://schemas.openxmlformats.org/officeDocument/2006/relationships/image" Target="../media/image21.GIF"/><Relationship Id="rId25" Type="http://schemas.openxmlformats.org/officeDocument/2006/relationships/image" Target="../media/image26.png"/><Relationship Id="rId2" Type="http://schemas.openxmlformats.org/officeDocument/2006/relationships/audio" Target="../media/audio1.wav"/><Relationship Id="rId16" Type="http://schemas.openxmlformats.org/officeDocument/2006/relationships/image" Target="../media/image20.GIF"/><Relationship Id="rId20" Type="http://schemas.openxmlformats.org/officeDocument/2006/relationships/slide" Target="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2.GIF"/><Relationship Id="rId11" Type="http://schemas.openxmlformats.org/officeDocument/2006/relationships/image" Target="../media/image15.GIF"/><Relationship Id="rId24" Type="http://schemas.openxmlformats.org/officeDocument/2006/relationships/slide" Target="slide9.xml"/><Relationship Id="rId5" Type="http://schemas.microsoft.com/office/2007/relationships/hdphoto" Target="../media/hdphoto1.wdp"/><Relationship Id="rId15" Type="http://schemas.openxmlformats.org/officeDocument/2006/relationships/image" Target="../media/image19.GIF"/><Relationship Id="rId23" Type="http://schemas.openxmlformats.org/officeDocument/2006/relationships/image" Target="../media/image25.png"/><Relationship Id="rId10" Type="http://schemas.microsoft.com/office/2007/relationships/hdphoto" Target="../media/hdphoto3.wdp"/><Relationship Id="rId19" Type="http://schemas.openxmlformats.org/officeDocument/2006/relationships/image" Target="../media/image23.GIF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8.GIF"/><Relationship Id="rId22" Type="http://schemas.openxmlformats.org/officeDocument/2006/relationships/slide" Target="slide2.xml"/><Relationship Id="rId27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8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GIF"/><Relationship Id="rId18" Type="http://schemas.openxmlformats.org/officeDocument/2006/relationships/image" Target="../media/image20.GIF"/><Relationship Id="rId26" Type="http://schemas.openxmlformats.org/officeDocument/2006/relationships/slide" Target="slide7.xml"/><Relationship Id="rId3" Type="http://schemas.openxmlformats.org/officeDocument/2006/relationships/audio" Target="../media/audio2.wav"/><Relationship Id="rId21" Type="http://schemas.openxmlformats.org/officeDocument/2006/relationships/image" Target="../media/image31.png"/><Relationship Id="rId7" Type="http://schemas.openxmlformats.org/officeDocument/2006/relationships/image" Target="../media/image11.png"/><Relationship Id="rId12" Type="http://schemas.openxmlformats.org/officeDocument/2006/relationships/image" Target="../media/image12.GIF"/><Relationship Id="rId17" Type="http://schemas.openxmlformats.org/officeDocument/2006/relationships/image" Target="../media/image19.GIF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GIF"/><Relationship Id="rId20" Type="http://schemas.openxmlformats.org/officeDocument/2006/relationships/slide" Target="slide4.xml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0.png"/><Relationship Id="rId11" Type="http://schemas.microsoft.com/office/2007/relationships/hdphoto" Target="../media/hdphoto2.wdp"/><Relationship Id="rId24" Type="http://schemas.openxmlformats.org/officeDocument/2006/relationships/slide" Target="slide6.xml"/><Relationship Id="rId5" Type="http://schemas.openxmlformats.org/officeDocument/2006/relationships/image" Target="../media/image10.GIF"/><Relationship Id="rId15" Type="http://schemas.openxmlformats.org/officeDocument/2006/relationships/image" Target="../media/image17.GIF"/><Relationship Id="rId23" Type="http://schemas.openxmlformats.org/officeDocument/2006/relationships/image" Target="../media/image32.png"/><Relationship Id="rId28" Type="http://schemas.openxmlformats.org/officeDocument/2006/relationships/slide" Target="slide8.xml"/><Relationship Id="rId10" Type="http://schemas.openxmlformats.org/officeDocument/2006/relationships/image" Target="../media/image13.png"/><Relationship Id="rId19" Type="http://schemas.openxmlformats.org/officeDocument/2006/relationships/image" Target="../media/image21.GIF"/><Relationship Id="rId4" Type="http://schemas.openxmlformats.org/officeDocument/2006/relationships/audio" Target="../media/audio1.wav"/><Relationship Id="rId9" Type="http://schemas.openxmlformats.org/officeDocument/2006/relationships/image" Target="../media/image22.GIF"/><Relationship Id="rId14" Type="http://schemas.openxmlformats.org/officeDocument/2006/relationships/image" Target="../media/image16.GIF"/><Relationship Id="rId22" Type="http://schemas.openxmlformats.org/officeDocument/2006/relationships/slide" Target="slide5.xml"/><Relationship Id="rId27" Type="http://schemas.openxmlformats.org/officeDocument/2006/relationships/image" Target="../media/image34.png"/><Relationship Id="rId30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37.png"/><Relationship Id="rId12" Type="http://schemas.openxmlformats.org/officeDocument/2006/relationships/image" Target="../media/image4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png"/><Relationship Id="rId11" Type="http://schemas.openxmlformats.org/officeDocument/2006/relationships/image" Target="../media/image39.jpeg"/><Relationship Id="rId5" Type="http://schemas.openxmlformats.org/officeDocument/2006/relationships/audio" Target="../media/audio4.wav"/><Relationship Id="rId10" Type="http://schemas.openxmlformats.org/officeDocument/2006/relationships/image" Target="../media/image29.GIF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37.png"/><Relationship Id="rId12" Type="http://schemas.openxmlformats.org/officeDocument/2006/relationships/image" Target="../media/image4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png"/><Relationship Id="rId11" Type="http://schemas.openxmlformats.org/officeDocument/2006/relationships/image" Target="../media/image39.jpeg"/><Relationship Id="rId5" Type="http://schemas.openxmlformats.org/officeDocument/2006/relationships/audio" Target="../media/audio4.wav"/><Relationship Id="rId10" Type="http://schemas.openxmlformats.org/officeDocument/2006/relationships/image" Target="../media/image29.GIF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37.png"/><Relationship Id="rId12" Type="http://schemas.openxmlformats.org/officeDocument/2006/relationships/image" Target="../media/image4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png"/><Relationship Id="rId11" Type="http://schemas.openxmlformats.org/officeDocument/2006/relationships/image" Target="../media/image39.jpeg"/><Relationship Id="rId5" Type="http://schemas.openxmlformats.org/officeDocument/2006/relationships/audio" Target="../media/audio4.wav"/><Relationship Id="rId10" Type="http://schemas.openxmlformats.org/officeDocument/2006/relationships/image" Target="../media/image29.GIF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37.png"/><Relationship Id="rId12" Type="http://schemas.openxmlformats.org/officeDocument/2006/relationships/image" Target="../media/image4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png"/><Relationship Id="rId11" Type="http://schemas.openxmlformats.org/officeDocument/2006/relationships/image" Target="../media/image39.jpeg"/><Relationship Id="rId5" Type="http://schemas.openxmlformats.org/officeDocument/2006/relationships/audio" Target="../media/audio4.wav"/><Relationship Id="rId10" Type="http://schemas.openxmlformats.org/officeDocument/2006/relationships/image" Target="../media/image29.GIF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37.png"/><Relationship Id="rId12" Type="http://schemas.openxmlformats.org/officeDocument/2006/relationships/image" Target="../media/image4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png"/><Relationship Id="rId11" Type="http://schemas.openxmlformats.org/officeDocument/2006/relationships/image" Target="../media/image39.jpeg"/><Relationship Id="rId5" Type="http://schemas.openxmlformats.org/officeDocument/2006/relationships/audio" Target="../media/audio4.wav"/><Relationship Id="rId10" Type="http://schemas.openxmlformats.org/officeDocument/2006/relationships/image" Target="../media/image29.GIF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https://lh3.googleusercontent.com/-LzZPXlKiIxk/WsHJ9XY_11I/AAAAAAAABmI/5bNtm5zXTnsMxKQd88_gChssz-J-WszuwCHMYCw/h136/3-mau_slide_powerpoint_dep_ctu.vn_(217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84" y="2379128"/>
            <a:ext cx="165594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2019 的 Wooden Hanging With Tropical, Wood, Wood Decoration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055" y="-501043"/>
            <a:ext cx="10306050" cy="37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075619" y="516070"/>
            <a:ext cx="6093921" cy="7360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 contourW="12700">
              <a:bevelT w="120650" h="38100" prst="hardEdge"/>
              <a:extrusionClr>
                <a:srgbClr val="0070C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 VỀ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" name="Picture 54" descr="hình nền động dây ngang đẹp 1 (109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2" y="1473398"/>
            <a:ext cx="349933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54" descr="hình nền động dây ngang đẹp 1 (109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21" y="1440992"/>
            <a:ext cx="3359476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eehive hanging from a branch Royalty Free Vector Imag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100000">
                        <a14:foregroundMark x1="85500" y1="27315" x2="85500" y2="27315"/>
                        <a14:foregroundMark x1="79700" y1="26481" x2="83700" y2="23704"/>
                        <a14:foregroundMark x1="86500" y1="23704" x2="89500" y2="25556"/>
                        <a14:foregroundMark x1="89500" y1="25370" x2="93400" y2="31574"/>
                        <a14:foregroundMark x1="93700" y1="32407" x2="95800" y2="34444"/>
                        <a14:foregroundMark x1="95900" y1="34537" x2="97700" y2="35185"/>
                        <a14:foregroundMark x1="97700" y1="35185" x2="97700" y2="35185"/>
                        <a14:foregroundMark x1="97300" y1="35278" x2="91600" y2="36574"/>
                        <a14:foregroundMark x1="90500" y1="36481" x2="87800" y2="36667"/>
                        <a14:foregroundMark x1="82100" y1="26296" x2="85100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81" y="1991261"/>
            <a:ext cx="4205797" cy="454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" name="Group 69"/>
          <p:cNvGrpSpPr/>
          <p:nvPr/>
        </p:nvGrpSpPr>
        <p:grpSpPr>
          <a:xfrm>
            <a:off x="7955454" y="978487"/>
            <a:ext cx="2762250" cy="4431309"/>
            <a:chOff x="4648200" y="565737"/>
            <a:chExt cx="2762250" cy="4431309"/>
          </a:xfrm>
        </p:grpSpPr>
        <p:pic>
          <p:nvPicPr>
            <p:cNvPr id="71" name="Picture 14" descr="Wooden nature blank board stock vector. Illustration of drawing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10125" y1="79769" x2="10125" y2="79769"/>
                          <a14:foregroundMark x1="4750" y1="69750" x2="2125" y2="91329"/>
                          <a14:foregroundMark x1="82875" y1="70906" x2="80500" y2="892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981200"/>
              <a:ext cx="2762250" cy="1890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4" descr="Wooden nature blank board stock vector. Illustration of drawing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10125" y1="79769" x2="10125" y2="79769"/>
                          <a14:foregroundMark x1="4750" y1="69750" x2="2125" y2="91329"/>
                          <a14:foregroundMark x1="82875" y1="70906" x2="80500" y2="892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565737"/>
              <a:ext cx="2762250" cy="1890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4" descr="Wooden nature blank board stock vector. Illustration of drawing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10125" y1="79769" x2="10125" y2="79769"/>
                          <a14:foregroundMark x1="4750" y1="69750" x2="2125" y2="91329"/>
                          <a14:foregroundMark x1="82875" y1="70906" x2="80500" y2="892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106517"/>
              <a:ext cx="2762250" cy="1890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9" name="Picture 28" descr="https://lh3.googleusercontent.com/-pCiNlyg8Y1g/WsHKsGpOkSI/AAAAAAAABq0/6vrP1XO68S8m9Zi0UyLuhhLhZio9-HJDACHMYCw/h136/3-mau_slide_powerpoint_dep_ctu.vn_(292)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29" y="1495721"/>
            <a:ext cx="3008010" cy="131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2" descr="Ảnh động Powerpoint CTU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893" y="4262392"/>
            <a:ext cx="960872" cy="96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4" descr="Ảnh động Powerpoint CTU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282" y="2855318"/>
            <a:ext cx="1043232" cy="133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6" descr="Ảnh động Powerpoint CTU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690" y="4870553"/>
            <a:ext cx="1098139" cy="124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52" descr="https://lh3.googleusercontent.com/-Z7vhPsGNEvU/WsHJOFnSykI/AAAAAAAABhg/JzKxDCrNpD8xoAY33YidJY06Pukz2QOcACHMYCw/h136/3-mau_slide_powerpoint_dep_ctu.vn_(143)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11" y="4127027"/>
            <a:ext cx="1098139" cy="18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8" descr="https://lh3.googleusercontent.com/-fbG6mR37IXE/WsHJz21alII/AAAAAAAABlM/kM14pfuBgxIU7Gi0oNKs4l0uN3YHwfnyQCHMYCw/h136/3-mau_slide_powerpoint_dep_ctu.vn_(202)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842" y="2578022"/>
            <a:ext cx="1921743" cy="14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" descr="001[1]"/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590" y="5529252"/>
            <a:ext cx="1470025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7" descr="F:\NguyenNgocQuynhTrang\HinhAnh\TIERE128.GI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061" y="4753519"/>
            <a:ext cx="3104902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/>
          <p:nvPr/>
        </p:nvGrpSpPr>
        <p:grpSpPr bwMode="auto">
          <a:xfrm>
            <a:off x="-185288" y="-12502"/>
            <a:ext cx="7814688" cy="4495800"/>
            <a:chOff x="1676400" y="762000"/>
            <a:chExt cx="5791200" cy="4495800"/>
          </a:xfrm>
        </p:grpSpPr>
        <p:pic>
          <p:nvPicPr>
            <p:cNvPr id="27" name="Picture 26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4800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7620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4800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4800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990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14478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219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838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10668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4478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7620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7" descr="071806_2060367238_ghvorwsx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800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328" y="2612775"/>
            <a:ext cx="2438611" cy="1268078"/>
          </a:xfrm>
          <a:prstGeom prst="rect">
            <a:avLst/>
          </a:prstGeom>
        </p:spPr>
      </p:pic>
      <p:pic>
        <p:nvPicPr>
          <p:cNvPr id="6" name="Picture 5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884" y="1046786"/>
            <a:ext cx="2438611" cy="1530229"/>
          </a:xfrm>
          <a:prstGeom prst="rect">
            <a:avLst/>
          </a:prstGeom>
        </p:spPr>
      </p:pic>
      <p:pic>
        <p:nvPicPr>
          <p:cNvPr id="7" name="Picture 6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09" y="3631161"/>
            <a:ext cx="2438611" cy="1530229"/>
          </a:xfrm>
          <a:prstGeom prst="rect">
            <a:avLst/>
          </a:prstGeom>
        </p:spPr>
      </p:pic>
      <p:pic>
        <p:nvPicPr>
          <p:cNvPr id="45" name="Picture 14" descr="https://lh3.googleusercontent.com/-XGbI2YhfgdY/WsHPXUG2boI/AAAAAAAACDo/U1Gcl57Ug_EzRkQ2z_U-ZrH3BS_QWeBaQCHMYCw/h136/6-mau_slide_powerpoint_dep_ctu.vn_(169).gif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370" y="-19298"/>
            <a:ext cx="1457167" cy="114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2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2E3A6-13B9-4EF2-BEF6-0B43B287A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01" y="460116"/>
            <a:ext cx="2619375" cy="10858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5D89460-551A-498B-ACBE-2635A0FFE1FF}"/>
              </a:ext>
            </a:extLst>
          </p:cNvPr>
          <p:cNvGrpSpPr/>
          <p:nvPr/>
        </p:nvGrpSpPr>
        <p:grpSpPr>
          <a:xfrm>
            <a:off x="3610947" y="671804"/>
            <a:ext cx="7218978" cy="646331"/>
            <a:chOff x="3610947" y="671804"/>
            <a:chExt cx="7218978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CBEA4E-8F82-46A8-919F-168DC8D5B476}"/>
                </a:ext>
              </a:extLst>
            </p:cNvPr>
            <p:cNvSpPr/>
            <p:nvPr/>
          </p:nvSpPr>
          <p:spPr>
            <a:xfrm>
              <a:off x="3610947" y="699796"/>
              <a:ext cx="634482" cy="56916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4440A7-A799-4328-BAE1-3CFDCB14623F}"/>
                </a:ext>
              </a:extLst>
            </p:cNvPr>
            <p:cNvSpPr txBox="1"/>
            <p:nvPr/>
          </p:nvSpPr>
          <p:spPr>
            <a:xfrm>
              <a:off x="4245429" y="671804"/>
              <a:ext cx="658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chỗ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đỗ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xe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5FEC765-9CC7-44DF-BC03-C59F1B4AF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647" y="1967856"/>
            <a:ext cx="2400300" cy="121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F80B1F-DDCE-4519-A428-F4567A352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8188" y="1977381"/>
            <a:ext cx="2486025" cy="1209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5877D2-EF91-455C-B95E-A28C0B6119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9654" y="2110731"/>
            <a:ext cx="2400300" cy="10763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D413E0-1405-47E3-9C08-4D275F0CF5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1697" y="1929756"/>
            <a:ext cx="2352675" cy="1257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E1BD7E-495F-4865-AE8F-DD6C57058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837" y="4056950"/>
            <a:ext cx="2581275" cy="19145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C71BAA-8B7C-4EB0-94D9-01C4A704C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0947" y="4056950"/>
            <a:ext cx="2571750" cy="18859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F9569A-ED80-43ED-A0BC-8232DCA121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2240" y="4007862"/>
            <a:ext cx="2533650" cy="19240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7F426A-55D5-4B89-9EB5-630765DDC3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63730" y="4085525"/>
            <a:ext cx="25241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96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0.09351 L -0.0017 0.09375 C 0.00143 0.09583 0.01354 0.10509 0.01757 0.10879 L 0.02304 0.11412 L 0.03906 0.12824 L 0.04739 0.13518 L 0.06289 0.1493 C 0.06549 0.15185 0.06823 0.15601 0.07109 0.15625 L 0.08112 0.15787 C 0.09765 0.17708 0.07968 0.15787 0.09713 0.17199 C 0.1 0.17453 0.10286 0.17847 0.10599 0.18078 C 0.10846 0.1831 0.11106 0.18379 0.11367 0.18611 C 0.13177 0.20301 0.10885 0.18773 0.12968 0.2 C 0.15364 0.23171 0.12617 0.19861 0.14674 0.21574 C 0.14987 0.21851 0.1526 0.22361 0.1556 0.22638 C 0.15872 0.22893 0.16185 0.22963 0.16497 0.23171 C 0.17942 0.24213 0.16575 0.23726 0.18164 0.24027 C 0.18411 0.24143 0.18672 0.24236 0.18932 0.24398 C 0.19166 0.24537 0.19401 0.24861 0.19648 0.24907 C 0.20195 0.25092 0.20755 0.25023 0.21302 0.25092 L 0.24075 0.25439 C 0.24935 0.25856 0.25169 0.25972 0.26172 0.26319 C 0.26367 0.26412 0.26575 0.26435 0.2677 0.26481 C 0.27708 0.27245 0.2664 0.26458 0.27825 0.27013 C 0.30104 0.28101 0.28307 0.27476 0.29648 0.27893 C 0.30468 0.28657 0.29635 0.27963 0.3108 0.28588 C 0.31263 0.2868 0.31445 0.28865 0.3164 0.28935 C 0.31862 0.29027 0.32109 0.2912 0.32356 0.2912 L 0.4108 0.29305 C 0.41914 0.29537 0.41627 0.29421 0.42513 0.29814 C 0.42656 0.29907 0.43086 0.30138 0.43229 0.30185 C 0.43385 0.30208 0.43567 0.30185 0.43737 0.30185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53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0.0956 L 0.00247 0.0956 C 0.00664 0.09838 0.01055 0.10278 0.01497 0.10394 C 0.01888 0.10486 0.02279 0.10556 0.02669 0.10671 C 0.04609 0.11227 0.03268 0.10995 0.05482 0.11505 C 0.05989 0.11597 0.06523 0.11644 0.07044 0.11782 C 0.0832 0.1206 0.09583 0.12454 0.10872 0.12755 C 0.12487 0.13125 0.14114 0.13287 0.15716 0.13866 C 0.18177 0.14722 0.16354 0.1412 0.18841 0.14838 C 0.1931 0.14954 0.19765 0.15116 0.20247 0.15255 C 0.21042 0.1544 0.21849 0.15625 0.22669 0.1581 L 0.23294 0.15949 C 0.25208 0.16968 0.22578 0.15671 0.2556 0.16505 C 0.25755 0.16551 0.25911 0.16782 0.26107 0.16921 C 0.27292 0.17685 0.26953 0.17523 0.27904 0.17755 C 0.28242 0.17986 0.28568 0.18264 0.28919 0.18449 C 0.29167 0.18565 0.2944 0.18519 0.297 0.18588 C 0.31575 0.19074 0.29232 0.18681 0.31497 0.19005 L 0.32279 0.19421 C 0.32513 0.19537 0.32734 0.19722 0.32982 0.19838 C 0.33333 0.19977 0.33711 0.19977 0.34075 0.20116 C 0.34857 0.2037 0.34414 0.20417 0.35247 0.2081 C 0.35417 0.2088 0.35612 0.20903 0.35794 0.20949 C 0.36341 0.21227 0.36901 0.21389 0.37435 0.21782 C 0.37565 0.21875 0.37695 0.21944 0.37825 0.2206 C 0.37982 0.22176 0.38125 0.22361 0.38294 0.22477 C 0.38385 0.22546 0.38502 0.22546 0.38607 0.22616 C 0.38685 0.22639 0.38763 0.22662 0.38841 0.22755 C 0.38997 0.22917 0.39127 0.23194 0.3931 0.2331 L 0.39779 0.23588 C 0.40508 0.2456 0.39674 0.23565 0.40404 0.24144 C 0.40534 0.24236 0.40651 0.24444 0.40794 0.2456 C 0.41015 0.24722 0.41497 0.24977 0.41497 0.24977 C 0.4237 0.26134 0.41263 0.24699 0.42122 0.25671 C 0.42226 0.25787 0.42318 0.25972 0.42435 0.26088 C 0.425 0.26157 0.42591 0.26157 0.42669 0.26227 C 0.43268 0.26759 0.42539 0.26273 0.43138 0.26644 C 0.4319 0.26782 0.43242 0.26898 0.43294 0.2706 C 0.43385 0.27361 0.43476 0.27685 0.43529 0.28032 C 0.43555 0.28241 0.43568 0.28495 0.43607 0.28727 C 0.43633 0.28958 0.43802 0.29699 0.43841 0.29838 C 0.4388 0.29977 0.43919 0.30116 0.43997 0.30255 C 0.44036 0.30324 0.44101 0.30347 0.44154 0.30394 " pathEditMode="relative" ptsTypes="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8866 L -0.00078 0.08866 C -0.00651 0.08959 -0.01237 0.08982 -0.01796 0.09144 C -0.02213 0.09236 -0.02578 0.1 -0.0289 0.10255 C -0.03112 0.10417 -0.03359 0.1044 -0.03593 0.10533 C -0.06328 0.13611 -0.02604 0.0956 -0.0539 0.1206 C -0.05533 0.12176 -0.05599 0.12454 -0.05703 0.12616 C -0.05937 0.12917 -0.06171 0.13195 -0.06406 0.13449 C -0.06614 0.13658 -0.06836 0.13797 -0.07031 0.14005 C -0.09479 0.1632 -0.07682 0.14792 -0.09843 0.16505 C -0.10143 0.16713 -0.10429 0.16945 -0.10703 0.17199 C -0.10807 0.17292 -0.10911 0.17408 -0.11015 0.17477 C -0.11198 0.17547 -0.1138 0.1757 -0.11562 0.17616 C -0.12369 0.18727 -0.11497 0.17616 -0.12734 0.18727 C -0.12994 0.18959 -0.13255 0.19213 -0.13515 0.19422 C -0.13645 0.19514 -0.13776 0.19607 -0.13906 0.19699 C -0.14414 0.20023 -0.13867 0.1956 -0.14687 0.20255 C -0.14908 0.20417 -0.15104 0.20648 -0.15312 0.2081 C -0.15442 0.2088 -0.15586 0.2088 -0.15703 0.20949 C -0.1582 0.20972 -0.15911 0.21042 -0.16015 0.21088 C -0.16953 0.22084 -0.15833 0.20949 -0.16875 0.21783 C -0.17448 0.22222 -0.16757 0.21852 -0.17343 0.22477 C -0.17578 0.22685 -0.17825 0.22801 -0.18046 0.23033 C -0.18333 0.2331 -0.18567 0.23704 -0.18828 0.24005 C -0.19036 0.24236 -0.19244 0.24468 -0.19453 0.24699 C -0.19557 0.24792 -0.19674 0.24838 -0.19765 0.24977 C -0.19856 0.2507 -0.19921 0.25255 -0.2 0.25394 C -0.20078 0.25486 -0.20169 0.25556 -0.20234 0.25672 C -0.20351 0.25787 -0.20442 0.25972 -0.20546 0.26088 C -0.20846 0.26366 -0.21015 0.26389 -0.21328 0.26505 C -0.21966 0.27894 -0.21302 0.26597 -0.22031 0.27616 C -0.22148 0.27755 -0.22226 0.2801 -0.22343 0.28172 C -0.22487 0.28334 -0.22669 0.28426 -0.22812 0.28588 C -0.23033 0.28797 -0.23242 0.29028 -0.23437 0.29283 C -0.23515 0.29375 -0.23593 0.29468 -0.23671 0.2956 C -0.2375 0.29607 -0.23828 0.29653 -0.23906 0.29699 C -0.24257 0.30625 -0.23854 0.29699 -0.24296 0.30255 L -0.24687 0.30949 " pathEditMode="relative" ptsTypes="AAAAAAAAAAAAAAAAAAAAAAAAAAAAAAAAAAAA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10324 L -0.00026 0.10324 C -0.00286 0.10416 -0.0056 0.1044 -0.00807 0.10602 C -0.02279 0.11458 -0.00625 0.10972 -0.02057 0.11296 C -0.04336 0.13171 -0.02109 0.11528 -0.04479 0.12685 C -0.05039 0.1294 -0.05573 0.13356 -0.0612 0.13657 C -0.16432 0.18912 -0.07812 0.14259 -0.15338 0.18241 C -0.16732 0.18958 -0.18086 0.19838 -0.19479 0.20463 C -0.22643 0.21829 -0.24154 0.22569 -0.2737 0.23657 C -0.2849 0.24028 -0.29609 0.24329 -0.30729 0.24629 C -0.32526 0.25069 -0.34362 0.25092 -0.3612 0.25879 C -0.38932 0.27106 -0.40156 0.27893 -0.42682 0.28379 C -0.43203 0.28472 -0.43724 0.28472 -0.44245 0.28518 C -0.44661 0.28704 -0.45078 0.28958 -0.45495 0.29074 C -0.45911 0.2919 -0.46341 0.29143 -0.46745 0.29213 C -0.47174 0.29282 -0.47578 0.29398 -0.47995 0.29491 C -0.48463 0.29722 -0.48932 0.30023 -0.49401 0.30185 C -0.49818 0.30301 -0.50247 0.30162 -0.50651 0.30324 C -0.51224 0.30532 -0.51745 0.30995 -0.52292 0.31296 C -0.52812 0.31551 -0.53346 0.3169 -0.53854 0.31991 C -0.55963 0.33194 -0.54453 0.3287 -0.56823 0.33935 C -0.57422 0.3419 -0.58034 0.34259 -0.5862 0.34491 C -0.59154 0.34676 -0.59661 0.35023 -0.60182 0.35185 C -0.60547 0.35301 -0.60924 0.35254 -0.61276 0.35324 C -0.61706 0.35393 -0.62122 0.35486 -0.62526 0.35602 C -0.65937 0.36528 -0.63633 0.36227 -0.66979 0.36435 C -0.67708 0.36574 -0.67917 0.3669 -0.68698 0.36435 C -0.68802 0.36389 -0.68854 0.36227 -0.68932 0.36157 C -0.69036 0.36088 -0.69154 0.36088 -0.69245 0.36018 C -0.69362 0.35949 -0.69453 0.3581 -0.69557 0.35741 C -0.69896 0.35486 -0.70143 0.35393 -0.70495 0.35324 C -0.70599 0.35301 -0.70703 0.35324 -0.70807 0.35324 " pathEditMode="relative" ptsTypes="AAAAAAAAAAAAAAAAAAAAAAAAAAAAAA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2E3A6-13B9-4EF2-BEF6-0B43B287A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01" y="460116"/>
            <a:ext cx="2619375" cy="10858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203E8EF-0F1E-46A8-B567-64A9BFA69429}"/>
              </a:ext>
            </a:extLst>
          </p:cNvPr>
          <p:cNvSpPr/>
          <p:nvPr/>
        </p:nvSpPr>
        <p:spPr>
          <a:xfrm>
            <a:off x="1072028" y="2547147"/>
            <a:ext cx="100479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b,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Sắp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xếp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48, 25, 42, 74 theo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tự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từ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đến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lớn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A19EAD-D920-4DBC-92D1-5D70687CA671}"/>
              </a:ext>
            </a:extLst>
          </p:cNvPr>
          <p:cNvSpPr/>
          <p:nvPr/>
        </p:nvSpPr>
        <p:spPr>
          <a:xfrm>
            <a:off x="2757222" y="3889677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25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8E80F6-B8A4-4C56-8137-F7D7B27CA035}"/>
              </a:ext>
            </a:extLst>
          </p:cNvPr>
          <p:cNvSpPr/>
          <p:nvPr/>
        </p:nvSpPr>
        <p:spPr>
          <a:xfrm>
            <a:off x="4563810" y="3889677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42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2E6ABE-B06B-4B32-86B6-66467602F1C9}"/>
              </a:ext>
            </a:extLst>
          </p:cNvPr>
          <p:cNvSpPr/>
          <p:nvPr/>
        </p:nvSpPr>
        <p:spPr>
          <a:xfrm>
            <a:off x="6096000" y="3859419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48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790A6A-FE2D-4514-8E19-2775ADFCACD7}"/>
              </a:ext>
            </a:extLst>
          </p:cNvPr>
          <p:cNvSpPr/>
          <p:nvPr/>
        </p:nvSpPr>
        <p:spPr>
          <a:xfrm>
            <a:off x="7800962" y="3874548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74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038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FDD0370-6482-4308-AB98-4F68683080E5}"/>
              </a:ext>
            </a:extLst>
          </p:cNvPr>
          <p:cNvSpPr/>
          <p:nvPr/>
        </p:nvSpPr>
        <p:spPr>
          <a:xfrm>
            <a:off x="1028700" y="9537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05A24F-004F-4831-977A-B80B5CFA1AEA}"/>
              </a:ext>
            </a:extLst>
          </p:cNvPr>
          <p:cNvSpPr txBox="1"/>
          <p:nvPr/>
        </p:nvSpPr>
        <p:spPr>
          <a:xfrm>
            <a:off x="1897509" y="953729"/>
            <a:ext cx="3836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Đặt tính rồi tính.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24984F-4443-41FE-A50E-5693D56A5E54}"/>
              </a:ext>
            </a:extLst>
          </p:cNvPr>
          <p:cNvGrpSpPr/>
          <p:nvPr/>
        </p:nvGrpSpPr>
        <p:grpSpPr>
          <a:xfrm>
            <a:off x="1897509" y="1887674"/>
            <a:ext cx="8384598" cy="756421"/>
            <a:chOff x="1609840" y="3902159"/>
            <a:chExt cx="8384598" cy="75642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F87D28-19C4-4CCC-A8D8-1E035FC6A0E6}"/>
                </a:ext>
              </a:extLst>
            </p:cNvPr>
            <p:cNvSpPr/>
            <p:nvPr/>
          </p:nvSpPr>
          <p:spPr>
            <a:xfrm>
              <a:off x="1609840" y="3918826"/>
              <a:ext cx="2027295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13 + 5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617C0B5-77E1-4279-9599-13508433235D}"/>
                </a:ext>
              </a:extLst>
            </p:cNvPr>
            <p:cNvSpPr/>
            <p:nvPr/>
          </p:nvSpPr>
          <p:spPr>
            <a:xfrm>
              <a:off x="3614213" y="3902159"/>
              <a:ext cx="1980525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78 - 6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5278B41-4ECA-4973-92FD-249A6C5D8E47}"/>
                </a:ext>
              </a:extLst>
            </p:cNvPr>
            <p:cNvSpPr/>
            <p:nvPr/>
          </p:nvSpPr>
          <p:spPr>
            <a:xfrm>
              <a:off x="5511200" y="3918826"/>
              <a:ext cx="2241387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  42 + 56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E3147A4-8854-4D83-855C-874C15DF0C88}"/>
                </a:ext>
              </a:extLst>
            </p:cNvPr>
            <p:cNvSpPr/>
            <p:nvPr/>
          </p:nvSpPr>
          <p:spPr>
            <a:xfrm>
              <a:off x="7664390" y="3902159"/>
              <a:ext cx="2330048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69 - 63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FD938B2-1236-4A89-930D-36C05130C630}"/>
              </a:ext>
            </a:extLst>
          </p:cNvPr>
          <p:cNvGrpSpPr/>
          <p:nvPr/>
        </p:nvGrpSpPr>
        <p:grpSpPr>
          <a:xfrm>
            <a:off x="2779380" y="2885246"/>
            <a:ext cx="891751" cy="1730850"/>
            <a:chOff x="1933616" y="4498692"/>
            <a:chExt cx="891751" cy="173085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641ADA2-7B56-46C0-8FB0-B2F14733397F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  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FC91C41-6A9D-400B-A724-74A3DEBF9E26}"/>
                </a:ext>
              </a:extLst>
            </p:cNvPr>
            <p:cNvSpPr txBox="1"/>
            <p:nvPr/>
          </p:nvSpPr>
          <p:spPr>
            <a:xfrm>
              <a:off x="1933616" y="5155589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+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D28B672-7420-4E19-ADCF-0197EEFC6085}"/>
                </a:ext>
              </a:extLst>
            </p:cNvPr>
            <p:cNvCxnSpPr/>
            <p:nvPr/>
          </p:nvCxnSpPr>
          <p:spPr>
            <a:xfrm>
              <a:off x="2045051" y="6229542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0BAB4A5-DDB5-4F82-AE1A-C2985B6AD59B}"/>
              </a:ext>
            </a:extLst>
          </p:cNvPr>
          <p:cNvGrpSpPr/>
          <p:nvPr/>
        </p:nvGrpSpPr>
        <p:grpSpPr>
          <a:xfrm>
            <a:off x="4799911" y="2917517"/>
            <a:ext cx="973083" cy="1706601"/>
            <a:chOff x="1887897" y="4498692"/>
            <a:chExt cx="973083" cy="170660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A1D8F1-36D9-4729-8C93-2BCBD4511558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78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  6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856F178-274A-47E2-9220-5CEED38A251E}"/>
                </a:ext>
              </a:extLst>
            </p:cNvPr>
            <p:cNvSpPr txBox="1"/>
            <p:nvPr/>
          </p:nvSpPr>
          <p:spPr>
            <a:xfrm>
              <a:off x="1887897" y="5108070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22E763E-5CC4-4D13-B931-8C5554FCD5B2}"/>
                </a:ext>
              </a:extLst>
            </p:cNvPr>
            <p:cNvCxnSpPr/>
            <p:nvPr/>
          </p:nvCxnSpPr>
          <p:spPr>
            <a:xfrm>
              <a:off x="2114994" y="6205293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DEA55F0-CAC6-4042-8D5F-D9B5AF63686E}"/>
              </a:ext>
            </a:extLst>
          </p:cNvPr>
          <p:cNvGrpSpPr/>
          <p:nvPr/>
        </p:nvGrpSpPr>
        <p:grpSpPr>
          <a:xfrm>
            <a:off x="6854203" y="2900319"/>
            <a:ext cx="1081279" cy="1723799"/>
            <a:chOff x="1859504" y="4498692"/>
            <a:chExt cx="1081279" cy="172379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DB95DEC-CF92-48B5-84A3-B38EE17E0708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56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21DA0B-6E4A-4C1C-9486-5A67D9F5B2D8}"/>
                </a:ext>
              </a:extLst>
            </p:cNvPr>
            <p:cNvSpPr txBox="1"/>
            <p:nvPr/>
          </p:nvSpPr>
          <p:spPr>
            <a:xfrm>
              <a:off x="1859504" y="5103021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+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CE13219-BC62-42E2-A8E0-54BAE2DCA981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FE09250-00F7-4A14-B7F5-C96589A84155}"/>
              </a:ext>
            </a:extLst>
          </p:cNvPr>
          <p:cNvSpPr txBox="1"/>
          <p:nvPr/>
        </p:nvSpPr>
        <p:spPr>
          <a:xfrm>
            <a:off x="2945555" y="47563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D9F6D37-E1FD-4DB4-B19B-EB81F8F90151}"/>
              </a:ext>
            </a:extLst>
          </p:cNvPr>
          <p:cNvSpPr txBox="1"/>
          <p:nvPr/>
        </p:nvSpPr>
        <p:spPr>
          <a:xfrm>
            <a:off x="5054182" y="47563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82BDD6A-3B6F-4988-95BF-FCF1C96FED8B}"/>
              </a:ext>
            </a:extLst>
          </p:cNvPr>
          <p:cNvSpPr txBox="1"/>
          <p:nvPr/>
        </p:nvSpPr>
        <p:spPr>
          <a:xfrm>
            <a:off x="7144499" y="471819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ED239CE-09D3-4A92-A591-3637D50759E4}"/>
              </a:ext>
            </a:extLst>
          </p:cNvPr>
          <p:cNvGrpSpPr/>
          <p:nvPr/>
        </p:nvGrpSpPr>
        <p:grpSpPr>
          <a:xfrm>
            <a:off x="9021478" y="2893268"/>
            <a:ext cx="1081279" cy="1723799"/>
            <a:chOff x="1859504" y="4498692"/>
            <a:chExt cx="1081279" cy="172379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4A0570D-E3EF-4FE6-BD97-219F31A1EAE2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69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32DCE2C-6ACA-4A20-84BC-C0DDE86B7CA6}"/>
                </a:ext>
              </a:extLst>
            </p:cNvPr>
            <p:cNvSpPr txBox="1"/>
            <p:nvPr/>
          </p:nvSpPr>
          <p:spPr>
            <a:xfrm>
              <a:off x="1859504" y="5103021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D59CC01-33B4-4B24-8803-B37FAB5543C1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4F946CD-3367-44A8-BD8F-61634D730226}"/>
              </a:ext>
            </a:extLst>
          </p:cNvPr>
          <p:cNvSpPr txBox="1"/>
          <p:nvPr/>
        </p:nvSpPr>
        <p:spPr>
          <a:xfrm>
            <a:off x="9392310" y="4663115"/>
            <a:ext cx="86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312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41" grpId="0"/>
      <p:bldP spid="42" grpId="0"/>
      <p:bldP spid="43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FDD0370-6482-4308-AB98-4F68683080E5}"/>
              </a:ext>
            </a:extLst>
          </p:cNvPr>
          <p:cNvSpPr/>
          <p:nvPr/>
        </p:nvSpPr>
        <p:spPr>
          <a:xfrm>
            <a:off x="1028700" y="9537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05A24F-004F-4831-977A-B80B5CFA1AEA}"/>
              </a:ext>
            </a:extLst>
          </p:cNvPr>
          <p:cNvSpPr txBox="1"/>
          <p:nvPr/>
        </p:nvSpPr>
        <p:spPr>
          <a:xfrm>
            <a:off x="1897509" y="953729"/>
            <a:ext cx="5198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4000">
                <a:solidFill>
                  <a:prstClr val="black"/>
                </a:solidFill>
                <a:latin typeface="Arial"/>
                <a:ea typeface="微软雅黑"/>
              </a:rPr>
              <a:t>Đồng hồ chỉ mấy giờ?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12562-AD43-485C-BAE7-3DFF1CC99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349" y="2152649"/>
            <a:ext cx="3305175" cy="2818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66533A-460E-485E-A37F-DA0027907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7062" y="2028172"/>
            <a:ext cx="2805113" cy="2770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F33E05-9934-4FE7-B2A8-536313A99917}"/>
              </a:ext>
            </a:extLst>
          </p:cNvPr>
          <p:cNvSpPr txBox="1"/>
          <p:nvPr/>
        </p:nvSpPr>
        <p:spPr>
          <a:xfrm>
            <a:off x="1276349" y="4970746"/>
            <a:ext cx="299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FA1128-319B-418D-B04E-52A6166D5089}"/>
              </a:ext>
            </a:extLst>
          </p:cNvPr>
          <p:cNvSpPr txBox="1"/>
          <p:nvPr/>
        </p:nvSpPr>
        <p:spPr>
          <a:xfrm>
            <a:off x="7096368" y="4798866"/>
            <a:ext cx="299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789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F1CCF95-91A0-4686-8521-C830E00F4FAE}"/>
              </a:ext>
            </a:extLst>
          </p:cNvPr>
          <p:cNvSpPr/>
          <p:nvPr/>
        </p:nvSpPr>
        <p:spPr>
          <a:xfrm>
            <a:off x="709508" y="149962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FDEFB2-A9E7-4DCA-8D5D-B1F2255A34DD}"/>
              </a:ext>
            </a:extLst>
          </p:cNvPr>
          <p:cNvSpPr txBox="1"/>
          <p:nvPr/>
        </p:nvSpPr>
        <p:spPr>
          <a:xfrm>
            <a:off x="1506854" y="1316297"/>
            <a:ext cx="9975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hái được 23 bông hoa, Mi hái được 14 bông hoa. Hỏi cả hai chị em hái được bao nhiêu bông hoa?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22CBED3-991A-4596-A3F4-1B4F6A627CDF}"/>
              </a:ext>
            </a:extLst>
          </p:cNvPr>
          <p:cNvCxnSpPr>
            <a:cxnSpLocks/>
          </p:cNvCxnSpPr>
          <p:nvPr/>
        </p:nvCxnSpPr>
        <p:spPr>
          <a:xfrm>
            <a:off x="1662792" y="1801917"/>
            <a:ext cx="47380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9FF6C44-0603-4D6F-BD05-319B3A91ECA1}"/>
              </a:ext>
            </a:extLst>
          </p:cNvPr>
          <p:cNvCxnSpPr>
            <a:cxnSpLocks/>
          </p:cNvCxnSpPr>
          <p:nvPr/>
        </p:nvCxnSpPr>
        <p:spPr>
          <a:xfrm>
            <a:off x="2927985" y="2274205"/>
            <a:ext cx="73158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41A73DF-8844-4B03-B6CD-6384EA1DDEFA}"/>
              </a:ext>
            </a:extLst>
          </p:cNvPr>
          <p:cNvCxnSpPr>
            <a:cxnSpLocks/>
            <a:endCxn id="32" idx="3"/>
          </p:cNvCxnSpPr>
          <p:nvPr/>
        </p:nvCxnSpPr>
        <p:spPr>
          <a:xfrm>
            <a:off x="6673743" y="1812288"/>
            <a:ext cx="4808748" cy="426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ED27E66-52DF-4566-8F4D-0B8675DB2C8E}"/>
              </a:ext>
            </a:extLst>
          </p:cNvPr>
          <p:cNvSpPr txBox="1"/>
          <p:nvPr/>
        </p:nvSpPr>
        <p:spPr>
          <a:xfrm>
            <a:off x="1428750" y="4677498"/>
            <a:ext cx="9734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Cả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hai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chị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em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hát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được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37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bông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hoa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3D40366-55DF-4AFE-B942-15C103051587}"/>
              </a:ext>
            </a:extLst>
          </p:cNvPr>
          <p:cNvSpPr/>
          <p:nvPr/>
        </p:nvSpPr>
        <p:spPr>
          <a:xfrm>
            <a:off x="316583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4FF2100-3D5F-412D-90E9-4E67368ADE44}"/>
              </a:ext>
            </a:extLst>
          </p:cNvPr>
          <p:cNvSpPr/>
          <p:nvPr/>
        </p:nvSpPr>
        <p:spPr>
          <a:xfrm>
            <a:off x="414951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3353EFD-0143-4196-ACB3-99034CF7B9A1}"/>
              </a:ext>
            </a:extLst>
          </p:cNvPr>
          <p:cNvSpPr/>
          <p:nvPr/>
        </p:nvSpPr>
        <p:spPr>
          <a:xfrm>
            <a:off x="513319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58D0530-E37D-498E-8674-B29655401E2E}"/>
              </a:ext>
            </a:extLst>
          </p:cNvPr>
          <p:cNvSpPr/>
          <p:nvPr/>
        </p:nvSpPr>
        <p:spPr>
          <a:xfrm>
            <a:off x="6143422" y="332955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B5193BE-53DC-45E5-904B-50B7B9FAB867}"/>
              </a:ext>
            </a:extLst>
          </p:cNvPr>
          <p:cNvSpPr/>
          <p:nvPr/>
        </p:nvSpPr>
        <p:spPr>
          <a:xfrm>
            <a:off x="7168187" y="332955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AC1D613-AD45-4DD0-BA14-226E1FBED39E}"/>
              </a:ext>
            </a:extLst>
          </p:cNvPr>
          <p:cNvSpPr/>
          <p:nvPr/>
        </p:nvSpPr>
        <p:spPr>
          <a:xfrm>
            <a:off x="3217207" y="3388389"/>
            <a:ext cx="777045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75F6595-E028-4EB1-BF37-A89326FD45AB}"/>
              </a:ext>
            </a:extLst>
          </p:cNvPr>
          <p:cNvSpPr/>
          <p:nvPr/>
        </p:nvSpPr>
        <p:spPr>
          <a:xfrm>
            <a:off x="4266246" y="3386465"/>
            <a:ext cx="629362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5E6F365-F2BC-4FD1-8FBA-FFB3D0AFC88A}"/>
              </a:ext>
            </a:extLst>
          </p:cNvPr>
          <p:cNvSpPr/>
          <p:nvPr/>
        </p:nvSpPr>
        <p:spPr>
          <a:xfrm>
            <a:off x="5181455" y="338646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3BC2287-8855-4640-8413-C41DC7A0116F}"/>
              </a:ext>
            </a:extLst>
          </p:cNvPr>
          <p:cNvSpPr/>
          <p:nvPr/>
        </p:nvSpPr>
        <p:spPr>
          <a:xfrm>
            <a:off x="6198714" y="338646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8170946-DA77-4478-9B85-E791F0ED5F6F}"/>
              </a:ext>
            </a:extLst>
          </p:cNvPr>
          <p:cNvSpPr/>
          <p:nvPr/>
        </p:nvSpPr>
        <p:spPr>
          <a:xfrm>
            <a:off x="7192080" y="3428978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2185807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F1CCF95-91A0-4686-8521-C830E00F4FAE}"/>
              </a:ext>
            </a:extLst>
          </p:cNvPr>
          <p:cNvSpPr/>
          <p:nvPr/>
        </p:nvSpPr>
        <p:spPr>
          <a:xfrm>
            <a:off x="709508" y="149962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FDEFB2-A9E7-4DCA-8D5D-B1F2255A34DD}"/>
              </a:ext>
            </a:extLst>
          </p:cNvPr>
          <p:cNvSpPr txBox="1"/>
          <p:nvPr/>
        </p:nvSpPr>
        <p:spPr>
          <a:xfrm>
            <a:off x="1506854" y="1316297"/>
            <a:ext cx="9975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>
                <a:solidFill>
                  <a:prstClr val="black"/>
                </a:solidFill>
                <a:cs typeface="Arial" panose="020B0604020202020204" pitchFamily="34" charset="0"/>
              </a:rPr>
              <a:t>Nam có 25 viên bi. Nam cho Việt 10 viên bi. Hỏi Nam còn lại bao nhiêu viên bi?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22CBED3-991A-4596-A3F4-1B4F6A627CDF}"/>
              </a:ext>
            </a:extLst>
          </p:cNvPr>
          <p:cNvCxnSpPr>
            <a:cxnSpLocks/>
          </p:cNvCxnSpPr>
          <p:nvPr/>
        </p:nvCxnSpPr>
        <p:spPr>
          <a:xfrm flipV="1">
            <a:off x="1625248" y="1812288"/>
            <a:ext cx="3270360" cy="62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9FF6C44-0603-4D6F-BD05-319B3A91ECA1}"/>
              </a:ext>
            </a:extLst>
          </p:cNvPr>
          <p:cNvCxnSpPr>
            <a:cxnSpLocks/>
          </p:cNvCxnSpPr>
          <p:nvPr/>
        </p:nvCxnSpPr>
        <p:spPr>
          <a:xfrm>
            <a:off x="1523537" y="2274205"/>
            <a:ext cx="46198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41A73DF-8844-4B03-B6CD-6384EA1DDEFA}"/>
              </a:ext>
            </a:extLst>
          </p:cNvPr>
          <p:cNvCxnSpPr>
            <a:cxnSpLocks/>
          </p:cNvCxnSpPr>
          <p:nvPr/>
        </p:nvCxnSpPr>
        <p:spPr>
          <a:xfrm>
            <a:off x="5198563" y="1831418"/>
            <a:ext cx="4374062" cy="234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ED27E66-52DF-4566-8F4D-0B8675DB2C8E}"/>
              </a:ext>
            </a:extLst>
          </p:cNvPr>
          <p:cNvSpPr txBox="1"/>
          <p:nvPr/>
        </p:nvSpPr>
        <p:spPr>
          <a:xfrm>
            <a:off x="1428750" y="4677498"/>
            <a:ext cx="9734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còn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15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3D40366-55DF-4AFE-B942-15C103051587}"/>
              </a:ext>
            </a:extLst>
          </p:cNvPr>
          <p:cNvSpPr/>
          <p:nvPr/>
        </p:nvSpPr>
        <p:spPr>
          <a:xfrm>
            <a:off x="316583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4FF2100-3D5F-412D-90E9-4E67368ADE44}"/>
              </a:ext>
            </a:extLst>
          </p:cNvPr>
          <p:cNvSpPr/>
          <p:nvPr/>
        </p:nvSpPr>
        <p:spPr>
          <a:xfrm>
            <a:off x="414951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3353EFD-0143-4196-ACB3-99034CF7B9A1}"/>
              </a:ext>
            </a:extLst>
          </p:cNvPr>
          <p:cNvSpPr/>
          <p:nvPr/>
        </p:nvSpPr>
        <p:spPr>
          <a:xfrm>
            <a:off x="513319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58D0530-E37D-498E-8674-B29655401E2E}"/>
              </a:ext>
            </a:extLst>
          </p:cNvPr>
          <p:cNvSpPr/>
          <p:nvPr/>
        </p:nvSpPr>
        <p:spPr>
          <a:xfrm>
            <a:off x="6143422" y="332955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B5193BE-53DC-45E5-904B-50B7B9FAB867}"/>
              </a:ext>
            </a:extLst>
          </p:cNvPr>
          <p:cNvSpPr/>
          <p:nvPr/>
        </p:nvSpPr>
        <p:spPr>
          <a:xfrm>
            <a:off x="7168187" y="332955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AC1D613-AD45-4DD0-BA14-226E1FBED39E}"/>
              </a:ext>
            </a:extLst>
          </p:cNvPr>
          <p:cNvSpPr/>
          <p:nvPr/>
        </p:nvSpPr>
        <p:spPr>
          <a:xfrm>
            <a:off x="3217207" y="3388389"/>
            <a:ext cx="777045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75F6595-E028-4EB1-BF37-A89326FD45AB}"/>
              </a:ext>
            </a:extLst>
          </p:cNvPr>
          <p:cNvSpPr/>
          <p:nvPr/>
        </p:nvSpPr>
        <p:spPr>
          <a:xfrm>
            <a:off x="4266246" y="3386465"/>
            <a:ext cx="629362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5E6F365-F2BC-4FD1-8FBA-FFB3D0AFC88A}"/>
              </a:ext>
            </a:extLst>
          </p:cNvPr>
          <p:cNvSpPr/>
          <p:nvPr/>
        </p:nvSpPr>
        <p:spPr>
          <a:xfrm>
            <a:off x="5181455" y="338646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3BC2287-8855-4640-8413-C41DC7A0116F}"/>
              </a:ext>
            </a:extLst>
          </p:cNvPr>
          <p:cNvSpPr/>
          <p:nvPr/>
        </p:nvSpPr>
        <p:spPr>
          <a:xfrm>
            <a:off x="6198714" y="338646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8170946-DA77-4478-9B85-E791F0ED5F6F}"/>
              </a:ext>
            </a:extLst>
          </p:cNvPr>
          <p:cNvSpPr/>
          <p:nvPr/>
        </p:nvSpPr>
        <p:spPr>
          <a:xfrm>
            <a:off x="7192080" y="3428978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44788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550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116" cy="22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2513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1604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4037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5181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5791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5490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4440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1375569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757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3124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3200400" y="1981200"/>
            <a:ext cx="2476453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F1CCF95-91A0-4686-8521-C830E00F4FAE}"/>
              </a:ext>
            </a:extLst>
          </p:cNvPr>
          <p:cNvSpPr/>
          <p:nvPr/>
        </p:nvSpPr>
        <p:spPr>
          <a:xfrm>
            <a:off x="709509" y="1316297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FDEFB2-A9E7-4DCA-8D5D-B1F2255A34DD}"/>
              </a:ext>
            </a:extLst>
          </p:cNvPr>
          <p:cNvSpPr txBox="1"/>
          <p:nvPr/>
        </p:nvSpPr>
        <p:spPr>
          <a:xfrm>
            <a:off x="1506854" y="1316297"/>
            <a:ext cx="997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thứ ba là ngày 11 thì thứ sáu tuần đó là: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DF2A00-2C3D-49E4-8186-662234F906F2}"/>
              </a:ext>
            </a:extLst>
          </p:cNvPr>
          <p:cNvSpPr/>
          <p:nvPr/>
        </p:nvSpPr>
        <p:spPr>
          <a:xfrm>
            <a:off x="1309745" y="2257425"/>
            <a:ext cx="2338329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243C10D-2369-4564-9891-ABB4BA9FE622}"/>
              </a:ext>
            </a:extLst>
          </p:cNvPr>
          <p:cNvSpPr/>
          <p:nvPr/>
        </p:nvSpPr>
        <p:spPr>
          <a:xfrm>
            <a:off x="4472045" y="2257425"/>
            <a:ext cx="2338329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29FE799-88DF-4F3C-8F16-24F7E2CF8FE3}"/>
              </a:ext>
            </a:extLst>
          </p:cNvPr>
          <p:cNvSpPr/>
          <p:nvPr/>
        </p:nvSpPr>
        <p:spPr>
          <a:xfrm>
            <a:off x="7729594" y="2257425"/>
            <a:ext cx="2338329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9ACAD169-BFC1-41EA-B46E-44D99B71B1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672" y="1901072"/>
            <a:ext cx="850134" cy="85013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48F2411-7BFF-4E9E-84B0-8F678A6F0E94}"/>
              </a:ext>
            </a:extLst>
          </p:cNvPr>
          <p:cNvSpPr txBox="1"/>
          <p:nvPr/>
        </p:nvSpPr>
        <p:spPr>
          <a:xfrm>
            <a:off x="1430654" y="3694652"/>
            <a:ext cx="997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1F8E61-4094-4D58-A6DC-83386F8C9D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1317" y="4436938"/>
            <a:ext cx="7639050" cy="1803072"/>
          </a:xfrm>
          <a:prstGeom prst="rect">
            <a:avLst/>
          </a:prstGeom>
        </p:spPr>
      </p:pic>
      <p:sp>
        <p:nvSpPr>
          <p:cNvPr id="27" name="Donut 4">
            <a:extLst>
              <a:ext uri="{FF2B5EF4-FFF2-40B4-BE49-F238E27FC236}">
                <a16:creationId xmlns:a16="http://schemas.microsoft.com/office/drawing/2014/main" id="{54137825-5889-4714-8736-61EA1084E69D}"/>
              </a:ext>
            </a:extLst>
          </p:cNvPr>
          <p:cNvSpPr/>
          <p:nvPr/>
        </p:nvSpPr>
        <p:spPr>
          <a:xfrm>
            <a:off x="4862570" y="5710901"/>
            <a:ext cx="513313" cy="512000"/>
          </a:xfrm>
          <a:prstGeom prst="donut">
            <a:avLst>
              <a:gd name="adj" fmla="val 4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87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2" grpId="0" animBg="1"/>
      <p:bldP spid="20" grpId="0" animBg="1"/>
      <p:bldP spid="21" grpId="0" animBg="1"/>
      <p:bldP spid="24" grpId="0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E17952-FF8F-4DAE-98A0-B05379BE24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66849" r="14896" b="8128"/>
          <a:stretch>
            <a:fillRect/>
          </a:stretch>
        </p:blipFill>
        <p:spPr>
          <a:xfrm>
            <a:off x="793529" y="826718"/>
            <a:ext cx="10796340" cy="4897677"/>
          </a:xfrm>
          <a:prstGeom prst="rect">
            <a:avLst/>
          </a:prstGeom>
        </p:spPr>
      </p:pic>
      <p:sp>
        <p:nvSpPr>
          <p:cNvPr id="13" name="Donut 2">
            <a:extLst>
              <a:ext uri="{FF2B5EF4-FFF2-40B4-BE49-F238E27FC236}">
                <a16:creationId xmlns:a16="http://schemas.microsoft.com/office/drawing/2014/main" id="{0FC094D8-CE2C-41D2-A767-698907001335}"/>
              </a:ext>
            </a:extLst>
          </p:cNvPr>
          <p:cNvSpPr/>
          <p:nvPr/>
        </p:nvSpPr>
        <p:spPr>
          <a:xfrm>
            <a:off x="1800225" y="3947786"/>
            <a:ext cx="554668" cy="557539"/>
          </a:xfrm>
          <a:prstGeom prst="donut">
            <a:avLst>
              <a:gd name="adj" fmla="val 4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15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1" y="3390265"/>
            <a:ext cx="5383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1416" y="138023"/>
            <a:ext cx="3841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perspectiveRight"/>
              <a:lightRig rig="harsh" dir="t"/>
            </a:scene3d>
            <a:sp3d extrusionH="57150" prstMaterial="matte">
              <a:bevelT w="63500" h="12700" prst="cross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Giới</a:t>
            </a:r>
            <a:r>
              <a:rPr lang="en-US" sz="54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Thiệu</a:t>
            </a:r>
            <a:endParaRPr lang="en-US" sz="5400" b="1" cap="none" spc="0" dirty="0" err="1">
              <a:solidFill>
                <a:schemeClr val="tx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55475"/>
            <a:ext cx="12192000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ong là biểu tượng cho sự 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chỉ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mẫn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 mật ngọt dâng đời, cũng giống như những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7105" y="2504680"/>
            <a:ext cx="12195907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xã hội của loài ong vô cùng chặt chẽ, mỗi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viên có một nhiệm vụ được giao phó rõ ràng, mỗi người tự nỗ lực để hoàn thành nhiệm vụ của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không cần ai nhắc nhở, theo dõi giám sát. </a:t>
            </a:r>
          </a:p>
        </p:txBody>
      </p:sp>
      <p:pic>
        <p:nvPicPr>
          <p:cNvPr id="9" name="Picture 4" descr="https://lh3.googleusercontent.com/-O_jOpzs4cB4/WsHO0F0eYmI/AAAAAAAACAw/-RG37oWVKt4jSXj_JppqbSv5XgA9hzUCwCHMYCw/h136/6-mau_slide_powerpoint_dep_ctu.vn_(123)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08322" y="6208222"/>
            <a:ext cx="1583678" cy="6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9120" y="4471008"/>
            <a:ext cx="13366036" cy="2061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CỐ GẮNG LÊN ĐỂ GIÚP CÁC CHÚ ONG NÀO!!!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https://lh3.googleusercontent.com/-LzZPXlKiIxk/WsHJ9XY_11I/AAAAAAAABmI/5bNtm5zXTnsMxKQd88_gChssz-J-WszuwCHMYCw/h136/3-mau_slide_powerpoint_dep_ctu.vn_(217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1" y="175911"/>
            <a:ext cx="1655945" cy="77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s://i.pinimg.com/736x/b7/22/b8/b722b8a800de9cc5bd7050923f1e7c3d--flower-clipart-wood-sign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20" y="5016658"/>
            <a:ext cx="3851966" cy="181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104902" y="-500190"/>
            <a:ext cx="10306050" cy="3764342"/>
            <a:chOff x="3172922" y="-25336"/>
            <a:chExt cx="10306050" cy="3764342"/>
          </a:xfrm>
        </p:grpSpPr>
        <p:pic>
          <p:nvPicPr>
            <p:cNvPr id="54" name="Picture 12" descr="2019 的 Wooden Hanging With Tropical, Wood, Wood Decoration ...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2922" y="-25336"/>
              <a:ext cx="10306050" cy="3764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5194669" y="955834"/>
              <a:ext cx="6093921" cy="73601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Deflate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 contourW="12700">
                <a:bevelT w="120650" h="38100" prst="hardEdge"/>
                <a:extrusionClr>
                  <a:srgbClr val="0070C0"/>
                </a:extrusionClr>
                <a:contourClr>
                  <a:srgbClr val="FF0000"/>
                </a:contourClr>
              </a:sp3d>
            </a:bodyPr>
            <a:lstStyle/>
            <a:p>
              <a:pPr algn="ctr"/>
              <a:r>
                <a:rPr lang="en-US" sz="28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ONG VỀ </a:t>
              </a:r>
              <a:r>
                <a:rPr lang="en-US" sz="36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8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Ổ</a:t>
              </a:r>
              <a:endPara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9" name="Picture 7" descr="F:\NguyenNgocQuynhTrang\HinhAnh\TIERE128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013" y="4037324"/>
            <a:ext cx="3104902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Beehive hanging from a branch Royalty Free Vector Image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0" r="100000">
                        <a14:foregroundMark x1="85500" y1="27315" x2="85500" y2="27315"/>
                        <a14:foregroundMark x1="79700" y1="26481" x2="83700" y2="23704"/>
                        <a14:foregroundMark x1="86500" y1="23704" x2="89500" y2="25556"/>
                        <a14:foregroundMark x1="89500" y1="25370" x2="93400" y2="31574"/>
                        <a14:foregroundMark x1="93700" y1="32407" x2="95800" y2="34444"/>
                        <a14:foregroundMark x1="95900" y1="34537" x2="97700" y2="35185"/>
                        <a14:foregroundMark x1="97700" y1="35185" x2="97700" y2="35185"/>
                        <a14:foregroundMark x1="97300" y1="35278" x2="91600" y2="36574"/>
                        <a14:foregroundMark x1="90500" y1="36481" x2="87800" y2="36667"/>
                        <a14:foregroundMark x1="82100" y1="26296" x2="85100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" y="71518"/>
            <a:ext cx="4205797" cy="400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4" descr="hình nền động dây ngang đẹp 1 (109)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49" y="1662100"/>
            <a:ext cx="349933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54" descr="hình nền động dây ngang đẹp 1 (109)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067" y="1555025"/>
            <a:ext cx="3359476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8" descr="https://lh3.googleusercontent.com/-pCiNlyg8Y1g/WsHKsGpOkSI/AAAAAAAABq0/6vrP1XO68S8m9Zi0UyLuhhLhZio9-HJDACHMYCw/h136/3-mau_slide_powerpoint_dep_ctu.vn_(292)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00" y="-144382"/>
            <a:ext cx="3008010" cy="116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2" descr="Ảnh động Powerpoint CTU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664" y="3257458"/>
            <a:ext cx="960872" cy="96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4" descr="Ảnh động Powerpoint CTU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59" y="4521456"/>
            <a:ext cx="1043232" cy="133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6" descr="Ảnh động Powerpoint CTU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10" y="4889119"/>
            <a:ext cx="1098139" cy="124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2" descr="https://lh3.googleusercontent.com/-Z7vhPsGNEvU/WsHJOFnSykI/AAAAAAAABhg/JzKxDCrNpD8xoAY33YidJY06Pukz2QOcACHMYCw/h136/3-mau_slide_powerpoint_dep_ctu.vn_(143)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788" y="3462637"/>
            <a:ext cx="1098139" cy="18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8" descr="https://lh3.googleusercontent.com/-fbG6mR37IXE/WsHJz21alII/AAAAAAAABlM/kM14pfuBgxIU7Gi0oNKs4l0uN3YHwfnyQCHMYCw/h136/3-mau_slide_powerpoint_dep_ctu.vn_(202).gi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450" y="2439729"/>
            <a:ext cx="1921743" cy="14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9" descr="001[1]"/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5123" y="5513686"/>
            <a:ext cx="1470025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CAU 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60" y="2501764"/>
            <a:ext cx="1530229" cy="859611"/>
          </a:xfrm>
          <a:prstGeom prst="rect">
            <a:avLst/>
          </a:prstGeom>
        </p:spPr>
      </p:pic>
      <p:pic>
        <p:nvPicPr>
          <p:cNvPr id="4" name="CAU 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903" y="2479776"/>
            <a:ext cx="1585097" cy="963251"/>
          </a:xfrm>
          <a:prstGeom prst="rect">
            <a:avLst/>
          </a:prstGeom>
        </p:spPr>
      </p:pic>
      <p:pic>
        <p:nvPicPr>
          <p:cNvPr id="5" name="Picture 4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502" y="3379812"/>
            <a:ext cx="1591194" cy="963251"/>
          </a:xfrm>
          <a:prstGeom prst="rect">
            <a:avLst/>
          </a:prstGeom>
        </p:spPr>
      </p:pic>
      <p:pic>
        <p:nvPicPr>
          <p:cNvPr id="6" name="Picture 5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420" y="3379811"/>
            <a:ext cx="1591194" cy="963251"/>
          </a:xfrm>
          <a:prstGeom prst="rect">
            <a:avLst/>
          </a:prstGeom>
        </p:spPr>
      </p:pic>
      <p:pic>
        <p:nvPicPr>
          <p:cNvPr id="7" name="Picture 6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961" y="4107656"/>
            <a:ext cx="1591194" cy="963251"/>
          </a:xfrm>
          <a:prstGeom prst="rect">
            <a:avLst/>
          </a:prstGeom>
        </p:spPr>
      </p:pic>
      <p:pic>
        <p:nvPicPr>
          <p:cNvPr id="25" name="Picture 24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687" y="4748571"/>
            <a:ext cx="3069695" cy="153022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49896 -0.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48" y="-1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àn-ong-vo-ve-kêu-Hiệu-ứng-âm-thanh-MP3-Tải-xuống-miễn-phí-Pikb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40026 -0.140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-701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àn-ong-vo-ve-kêu-Hiệu-ứng-âm-thanh-MP3-Tải-xuống-miễn-phí-Pikb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C 0.01784 -0.04283 0.0388 -0.10834 0.01588 -0.1426 C -0.01706 -0.1926 -0.11042 -0.00903 -0.14883 -0.06829 C -0.18425 -0.12176 -0.08555 -0.25695 -0.11966 -0.30857 C -0.1543 -0.3625 -0.19401 -0.21528 -0.23125 -0.27246 C -0.26471 -0.32477 -0.20677 -0.37524 -0.23698 -0.42246 C -0.26563 -0.46644 -0.28073 -0.38218 -0.30651 -0.42246 C -0.32175 -0.44584 -0.31484 -0.46413 -0.3099 -0.47917 " pathEditMode="relative" rAng="13260000" ptsTypes="AAAAAAAA">
                                      <p:cBhvr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0" y="-24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àn-ong-vo-ve-kêu-Hiệu-ứng-âm-thanh-MP3-Tải-xuống-miễn-phí-Pikb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51 1.11022E-16 L -0.00729 -0.12269 C 0.03177 -0.14861 0.05404 -0.18727 0.05404 -0.22755 C 0.05404 -0.27338 0.03177 -0.30972 -0.00729 -0.33542 L -0.18151 -0.45787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-22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àn-ong-vo-ve-kêu-Hiệu-ứng-âm-thanh-MP3-Tải-xuống-miễn-phí-Pikb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13398 -0.24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1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àn-ong-vo-ve-kêu-Hiệu-ứng-âm-thanh-MP3-Tải-xuống-miễn-phí-Pikb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58664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298243" y="492533"/>
              <a:ext cx="9753600" cy="9220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nào là hình khối lập phương?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8687" y="5762292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384333" y="3369974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179339" y="4198857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421765" y="4214517"/>
              <a:ext cx="15163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A</a:t>
              </a: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849450" cy="1138586"/>
            <a:chOff x="5610165" y="3902906"/>
            <a:chExt cx="4849450" cy="1138586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849450" cy="1138586"/>
              <a:chOff x="6338454" y="5602568"/>
              <a:chExt cx="4339582" cy="113858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7757357" y="4185395"/>
              <a:ext cx="15163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C</a:t>
              </a: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384333" y="4869834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24406" y="4121854"/>
                <a:ext cx="58381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379623" y="5640652"/>
              <a:ext cx="15163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B</a:t>
              </a: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65179" y="1416366"/>
            <a:ext cx="1504183" cy="19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51020" y="1636395"/>
            <a:ext cx="3556000" cy="1884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58664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670354" y="492533"/>
              <a:ext cx="9009380" cy="9220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nào là hình khối chữ nhật?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8687" y="5762292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5595530" y="4924228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207081" y="4198857"/>
                <a:ext cx="606877" cy="9220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421765" y="4214517"/>
              <a:ext cx="15163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C</a:t>
              </a: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384333" y="4869834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24406" y="4121854"/>
                <a:ext cx="58381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366923" y="5640652"/>
              <a:ext cx="15417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D</a:t>
              </a: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426469" y="3395100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214159" y="5773443"/>
                <a:ext cx="59272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7848835" y="5666264"/>
              <a:ext cx="15163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B</a:t>
              </a: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65179" y="1416366"/>
            <a:ext cx="1504183" cy="19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52470" y="1322070"/>
            <a:ext cx="4585970" cy="2073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58664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249601" y="901473"/>
              <a:ext cx="5915660" cy="9220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 mấy hình vuông?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687" y="5762292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384333" y="3369974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179339" y="4198857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974215" y="4214517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849450" cy="1138586"/>
            <a:chOff x="5610165" y="3902906"/>
            <a:chExt cx="4849450" cy="1138586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849450" cy="1138586"/>
              <a:chOff x="6338454" y="5602568"/>
              <a:chExt cx="4339582" cy="113858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8309807" y="4185395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384333" y="4869834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24406" y="4121854"/>
                <a:ext cx="58381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932073" y="5640652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5617271" y="4977462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158500" y="5773443"/>
                <a:ext cx="70404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8401285" y="5666264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79" y="1416366"/>
            <a:ext cx="1504183" cy="19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13240" y="0"/>
            <a:ext cx="2778760" cy="3069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58664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921623" y="901473"/>
              <a:ext cx="6571615" cy="9220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 mấy hình chữ nhật?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8687" y="5762292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284950" y="4977462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249304" y="4198857"/>
                <a:ext cx="52243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974215" y="4214517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849450" cy="1138586"/>
            <a:chOff x="5610165" y="3902906"/>
            <a:chExt cx="4849450" cy="1138586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849450" cy="1138586"/>
              <a:chOff x="6338454" y="5602568"/>
              <a:chExt cx="4339582" cy="113858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8309807" y="4185395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284950" y="3444645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19952" y="4121854"/>
                <a:ext cx="592722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932073" y="5640652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5617271" y="4977462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158500" y="5773443"/>
                <a:ext cx="70404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8401285" y="5666264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65179" y="1416366"/>
            <a:ext cx="1504183" cy="19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00" y="356870"/>
            <a:ext cx="2892425" cy="3195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58664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554401" y="901473"/>
              <a:ext cx="5306060" cy="9220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 mấy hinh tròn?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687" y="5762292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384333" y="3369974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179339" y="4198857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868488" y="4214517"/>
              <a:ext cx="622935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849450" cy="1138586"/>
            <a:chOff x="5610165" y="3902906"/>
            <a:chExt cx="4849450" cy="1138586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849450" cy="1138586"/>
              <a:chOff x="6338454" y="5602568"/>
              <a:chExt cx="4339582" cy="113858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8195507" y="4185395"/>
              <a:ext cx="6400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384333" y="4869834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24406" y="4121854"/>
                <a:ext cx="58381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817773" y="5640652"/>
              <a:ext cx="6400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5617271" y="4977462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158500" y="5773443"/>
                <a:ext cx="70404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8401285" y="5666264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79" y="1416366"/>
            <a:ext cx="1504183" cy="19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15400" y="62230"/>
            <a:ext cx="3276600" cy="361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/>
          <p:nvPr/>
        </p:nvSpPr>
        <p:spPr>
          <a:xfrm>
            <a:off x="1219201" y="2158784"/>
            <a:ext cx="10398133" cy="1621765"/>
          </a:xfrm>
          <a:prstGeom prst="rect">
            <a:avLst/>
          </a:prstGeom>
        </p:spPr>
        <p:txBody>
          <a:bodyPr spcFirstLastPara="1" vert="horz" lIns="121920" tIns="60960" rIns="121920" bIns="60960" numCol="1" rtlCol="0" anchor="t">
            <a:prstTxWarp prst="textArchUp">
              <a:avLst/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082E"/>
              </a:buClr>
            </a:pPr>
            <a:r>
              <a:rPr lang="vi-VN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41: Ôn </a:t>
            </a:r>
            <a:r>
              <a:rPr lang="vi-VN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vi-VN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chung</a:t>
            </a:r>
            <a:endParaRPr lang="en-US" sz="6665" cap="none" spc="0" dirty="0">
              <a:ln w="22225">
                <a:solidFill>
                  <a:srgbClr val="1B376E"/>
                </a:solidFill>
                <a:prstDash val="solid"/>
              </a:ln>
              <a:solidFill>
                <a:srgbClr val="1B376E">
                  <a:lumMod val="40000"/>
                  <a:lumOff val="6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1886986" y="910337"/>
            <a:ext cx="9062559" cy="1819865"/>
          </a:xfrm>
          <a:prstGeom prst="rect">
            <a:avLst/>
          </a:prstGeom>
        </p:spPr>
        <p:txBody>
          <a:bodyPr spcFirstLastPara="1" vert="horz" lIns="91440" tIns="45720" rIns="91440" bIns="45720" numCol="1" rtlCol="0" anchor="t">
            <a:prstTxWarp prst="textArchUp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082E"/>
              </a:buClr>
            </a:pPr>
            <a:endParaRPr lang="en-US" sz="2800" dirty="0">
              <a:solidFill>
                <a:srgbClr val="0B08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rople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529</Words>
  <Application>Microsoft Office PowerPoint</Application>
  <PresentationFormat>Widescreen</PresentationFormat>
  <Paragraphs>178</Paragraphs>
  <Slides>19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等线</vt:lpstr>
      <vt:lpstr>.VnTime</vt:lpstr>
      <vt:lpstr>Arial</vt:lpstr>
      <vt:lpstr>Calibri</vt:lpstr>
      <vt:lpstr>Calibri Light</vt:lpstr>
      <vt:lpstr>Gill Sans MT</vt:lpstr>
      <vt:lpstr>Impact</vt:lpstr>
      <vt:lpstr>Times New Roman</vt:lpstr>
      <vt:lpstr>Tw Cen MT</vt:lpstr>
      <vt:lpstr>Wingdings</vt:lpstr>
      <vt:lpstr>字魂59号-创粗黑</vt:lpstr>
      <vt:lpstr>Office Theme</vt:lpstr>
      <vt:lpstr>Badge</vt:lpstr>
      <vt:lpstr>1_Office Theme</vt:lpstr>
      <vt:lpstr>Droplet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thao</cp:lastModifiedBy>
  <cp:revision>19</cp:revision>
  <dcterms:created xsi:type="dcterms:W3CDTF">2020-08-28T13:35:00Z</dcterms:created>
  <dcterms:modified xsi:type="dcterms:W3CDTF">2022-01-04T11:53:27Z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