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5"/>
  </p:notesMasterIdLst>
  <p:sldIdLst>
    <p:sldId id="3401" r:id="rId4"/>
    <p:sldId id="256" r:id="rId5"/>
    <p:sldId id="258" r:id="rId6"/>
    <p:sldId id="3402" r:id="rId7"/>
    <p:sldId id="259" r:id="rId8"/>
    <p:sldId id="295" r:id="rId9"/>
    <p:sldId id="276" r:id="rId10"/>
    <p:sldId id="296" r:id="rId11"/>
    <p:sldId id="3403" r:id="rId12"/>
    <p:sldId id="262" r:id="rId13"/>
    <p:sldId id="28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440" y="1454533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72636" y="2373554"/>
            <a:ext cx="8372872" cy="250916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7" y="1614021"/>
            <a:ext cx="8127049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997086" y="2868501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 1A     (…)          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490386" y="2860635"/>
            <a:ext cx="1597981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xứng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997086" y="3417884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trường</a:t>
            </a:r>
            <a:r>
              <a:rPr lang="en-US" sz="2400" dirty="0">
                <a:latin typeface="+mj-lt"/>
              </a:rPr>
              <a:t>        (…)   </a:t>
            </a:r>
            <a:r>
              <a:rPr lang="en-US" sz="2400" dirty="0" err="1">
                <a:latin typeface="+mj-lt"/>
              </a:rPr>
              <a:t>chương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nghệ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xuân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2849870" y="3417884"/>
            <a:ext cx="1153959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tổ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chức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569683"/>
            <a:ext cx="433750" cy="4616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1890945" y="493532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010443" y="1349639"/>
            <a:ext cx="716428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muông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endParaRPr lang="en-US" sz="24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4CB50-265F-4F01-A384-6951E7C8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24" y="1913723"/>
            <a:ext cx="4163951" cy="3137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55" y="1407415"/>
            <a:ext cx="5060325" cy="258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195793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Yểng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chước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tiếng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một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số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loài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vật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  <a:endParaRPr lang="vi-VN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Gõ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kiến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chỉ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trong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nháy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đã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khoét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được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cái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tổ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xinh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xắn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Còn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chim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công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có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điệu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múa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687411"/>
            <a:ext cx="3172691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36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26568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tuyệt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đẹp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2332039" y="4162294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2971800" y="1791746"/>
            <a:ext cx="33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 err="1">
                <a:latin typeface="+mj-lt"/>
              </a:rPr>
              <a:t>yêng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hay </a:t>
            </a:r>
            <a:r>
              <a:rPr lang="en-US" sz="3200" i="1" dirty="0" err="1">
                <a:latin typeface="+mj-lt"/>
              </a:rPr>
              <a:t>iêng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616617" y="2797025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26741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 </a:t>
            </a:r>
            <a:r>
              <a:rPr lang="en-US" sz="2800" dirty="0" err="1">
                <a:latin typeface="+mj-lt"/>
              </a:rPr>
              <a:t>yểng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43079" y="278409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704763" y="2784098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761118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bay </a:t>
            </a:r>
            <a:r>
              <a:rPr lang="en-US" sz="2800" dirty="0" err="1">
                <a:latin typeface="+mj-lt"/>
              </a:rPr>
              <a:t>liệng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59443" y="2987780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486A7-8CA1-4C91-8C16-99201C1F7E93}"/>
              </a:ext>
            </a:extLst>
          </p:cNvPr>
          <p:cNvSpPr/>
          <p:nvPr/>
        </p:nvSpPr>
        <p:spPr>
          <a:xfrm>
            <a:off x="2425022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BAB78-4A9E-49DA-8E6B-56511B8B4318}"/>
              </a:ext>
            </a:extLst>
          </p:cNvPr>
          <p:cNvSpPr/>
          <p:nvPr/>
        </p:nvSpPr>
        <p:spPr>
          <a:xfrm>
            <a:off x="4572000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D848F8-E8E5-4ACC-B39C-7095BEEC265B}"/>
              </a:ext>
            </a:extLst>
          </p:cNvPr>
          <p:cNvSpPr/>
          <p:nvPr/>
        </p:nvSpPr>
        <p:spPr>
          <a:xfrm>
            <a:off x="6030941" y="3138082"/>
            <a:ext cx="6365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 err="1">
                <a:latin typeface="+mj-lt"/>
              </a:rPr>
              <a:t>iêc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iêt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nuối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mục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9866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219161" y="2804491"/>
            <a:ext cx="352840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6963418" y="2796918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c. </a:t>
            </a:r>
            <a:r>
              <a:rPr lang="en-US" sz="3200" i="1" dirty="0">
                <a:latin typeface="+mj-lt"/>
              </a:rPr>
              <a:t>et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oet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rét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mướt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lòe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loẹt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xoen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xoét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0341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731418" y="2752353"/>
            <a:ext cx="420447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7016923" y="2800433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243</Words>
  <Application>Microsoft Office PowerPoint</Application>
  <PresentationFormat>On-screen Show (16:9)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Arial</vt:lpstr>
      <vt:lpstr>Arial Rounded MT Bold</vt:lpstr>
      <vt:lpstr>Arial-Rounded</vt:lpstr>
      <vt:lpstr>Fredoka One</vt:lpstr>
      <vt:lpstr>HP001 4 hàng</vt:lpstr>
      <vt:lpstr>Microsoft YaHei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thao</cp:lastModifiedBy>
  <cp:revision>8</cp:revision>
  <dcterms:modified xsi:type="dcterms:W3CDTF">2021-12-17T09:57:21Z</dcterms:modified>
</cp:coreProperties>
</file>