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08" r:id="rId4"/>
    <p:sldId id="307" r:id="rId5"/>
    <p:sldId id="273" r:id="rId6"/>
    <p:sldId id="290" r:id="rId7"/>
    <p:sldId id="295" r:id="rId8"/>
    <p:sldId id="258" r:id="rId9"/>
    <p:sldId id="265" r:id="rId10"/>
    <p:sldId id="291" r:id="rId11"/>
    <p:sldId id="267" r:id="rId12"/>
    <p:sldId id="297" r:id="rId13"/>
    <p:sldId id="310" r:id="rId14"/>
    <p:sldId id="311" r:id="rId15"/>
    <p:sldId id="28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87" indent="0">
              <a:buNone/>
              <a:defRPr sz="3733"/>
            </a:lvl2pPr>
            <a:lvl3pPr marL="1217378" indent="0">
              <a:buNone/>
              <a:defRPr sz="3200"/>
            </a:lvl3pPr>
            <a:lvl4pPr marL="1826065" indent="0">
              <a:buNone/>
              <a:defRPr sz="2667"/>
            </a:lvl4pPr>
            <a:lvl5pPr marL="2434754" indent="0">
              <a:buNone/>
              <a:defRPr sz="2667"/>
            </a:lvl5pPr>
            <a:lvl6pPr marL="3043441" indent="0">
              <a:buNone/>
              <a:defRPr sz="2667"/>
            </a:lvl6pPr>
            <a:lvl7pPr marL="3652130" indent="0">
              <a:buNone/>
              <a:defRPr sz="2667"/>
            </a:lvl7pPr>
            <a:lvl8pPr marL="4260819" indent="0">
              <a:buNone/>
              <a:defRPr sz="2667"/>
            </a:lvl8pPr>
            <a:lvl9pPr marL="486950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1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38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80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14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7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62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7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79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10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8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5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2024/4/11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3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04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04"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04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0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5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spcCol="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3216232"/>
            <a:ext cx="8737601" cy="1533569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ctr" defTabSz="1217378"/>
              <a:r>
                <a:rPr lang="en-US" sz="48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764861" y="-1306249"/>
            <a:ext cx="3282951" cy="308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15761" y="475689"/>
            <a:ext cx="9652000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7200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4584" y="3246261"/>
            <a:ext cx="1320800" cy="12721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32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 defTabSz="1217378"/>
            <a:r>
              <a:rPr lang="en-US" sz="4267" b="1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9" y="-218571"/>
            <a:ext cx="2032000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4766861" y="4697867"/>
            <a:ext cx="2374900" cy="19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1" y="337488"/>
            <a:ext cx="10972800" cy="1271837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3733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Đoán nhanh đoán đúng: Đoán tên các loài cây</a:t>
            </a:r>
            <a:endParaRPr lang="en-US" sz="3733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237747"/>
            <a:ext cx="861484" cy="9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923060"/>
            <a:ext cx="6107156" cy="47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016000" y="337488"/>
            <a:ext cx="3492899" cy="599581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5600" y="2108201"/>
            <a:ext cx="3962400" cy="830997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10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400" y="381000"/>
            <a:ext cx="11549888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609502" indent="-609502" algn="just" defTabSz="1217378">
              <a:buFontTx/>
              <a:buChar char="-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Xem lại bài từ trang 118 đến trang 121.</a:t>
            </a:r>
          </a:p>
          <a:p>
            <a:pPr marL="609502" indent="-609502" algn="just" defTabSz="1217378">
              <a:buFontTx/>
              <a:buChar char="-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4267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(trang 122).</a:t>
            </a:r>
          </a:p>
        </p:txBody>
      </p:sp>
    </p:spTree>
    <p:extLst>
      <p:ext uri="{BB962C8B-B14F-4D97-AF65-F5344CB8AC3E}">
        <p14:creationId xmlns:p14="http://schemas.microsoft.com/office/powerpoint/2010/main" val="16474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2930" y="842271"/>
            <a:ext cx="334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 BIỆT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C217B-4F7D-E587-4B2E-EACE980167CB}"/>
              </a:ext>
            </a:extLst>
          </p:cNvPr>
          <p:cNvSpPr txBox="1"/>
          <p:nvPr/>
        </p:nvSpPr>
        <p:spPr>
          <a:xfrm>
            <a:off x="2786582" y="2133930"/>
            <a:ext cx="6828616" cy="1046424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6000" b="1" dirty="0" err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60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 + 4</a:t>
            </a:r>
          </a:p>
        </p:txBody>
      </p:sp>
    </p:spTree>
    <p:extLst>
      <p:ext uri="{BB962C8B-B14F-4D97-AF65-F5344CB8AC3E}">
        <p14:creationId xmlns:p14="http://schemas.microsoft.com/office/powerpoint/2010/main" val="20798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073571"/>
            <a:ext cx="11074400" cy="19702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270256"/>
            <a:ext cx="10617200" cy="635830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3333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00" y="3370944"/>
            <a:ext cx="11582400" cy="1436241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Cành liễu rủ lá trông (…..…….) như một mái tóc.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200" y="5227159"/>
            <a:ext cx="11582400" cy="1436241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Tập thể dục hằng ngày cho cơ thể (……….).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0801" y="2202431"/>
            <a:ext cx="2450433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xanh tốt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08000" y="1300093"/>
            <a:ext cx="812800" cy="812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05201" y="2209801"/>
            <a:ext cx="1703312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lắc lư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120952"/>
            <a:ext cx="861484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23201" y="2202430"/>
            <a:ext cx="2450433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dễ gãy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1" y="1186518"/>
            <a:ext cx="2795820" cy="779749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mềm mại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92417" y="1186518"/>
            <a:ext cx="2177656" cy="779749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dẻo dai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84E-6 L 0.08125 0.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571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7473E-6 L -0.13593 0.68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7867" y="471387"/>
            <a:ext cx="11633200" cy="5802413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17600" y="11091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Cây lΗğu ǟủ lá ǇrŪg Εϛm jại ηư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0019" y="29843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dục hằng wgày giúp cơ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Ύ˞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440" y="390119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867" y="203826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jŎ jái Ǉŉ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324" y="381000"/>
            <a:ext cx="6023352" cy="6023352"/>
          </a:xfrm>
        </p:spPr>
      </p:pic>
      <p:pic>
        <p:nvPicPr>
          <p:cNvPr id="5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8324" y="381000"/>
            <a:ext cx="6023352" cy="6023352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2107048" y="281114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559583" y="281114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399F-1004-4F74-B2FD-2A728294AFFA}"/>
              </a:ext>
            </a:extLst>
          </p:cNvPr>
          <p:cNvSpPr txBox="1"/>
          <p:nvPr/>
        </p:nvSpPr>
        <p:spPr>
          <a:xfrm>
            <a:off x="1875692" y="1777327"/>
            <a:ext cx="9015046" cy="6155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47E41-7775-4ABC-ABAD-40F0E9AB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07" y="2589596"/>
            <a:ext cx="3493477" cy="4071671"/>
          </a:xfrm>
          <a:prstGeom prst="roundRect">
            <a:avLst>
              <a:gd name="adj" fmla="val 11445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EFB1F-506B-4FFF-952A-CCDB6C52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66" y="2589596"/>
            <a:ext cx="3539546" cy="4071671"/>
          </a:xfrm>
          <a:prstGeom prst="roundRect">
            <a:avLst>
              <a:gd name="adj" fmla="val 11513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070400" y="1413562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indent="457200" algn="just" defTabSz="1219004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8" name="Right Arrow 4">
            <a:extLst>
              <a:ext uri="{FF2B5EF4-FFF2-40B4-BE49-F238E27FC236}">
                <a16:creationId xmlns:a16="http://schemas.microsoft.com/office/drawing/2014/main" id="{273C352A-5B14-4778-85CC-74DA4631E270}"/>
              </a:ext>
            </a:extLst>
          </p:cNvPr>
          <p:cNvSpPr/>
          <p:nvPr/>
        </p:nvSpPr>
        <p:spPr>
          <a:xfrm>
            <a:off x="2001986" y="1662889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4C969E-8988-4B46-A386-EC72B7492E2F}"/>
              </a:ext>
            </a:extLst>
          </p:cNvPr>
          <p:cNvSpPr/>
          <p:nvPr/>
        </p:nvSpPr>
        <p:spPr>
          <a:xfrm>
            <a:off x="9612808" y="1694221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5657F6-B851-4F4E-95B0-6BA9A37A3C1C}"/>
              </a:ext>
            </a:extLst>
          </p:cNvPr>
          <p:cNvCxnSpPr/>
          <p:nvPr/>
        </p:nvCxnSpPr>
        <p:spPr>
          <a:xfrm>
            <a:off x="9221121" y="1942715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4CD5F1F-9A9F-4CF8-B91E-576D5C83C6E1}"/>
              </a:ext>
            </a:extLst>
          </p:cNvPr>
          <p:cNvCxnSpPr/>
          <p:nvPr/>
        </p:nvCxnSpPr>
        <p:spPr>
          <a:xfrm>
            <a:off x="2576950" y="192447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9AEEA9F-9F66-4F39-BD1B-A0BDF6301D8E}"/>
              </a:ext>
            </a:extLst>
          </p:cNvPr>
          <p:cNvCxnSpPr/>
          <p:nvPr/>
        </p:nvCxnSpPr>
        <p:spPr>
          <a:xfrm>
            <a:off x="10464630" y="2445470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1430C7-B164-439A-A971-8DF213C47BAE}"/>
              </a:ext>
            </a:extLst>
          </p:cNvPr>
          <p:cNvSpPr/>
          <p:nvPr/>
        </p:nvSpPr>
        <p:spPr>
          <a:xfrm>
            <a:off x="7839622" y="2639896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5240C-04C1-4E88-9C83-497063EC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89" y="3194175"/>
            <a:ext cx="5354150" cy="23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3C249CC-82D0-4867-91BE-CFCD04F404CE}"/>
              </a:ext>
            </a:extLst>
          </p:cNvPr>
          <p:cNvSpPr/>
          <p:nvPr/>
        </p:nvSpPr>
        <p:spPr>
          <a:xfrm>
            <a:off x="6377623" y="268811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8" grpId="0" animBg="1"/>
      <p:bldP spid="68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7867" y="471387"/>
            <a:ext cx="11633200" cy="5802413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17600" y="11091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Thân cây lΗğu δŪg Ǉo ηưng Ύ˞o dai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467" y="204587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294109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gió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 Vì vậy, cây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Ż gãy.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63" y="-108899"/>
            <a:ext cx="2061034" cy="2061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47487-1801-4780-A5A4-DB12E91B6CDC}"/>
              </a:ext>
            </a:extLst>
          </p:cNvPr>
          <p:cNvSpPr txBox="1"/>
          <p:nvPr/>
        </p:nvSpPr>
        <p:spPr>
          <a:xfrm>
            <a:off x="1905130" y="2718787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  <a:endParaRPr lang="en-US" sz="3200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1203760" y="616228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2092761" y="679871"/>
            <a:ext cx="9033164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C8AAB-3385-42BD-999E-879FEED11F8B}"/>
              </a:ext>
            </a:extLst>
          </p:cNvPr>
          <p:cNvSpPr txBox="1"/>
          <p:nvPr/>
        </p:nvSpPr>
        <p:spPr>
          <a:xfrm>
            <a:off x="1252252" y="1699080"/>
            <a:ext cx="550487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 hay </a:t>
            </a:r>
            <a:r>
              <a:rPr lang="en-US" sz="3600" i="1" dirty="0" err="1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C9DCF-CD15-4C8C-A369-1E46C25ABD2A}"/>
              </a:ext>
            </a:extLst>
          </p:cNvPr>
          <p:cNvSpPr txBox="1"/>
          <p:nvPr/>
        </p:nvSpPr>
        <p:spPr>
          <a:xfrm>
            <a:off x="1252650" y="3791160"/>
            <a:ext cx="3225566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</a:t>
            </a: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 ?</a:t>
            </a:r>
            <a:endParaRPr lang="en-US" sz="3600" dirty="0">
              <a:solidFill>
                <a:schemeClr val="accent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8B166-A070-4082-90CE-F76180F2B4FC}"/>
              </a:ext>
            </a:extLst>
          </p:cNvPr>
          <p:cNvSpPr txBox="1"/>
          <p:nvPr/>
        </p:nvSpPr>
        <p:spPr>
          <a:xfrm>
            <a:off x="4918494" y="2707267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90F9D-8469-40F0-9E91-384D64183B2A}"/>
              </a:ext>
            </a:extLst>
          </p:cNvPr>
          <p:cNvSpPr txBox="1"/>
          <p:nvPr/>
        </p:nvSpPr>
        <p:spPr>
          <a:xfrm>
            <a:off x="2028811" y="5165194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AD91F-B894-46ED-BA3C-71548DD9C1F8}"/>
              </a:ext>
            </a:extLst>
          </p:cNvPr>
          <p:cNvSpPr txBox="1"/>
          <p:nvPr/>
        </p:nvSpPr>
        <p:spPr>
          <a:xfrm>
            <a:off x="5042175" y="5148452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F8BF66-8E29-4901-9151-07F1DDD76DB7}"/>
              </a:ext>
            </a:extLst>
          </p:cNvPr>
          <p:cNvSpPr txBox="1"/>
          <p:nvPr/>
        </p:nvSpPr>
        <p:spPr>
          <a:xfrm>
            <a:off x="7907960" y="2712511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0B65757-08BA-4C29-AF74-D9915EE80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50" y="2668044"/>
            <a:ext cx="914941" cy="772450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451D6C7-C3B3-4974-BDFA-D960850A2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57" y="2662716"/>
            <a:ext cx="914941" cy="772450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06784DA6-0220-4C11-B7F1-E603D28E9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8" y="2655753"/>
            <a:ext cx="914941" cy="772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0BE496-E0EA-4173-864D-7121B8BA5A2C}"/>
              </a:ext>
            </a:extLst>
          </p:cNvPr>
          <p:cNvSpPr txBox="1"/>
          <p:nvPr/>
        </p:nvSpPr>
        <p:spPr>
          <a:xfrm>
            <a:off x="8031641" y="5148451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13D7482A-49B1-4062-9E84-0AFFB8B30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7" y="5146725"/>
            <a:ext cx="914941" cy="772450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A0392E61-5F0E-41FB-8D84-EC79B8FC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81" y="5086737"/>
            <a:ext cx="914941" cy="772450"/>
          </a:xfrm>
          <a:prstGeom prst="rect">
            <a:avLst/>
          </a:prstGeom>
        </p:spPr>
      </p:pic>
      <p:pic>
        <p:nvPicPr>
          <p:cNvPr id="27" name="Picture 26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22EB87DA-CD08-4B30-BD6F-DFCC28429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34" y="5069994"/>
            <a:ext cx="914941" cy="77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328</Words>
  <Application>Microsoft Office PowerPoint</Application>
  <PresentationFormat>Widescreen</PresentationFormat>
  <Paragraphs>59</Paragraphs>
  <Slides>13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宋体</vt:lpstr>
      <vt:lpstr>Arial</vt:lpstr>
      <vt:lpstr>Arial Rounded MT Bold</vt:lpstr>
      <vt:lpstr>Arial-Rounded</vt:lpstr>
      <vt:lpstr>Calibri</vt:lpstr>
      <vt:lpstr>HP001 4 hàng</vt:lpstr>
      <vt:lpstr>HP001 5 hàng</vt:lpstr>
      <vt:lpstr>黑体</vt:lpstr>
      <vt:lpstr>Times New Roman</vt:lpstr>
      <vt:lpstr>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WINDOWS 10 PRO</cp:lastModifiedBy>
  <cp:revision>15</cp:revision>
  <dcterms:created xsi:type="dcterms:W3CDTF">2017-06-26T03:23:00Z</dcterms:created>
  <dcterms:modified xsi:type="dcterms:W3CDTF">2024-04-11T08:36:13Z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