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8" r:id="rId3"/>
    <p:sldMasterId id="2147483680" r:id="rId4"/>
  </p:sldMasterIdLst>
  <p:notesMasterIdLst>
    <p:notesMasterId r:id="rId33"/>
  </p:notesMasterIdLst>
  <p:sldIdLst>
    <p:sldId id="260" r:id="rId5"/>
    <p:sldId id="282" r:id="rId6"/>
    <p:sldId id="286" r:id="rId7"/>
    <p:sldId id="283" r:id="rId8"/>
    <p:sldId id="284" r:id="rId9"/>
    <p:sldId id="262" r:id="rId10"/>
    <p:sldId id="263" r:id="rId11"/>
    <p:sldId id="285" r:id="rId12"/>
    <p:sldId id="256" r:id="rId13"/>
    <p:sldId id="296" r:id="rId14"/>
    <p:sldId id="334" r:id="rId15"/>
    <p:sldId id="267" r:id="rId16"/>
    <p:sldId id="292" r:id="rId17"/>
    <p:sldId id="290" r:id="rId18"/>
    <p:sldId id="294" r:id="rId19"/>
    <p:sldId id="293" r:id="rId20"/>
    <p:sldId id="295" r:id="rId21"/>
    <p:sldId id="342" r:id="rId22"/>
    <p:sldId id="343" r:id="rId23"/>
    <p:sldId id="2007577125" r:id="rId24"/>
    <p:sldId id="344" r:id="rId25"/>
    <p:sldId id="2007577126" r:id="rId26"/>
    <p:sldId id="276" r:id="rId27"/>
    <p:sldId id="525" r:id="rId28"/>
    <p:sldId id="2007577127" r:id="rId29"/>
    <p:sldId id="529" r:id="rId30"/>
    <p:sldId id="273" r:id="rId31"/>
    <p:sldId id="279"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D7E9"/>
    <a:srgbClr val="88CBBA"/>
    <a:srgbClr val="C5E0EB"/>
    <a:srgbClr val="F2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604" y="44"/>
      </p:cViewPr>
      <p:guideLst>
        <p:guide orient="horz" pos="2160"/>
        <p:guide pos="3840"/>
      </p:guideLst>
    </p:cSldViewPr>
  </p:slideViewPr>
  <p:notesTextViewPr>
    <p:cViewPr>
      <p:scale>
        <a:sx n="1" d="1"/>
        <a:sy n="1" d="1"/>
      </p:scale>
      <p:origin x="0" y="0"/>
    </p:cViewPr>
  </p:notesTextViewPr>
  <p:sorterViewPr>
    <p:cViewPr>
      <p:scale>
        <a:sx n="139" d="100"/>
        <a:sy n="139" d="100"/>
      </p:scale>
      <p:origin x="0" y="-53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ED53A2-ABDD-4056-8CE6-B98700659FA9}" type="datetimeFigureOut">
              <a:rPr lang="zh-CN" altLang="en-US" smtClean="0"/>
              <a:t>2021/12/20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F9B47-6DF8-4E1E-A7F4-FF1749D6F715}" type="slidenum">
              <a:rPr lang="zh-CN" altLang="en-US" smtClean="0"/>
              <a:t>‹#›</a:t>
            </a:fld>
            <a:endParaRPr lang="zh-CN" altLang="en-US"/>
          </a:p>
        </p:txBody>
      </p:sp>
    </p:spTree>
    <p:extLst>
      <p:ext uri="{BB962C8B-B14F-4D97-AF65-F5344CB8AC3E}">
        <p14:creationId xmlns:p14="http://schemas.microsoft.com/office/powerpoint/2010/main" val="3991529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4757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32F37-3AD0-47B2-BE14-BBDA32323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8791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32F37-3AD0-47B2-BE14-BBDA32323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1624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2207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GV hỏi để khai thác cho HS hiểu kĩ thuật viết (chữ đầu câu viết hoa, cuối câu có dấu chấm, khoảng cách các chữ bằng 1 con chữ o…)</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27</a:t>
            </a:fld>
            <a:endParaRPr lang="en-US"/>
          </a:p>
        </p:txBody>
      </p:sp>
    </p:spTree>
    <p:extLst>
      <p:ext uri="{BB962C8B-B14F-4D97-AF65-F5344CB8AC3E}">
        <p14:creationId xmlns:p14="http://schemas.microsoft.com/office/powerpoint/2010/main" val="470366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677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55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32F37-3AD0-47B2-BE14-BBDA32323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2532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32F37-3AD0-47B2-BE14-BBDA32323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3222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3285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32F37-3AD0-47B2-BE14-BBDA32323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9324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32F37-3AD0-47B2-BE14-BBDA32323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1983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9164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722F30-70BE-4597-A895-59AEB4C92B8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6FEE731-1190-4992-B751-DB49E6C1D1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2FD284B-B6B1-48C0-8F32-41776A48D154}"/>
              </a:ext>
            </a:extLst>
          </p:cNvPr>
          <p:cNvSpPr>
            <a:spLocks noGrp="1"/>
          </p:cNvSpPr>
          <p:nvPr>
            <p:ph type="dt" sz="half" idx="10"/>
          </p:nvPr>
        </p:nvSpPr>
        <p:spPr/>
        <p:txBody>
          <a:bodyPr/>
          <a:lstStyle/>
          <a:p>
            <a:fld id="{71105ECC-05DB-4A25-8E6A-E61FCA6F5619}"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22B0B980-E977-472A-8868-0AC1864A13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43110A-A836-4098-93F2-E5780AD269B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id="{FE64915A-A193-411A-A123-3E4512421B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6149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988ED7-2FAC-4121-96E5-A1EA6984F3E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EA459-805A-404B-BAE6-CC8ABD2A08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91E2DCD-6EF3-47CA-939F-0E285CE594CC}"/>
              </a:ext>
            </a:extLst>
          </p:cNvPr>
          <p:cNvSpPr>
            <a:spLocks noGrp="1"/>
          </p:cNvSpPr>
          <p:nvPr>
            <p:ph type="dt" sz="half" idx="10"/>
          </p:nvPr>
        </p:nvSpPr>
        <p:spPr/>
        <p:txBody>
          <a:bodyPr/>
          <a:lstStyle/>
          <a:p>
            <a:fld id="{71105ECC-05DB-4A25-8E6A-E61FCA6F5619}"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E4265381-C04B-4041-BE83-838879FF6C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0E4938-3DA9-4A01-BE41-ED1A6BC9EA19}"/>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803345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A4BD1E-BF89-43F2-8863-4388E88DA70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059926-E9D8-4839-90D7-677D8533BA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4942A72-9BD4-4F4F-9B99-39C3A0CEEC6A}"/>
              </a:ext>
            </a:extLst>
          </p:cNvPr>
          <p:cNvSpPr>
            <a:spLocks noGrp="1"/>
          </p:cNvSpPr>
          <p:nvPr>
            <p:ph type="dt" sz="half" idx="10"/>
          </p:nvPr>
        </p:nvSpPr>
        <p:spPr/>
        <p:txBody>
          <a:bodyPr/>
          <a:lstStyle/>
          <a:p>
            <a:fld id="{71105ECC-05DB-4A25-8E6A-E61FCA6F5619}"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1E7E3195-430C-4F02-B143-7B4DB1CAD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027511-DB12-4B6E-A7F3-400C42BF840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614234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2244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993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682299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2058700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995768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182689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534604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696477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EEAB96-CF87-4C6B-9D06-7EE1D08E931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DED4BC-F33A-453C-A1D8-00EC72012DC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BA66174-3328-40E4-AADF-655C79A2A8DD}"/>
              </a:ext>
            </a:extLst>
          </p:cNvPr>
          <p:cNvSpPr>
            <a:spLocks noGrp="1"/>
          </p:cNvSpPr>
          <p:nvPr>
            <p:ph type="dt" sz="half" idx="10"/>
          </p:nvPr>
        </p:nvSpPr>
        <p:spPr/>
        <p:txBody>
          <a:bodyPr/>
          <a:lstStyle/>
          <a:p>
            <a:fld id="{71105ECC-05DB-4A25-8E6A-E61FCA6F5619}"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050B7521-C9F1-465B-9A65-1E05966CF8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2B5226-FFCF-47FD-8A07-DAABD31F1B8A}"/>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942570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49723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12/20/2021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884076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12/20/2021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2381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12/20/2021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9713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032232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33395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71891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150248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420283"/>
            <a:ext cx="5181601" cy="980017"/>
          </a:xfrm>
        </p:spPr>
        <p:txBody>
          <a:bodyPr/>
          <a:lstStyle/>
          <a:p>
            <a:r>
              <a:rPr lang="en-US"/>
              <a:t>Click to edit Master title style</a:t>
            </a:r>
          </a:p>
        </p:txBody>
      </p:sp>
      <p:sp>
        <p:nvSpPr>
          <p:cNvPr id="3" name="Subtitle 2"/>
          <p:cNvSpPr>
            <a:spLocks noGrp="1"/>
          </p:cNvSpPr>
          <p:nvPr>
            <p:ph type="subTitle" idx="1"/>
          </p:nvPr>
        </p:nvSpPr>
        <p:spPr>
          <a:xfrm>
            <a:off x="914401" y="2590802"/>
            <a:ext cx="4267201" cy="1168400"/>
          </a:xfrm>
        </p:spPr>
        <p:txBody>
          <a:bodyPr/>
          <a:lstStyle>
            <a:lvl1pPr marL="0" indent="0" algn="ctr">
              <a:buNone/>
              <a:defRPr>
                <a:solidFill>
                  <a:schemeClr val="tx1">
                    <a:tint val="75000"/>
                  </a:schemeClr>
                </a:solidFill>
              </a:defRPr>
            </a:lvl1pPr>
            <a:lvl2pPr marL="304679" indent="0" algn="ctr">
              <a:buNone/>
              <a:defRPr>
                <a:solidFill>
                  <a:schemeClr val="tx1">
                    <a:tint val="75000"/>
                  </a:schemeClr>
                </a:solidFill>
              </a:defRPr>
            </a:lvl2pPr>
            <a:lvl3pPr marL="609356" indent="0" algn="ctr">
              <a:buNone/>
              <a:defRPr>
                <a:solidFill>
                  <a:schemeClr val="tx1">
                    <a:tint val="75000"/>
                  </a:schemeClr>
                </a:solidFill>
              </a:defRPr>
            </a:lvl3pPr>
            <a:lvl4pPr marL="914035" indent="0" algn="ctr">
              <a:buNone/>
              <a:defRPr>
                <a:solidFill>
                  <a:schemeClr val="tx1">
                    <a:tint val="75000"/>
                  </a:schemeClr>
                </a:solidFill>
              </a:defRPr>
            </a:lvl4pPr>
            <a:lvl5pPr marL="1218712" indent="0" algn="ctr">
              <a:buNone/>
              <a:defRPr>
                <a:solidFill>
                  <a:schemeClr val="tx1">
                    <a:tint val="75000"/>
                  </a:schemeClr>
                </a:solidFill>
              </a:defRPr>
            </a:lvl5pPr>
            <a:lvl6pPr marL="1523391" indent="0" algn="ctr">
              <a:buNone/>
              <a:defRPr>
                <a:solidFill>
                  <a:schemeClr val="tx1">
                    <a:tint val="75000"/>
                  </a:schemeClr>
                </a:solidFill>
              </a:defRPr>
            </a:lvl6pPr>
            <a:lvl7pPr marL="1828068" indent="0" algn="ctr">
              <a:buNone/>
              <a:defRPr>
                <a:solidFill>
                  <a:schemeClr val="tx1">
                    <a:tint val="75000"/>
                  </a:schemeClr>
                </a:solidFill>
              </a:defRPr>
            </a:lvl7pPr>
            <a:lvl8pPr marL="2132747" indent="0" algn="ctr">
              <a:buNone/>
              <a:defRPr>
                <a:solidFill>
                  <a:schemeClr val="tx1">
                    <a:tint val="75000"/>
                  </a:schemeClr>
                </a:solidFill>
              </a:defRPr>
            </a:lvl8pPr>
            <a:lvl9pPr marL="2437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838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5360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4ADCB6-9944-487D-9339-D429E54F5A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30CC48A-4DB0-4747-87C6-E3CD40A6AB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B2325A1-5419-4E2B-9422-B4F96BE32499}"/>
              </a:ext>
            </a:extLst>
          </p:cNvPr>
          <p:cNvSpPr>
            <a:spLocks noGrp="1"/>
          </p:cNvSpPr>
          <p:nvPr>
            <p:ph type="dt" sz="half" idx="10"/>
          </p:nvPr>
        </p:nvSpPr>
        <p:spPr/>
        <p:txBody>
          <a:bodyPr/>
          <a:lstStyle/>
          <a:p>
            <a:fld id="{71105ECC-05DB-4A25-8E6A-E61FCA6F5619}"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845C473B-7264-4ACF-B508-9761DA12798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E3F195-0716-4886-9A07-BFC1B0CD194F}"/>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924732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1" y="2937934"/>
            <a:ext cx="5181601"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1" y="1937810"/>
            <a:ext cx="5181601" cy="1000124"/>
          </a:xfrm>
        </p:spPr>
        <p:txBody>
          <a:bodyPr anchor="b"/>
          <a:lstStyle>
            <a:lvl1pPr marL="0" indent="0">
              <a:buNone/>
              <a:defRPr sz="1333">
                <a:solidFill>
                  <a:schemeClr val="tx1">
                    <a:tint val="75000"/>
                  </a:schemeClr>
                </a:solidFill>
              </a:defRPr>
            </a:lvl1pPr>
            <a:lvl2pPr marL="304679" indent="0">
              <a:buNone/>
              <a:defRPr sz="1200">
                <a:solidFill>
                  <a:schemeClr val="tx1">
                    <a:tint val="75000"/>
                  </a:schemeClr>
                </a:solidFill>
              </a:defRPr>
            </a:lvl2pPr>
            <a:lvl3pPr marL="609356" indent="0">
              <a:buNone/>
              <a:defRPr sz="1067">
                <a:solidFill>
                  <a:schemeClr val="tx1">
                    <a:tint val="75000"/>
                  </a:schemeClr>
                </a:solidFill>
              </a:defRPr>
            </a:lvl3pPr>
            <a:lvl4pPr marL="914035" indent="0">
              <a:buNone/>
              <a:defRPr sz="933">
                <a:solidFill>
                  <a:schemeClr val="tx1">
                    <a:tint val="75000"/>
                  </a:schemeClr>
                </a:solidFill>
              </a:defRPr>
            </a:lvl4pPr>
            <a:lvl5pPr marL="1218712" indent="0">
              <a:buNone/>
              <a:defRPr sz="933">
                <a:solidFill>
                  <a:schemeClr val="tx1">
                    <a:tint val="75000"/>
                  </a:schemeClr>
                </a:solidFill>
              </a:defRPr>
            </a:lvl5pPr>
            <a:lvl6pPr marL="1523391" indent="0">
              <a:buNone/>
              <a:defRPr sz="933">
                <a:solidFill>
                  <a:schemeClr val="tx1">
                    <a:tint val="75000"/>
                  </a:schemeClr>
                </a:solidFill>
              </a:defRPr>
            </a:lvl6pPr>
            <a:lvl7pPr marL="1828068" indent="0">
              <a:buNone/>
              <a:defRPr sz="933">
                <a:solidFill>
                  <a:schemeClr val="tx1">
                    <a:tint val="75000"/>
                  </a:schemeClr>
                </a:solidFill>
              </a:defRPr>
            </a:lvl7pPr>
            <a:lvl8pPr marL="2132747" indent="0">
              <a:buNone/>
              <a:defRPr sz="933">
                <a:solidFill>
                  <a:schemeClr val="tx1">
                    <a:tint val="75000"/>
                  </a:schemeClr>
                </a:solidFill>
              </a:defRPr>
            </a:lvl8pPr>
            <a:lvl9pPr marL="2437425"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7043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799"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6409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99" y="1023411"/>
            <a:ext cx="2693459"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99" y="1449916"/>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11"/>
            <a:ext cx="2694516"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6"/>
            <a:ext cx="2694516"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8418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854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9419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5"/>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6"/>
            <a:ext cx="3407834" cy="3902075"/>
          </a:xfrm>
        </p:spPr>
        <p:txBody>
          <a:bodyPr/>
          <a:lstStyle>
            <a:lvl1pPr>
              <a:defRPr sz="2132"/>
            </a:lvl1pPr>
            <a:lvl2pPr>
              <a:defRPr sz="1865"/>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86380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6"/>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8"/>
            <a:ext cx="3657600" cy="2743200"/>
          </a:xfrm>
        </p:spPr>
        <p:txBody>
          <a:bodyPr/>
          <a:lstStyle>
            <a:lvl1pPr marL="0" indent="0">
              <a:buNone/>
              <a:defRPr sz="2132"/>
            </a:lvl1pPr>
            <a:lvl2pPr marL="304679" indent="0">
              <a:buNone/>
              <a:defRPr sz="1865"/>
            </a:lvl2pPr>
            <a:lvl3pPr marL="609356" indent="0">
              <a:buNone/>
              <a:defRPr sz="1600"/>
            </a:lvl3pPr>
            <a:lvl4pPr marL="914035" indent="0">
              <a:buNone/>
              <a:defRPr sz="1333"/>
            </a:lvl4pPr>
            <a:lvl5pPr marL="1218712" indent="0">
              <a:buNone/>
              <a:defRPr sz="1333"/>
            </a:lvl5pPr>
            <a:lvl6pPr marL="1523391" indent="0">
              <a:buNone/>
              <a:defRPr sz="1333"/>
            </a:lvl6pPr>
            <a:lvl7pPr marL="1828068" indent="0">
              <a:buNone/>
              <a:defRPr sz="1333"/>
            </a:lvl7pPr>
            <a:lvl8pPr marL="2132747" indent="0">
              <a:buNone/>
              <a:defRPr sz="1333"/>
            </a:lvl8pPr>
            <a:lvl9pPr marL="2437425" indent="0">
              <a:buNone/>
              <a:defRPr sz="133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9907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96180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5488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4D0605-B108-46D7-8369-6571864D1BF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612184A-C5D1-4BC3-AEB2-F4095F6ED60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DC8794A-BBDE-4DD3-84CE-2B9CE10FD3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EBFD6E4-B295-43C9-AC11-8D2495366D49}"/>
              </a:ext>
            </a:extLst>
          </p:cNvPr>
          <p:cNvSpPr>
            <a:spLocks noGrp="1"/>
          </p:cNvSpPr>
          <p:nvPr>
            <p:ph type="dt" sz="half" idx="10"/>
          </p:nvPr>
        </p:nvSpPr>
        <p:spPr/>
        <p:txBody>
          <a:bodyPr/>
          <a:lstStyle/>
          <a:p>
            <a:fld id="{71105ECC-05DB-4A25-8E6A-E61FCA6F5619}" type="datetimeFigureOut">
              <a:rPr lang="zh-CN" altLang="en-US" smtClean="0"/>
              <a:t>2021/12/20</a:t>
            </a:fld>
            <a:endParaRPr lang="zh-CN" altLang="en-US"/>
          </a:p>
        </p:txBody>
      </p:sp>
      <p:sp>
        <p:nvSpPr>
          <p:cNvPr id="6" name="页脚占位符 5">
            <a:extLst>
              <a:ext uri="{FF2B5EF4-FFF2-40B4-BE49-F238E27FC236}">
                <a16:creationId xmlns:a16="http://schemas.microsoft.com/office/drawing/2014/main" id="{E4026BDD-5B50-41BE-834C-03AB1437D20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F5A523A-D7AA-4E6B-9B52-4758EF8D07EC}"/>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977575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910AE6-1F57-4A31-9008-4D642F755F6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B168356-DBF6-4A4D-91C7-182CC85AC3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88A8EBA-0DAD-42EA-99C2-D23C5D7148A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524EC4D-F1E5-42BF-AFD6-2E141A5BDB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88FE428-6272-4BC6-8559-9529B37B820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5287C14-A4B0-4F1B-8E5A-89FD29364D21}"/>
              </a:ext>
            </a:extLst>
          </p:cNvPr>
          <p:cNvSpPr>
            <a:spLocks noGrp="1"/>
          </p:cNvSpPr>
          <p:nvPr>
            <p:ph type="dt" sz="half" idx="10"/>
          </p:nvPr>
        </p:nvSpPr>
        <p:spPr/>
        <p:txBody>
          <a:bodyPr/>
          <a:lstStyle/>
          <a:p>
            <a:fld id="{71105ECC-05DB-4A25-8E6A-E61FCA6F5619}" type="datetimeFigureOut">
              <a:rPr lang="zh-CN" altLang="en-US" smtClean="0"/>
              <a:t>2021/12/20</a:t>
            </a:fld>
            <a:endParaRPr lang="zh-CN" altLang="en-US"/>
          </a:p>
        </p:txBody>
      </p:sp>
      <p:sp>
        <p:nvSpPr>
          <p:cNvPr id="8" name="页脚占位符 7">
            <a:extLst>
              <a:ext uri="{FF2B5EF4-FFF2-40B4-BE49-F238E27FC236}">
                <a16:creationId xmlns:a16="http://schemas.microsoft.com/office/drawing/2014/main" id="{9352E029-3449-4023-9BA3-A4E0A645022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4F19327-B133-498A-A50A-1F9E489265B3}"/>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560015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FEF83B-0EA5-44BA-9824-F0CD83C60D1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5276493-8949-47D2-A31E-3697CEF21ED1}"/>
              </a:ext>
            </a:extLst>
          </p:cNvPr>
          <p:cNvSpPr>
            <a:spLocks noGrp="1"/>
          </p:cNvSpPr>
          <p:nvPr>
            <p:ph type="dt" sz="half" idx="10"/>
          </p:nvPr>
        </p:nvSpPr>
        <p:spPr/>
        <p:txBody>
          <a:bodyPr/>
          <a:lstStyle/>
          <a:p>
            <a:fld id="{71105ECC-05DB-4A25-8E6A-E61FCA6F5619}" type="datetimeFigureOut">
              <a:rPr lang="zh-CN" altLang="en-US" smtClean="0"/>
              <a:t>2021/12/20</a:t>
            </a:fld>
            <a:endParaRPr lang="zh-CN" altLang="en-US"/>
          </a:p>
        </p:txBody>
      </p:sp>
      <p:sp>
        <p:nvSpPr>
          <p:cNvPr id="4" name="页脚占位符 3">
            <a:extLst>
              <a:ext uri="{FF2B5EF4-FFF2-40B4-BE49-F238E27FC236}">
                <a16:creationId xmlns:a16="http://schemas.microsoft.com/office/drawing/2014/main" id="{5069DD12-9FA1-45D2-B798-8B1996D6545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972593E-3FD8-4528-9339-AF8B4BCDABE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091309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7E2CB0-1E5C-4D6D-8111-447F5484230F}"/>
              </a:ext>
            </a:extLst>
          </p:cNvPr>
          <p:cNvSpPr>
            <a:spLocks noGrp="1"/>
          </p:cNvSpPr>
          <p:nvPr>
            <p:ph type="dt" sz="half" idx="10"/>
          </p:nvPr>
        </p:nvSpPr>
        <p:spPr/>
        <p:txBody>
          <a:bodyPr/>
          <a:lstStyle/>
          <a:p>
            <a:fld id="{71105ECC-05DB-4A25-8E6A-E61FCA6F5619}" type="datetimeFigureOut">
              <a:rPr lang="zh-CN" altLang="en-US" smtClean="0"/>
              <a:t>2021/12/20</a:t>
            </a:fld>
            <a:endParaRPr lang="zh-CN" altLang="en-US"/>
          </a:p>
        </p:txBody>
      </p:sp>
      <p:sp>
        <p:nvSpPr>
          <p:cNvPr id="3" name="页脚占位符 2">
            <a:extLst>
              <a:ext uri="{FF2B5EF4-FFF2-40B4-BE49-F238E27FC236}">
                <a16:creationId xmlns:a16="http://schemas.microsoft.com/office/drawing/2014/main" id="{7CD0671E-0D48-4AD2-B6F8-A60BEC6A664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83C7DF-BD4D-4BD1-A6E5-33605320F75C}"/>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356438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FA292-E5C1-4436-8CB5-FF9B523539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76F139C-6E8C-48D5-9B1D-F837030FA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6395EF-8A55-4F9D-9A62-6326B2CB4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67B5ECA-415D-4C02-B62A-EEE0C0B32E66}"/>
              </a:ext>
            </a:extLst>
          </p:cNvPr>
          <p:cNvSpPr>
            <a:spLocks noGrp="1"/>
          </p:cNvSpPr>
          <p:nvPr>
            <p:ph type="dt" sz="half" idx="10"/>
          </p:nvPr>
        </p:nvSpPr>
        <p:spPr/>
        <p:txBody>
          <a:bodyPr/>
          <a:lstStyle/>
          <a:p>
            <a:fld id="{71105ECC-05DB-4A25-8E6A-E61FCA6F5619}" type="datetimeFigureOut">
              <a:rPr lang="zh-CN" altLang="en-US" smtClean="0"/>
              <a:t>2021/12/20</a:t>
            </a:fld>
            <a:endParaRPr lang="zh-CN" altLang="en-US"/>
          </a:p>
        </p:txBody>
      </p:sp>
      <p:sp>
        <p:nvSpPr>
          <p:cNvPr id="6" name="页脚占位符 5">
            <a:extLst>
              <a:ext uri="{FF2B5EF4-FFF2-40B4-BE49-F238E27FC236}">
                <a16:creationId xmlns:a16="http://schemas.microsoft.com/office/drawing/2014/main" id="{8EB24AC3-FF5A-4D6A-B3E3-E0E8DB81BC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86ECFD3-2BFB-4F9D-A971-22CBC6F39743}"/>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68489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359480-BF99-455B-8924-27B75A842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CA4AF-F2C7-48AF-BDEB-57BD3FC3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2D3FEF-98B1-46F2-AD44-1B510962D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F8C2AF9-1C3B-4D55-97BD-2BB1383D6710}"/>
              </a:ext>
            </a:extLst>
          </p:cNvPr>
          <p:cNvSpPr>
            <a:spLocks noGrp="1"/>
          </p:cNvSpPr>
          <p:nvPr>
            <p:ph type="dt" sz="half" idx="10"/>
          </p:nvPr>
        </p:nvSpPr>
        <p:spPr/>
        <p:txBody>
          <a:bodyPr/>
          <a:lstStyle/>
          <a:p>
            <a:fld id="{71105ECC-05DB-4A25-8E6A-E61FCA6F5619}" type="datetimeFigureOut">
              <a:rPr lang="zh-CN" altLang="en-US" smtClean="0"/>
              <a:t>2021/12/20</a:t>
            </a:fld>
            <a:endParaRPr lang="zh-CN" altLang="en-US"/>
          </a:p>
        </p:txBody>
      </p:sp>
      <p:sp>
        <p:nvSpPr>
          <p:cNvPr id="6" name="页脚占位符 5">
            <a:extLst>
              <a:ext uri="{FF2B5EF4-FFF2-40B4-BE49-F238E27FC236}">
                <a16:creationId xmlns:a16="http://schemas.microsoft.com/office/drawing/2014/main" id="{144BE4BD-6DB2-4DF4-981D-42B25252CAA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CE029D5-AEBD-4748-A5C9-0D123DDD842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3151317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microsoft.com/office/2007/relationships/hdphoto" Target="../media/hdphoto1.wdp"/><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p:cNvSpPr/>
          <p:nvPr userDrawn="1"/>
        </p:nvSpPr>
        <p:spPr>
          <a:xfrm>
            <a:off x="8325228" y="6545425"/>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
        <p:nvSpPr>
          <p:cNvPr id="2" name="标题占位符 1">
            <a:extLst>
              <a:ext uri="{FF2B5EF4-FFF2-40B4-BE49-F238E27FC236}">
                <a16:creationId xmlns:a16="http://schemas.microsoft.com/office/drawing/2014/main" id="{57DF5B34-9C77-45C5-85E9-3A015F81C8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A83B889-F396-45DA-B161-724BF9F2F1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24E844D-DE4F-4FAF-BFDE-BA985070E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05ECC-05DB-4A25-8E6A-E61FCA6F5619}"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DC921ED0-E56D-4194-9FFA-E75DFB455F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4ACCD2A-BB2D-4007-B138-721B1B1A3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id="{886C911A-9196-4F09-87BE-8803B4E812A0}"/>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2E8FB4BF-33B8-43C6-9F82-8C279FED7E46}"/>
              </a:ext>
            </a:extLst>
          </p:cNvPr>
          <p:cNvSpPr/>
          <p:nvPr userDrawn="1"/>
        </p:nvSpPr>
        <p:spPr>
          <a:xfrm>
            <a:off x="435426" y="551544"/>
            <a:ext cx="11306629" cy="5775778"/>
          </a:xfrm>
          <a:prstGeom prst="roundRect">
            <a:avLst>
              <a:gd name="adj" fmla="val 93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07571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105523270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12/20/2021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220058581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1"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12/20/2021</a:t>
            </a:fld>
            <a:endParaRPr lang="en-US"/>
          </a:p>
        </p:txBody>
      </p:sp>
      <p:sp>
        <p:nvSpPr>
          <p:cNvPr id="5" name="Footer Placeholder 4"/>
          <p:cNvSpPr>
            <a:spLocks noGrp="1"/>
          </p:cNvSpPr>
          <p:nvPr>
            <p:ph type="ftr" sz="quarter" idx="3"/>
          </p:nvPr>
        </p:nvSpPr>
        <p:spPr>
          <a:xfrm>
            <a:off x="2082801"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1" y="4237568"/>
            <a:ext cx="1422401"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7372968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609356" rtl="0" eaLnBrk="1" latinLnBrk="0" hangingPunct="1">
        <a:spcBef>
          <a:spcPct val="0"/>
        </a:spcBef>
        <a:buNone/>
        <a:defRPr sz="2932" kern="1200">
          <a:solidFill>
            <a:schemeClr val="tx1"/>
          </a:solidFill>
          <a:latin typeface="+mj-lt"/>
          <a:ea typeface="+mj-ea"/>
          <a:cs typeface="+mj-cs"/>
        </a:defRPr>
      </a:lvl1pPr>
    </p:titleStyle>
    <p:bodyStyle>
      <a:lvl1pPr marL="228508" indent="-228508" algn="l" defTabSz="609356" rtl="0" eaLnBrk="1" latinLnBrk="0" hangingPunct="1">
        <a:spcBef>
          <a:spcPct val="20000"/>
        </a:spcBef>
        <a:buFont typeface="Arial" pitchFamily="34" charset="0"/>
        <a:buChar char="•"/>
        <a:defRPr sz="2132" kern="1200">
          <a:solidFill>
            <a:schemeClr val="tx1"/>
          </a:solidFill>
          <a:latin typeface="+mn-lt"/>
          <a:ea typeface="+mn-ea"/>
          <a:cs typeface="+mn-cs"/>
        </a:defRPr>
      </a:lvl1pPr>
      <a:lvl2pPr marL="495101" indent="-190424" algn="l" defTabSz="609356" rtl="0" eaLnBrk="1" latinLnBrk="0" hangingPunct="1">
        <a:spcBef>
          <a:spcPct val="20000"/>
        </a:spcBef>
        <a:buFont typeface="Arial" pitchFamily="34" charset="0"/>
        <a:buChar char="–"/>
        <a:defRPr sz="1865" kern="1200">
          <a:solidFill>
            <a:schemeClr val="tx1"/>
          </a:solidFill>
          <a:latin typeface="+mn-lt"/>
          <a:ea typeface="+mn-ea"/>
          <a:cs typeface="+mn-cs"/>
        </a:defRPr>
      </a:lvl2pPr>
      <a:lvl3pPr marL="761695" indent="-152339" algn="l" defTabSz="60935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373"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052"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729"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408"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085"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89764"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356" rtl="0" eaLnBrk="1" latinLnBrk="0" hangingPunct="1">
        <a:defRPr sz="1200" kern="1200">
          <a:solidFill>
            <a:schemeClr val="tx1"/>
          </a:solidFill>
          <a:latin typeface="+mn-lt"/>
          <a:ea typeface="+mn-ea"/>
          <a:cs typeface="+mn-cs"/>
        </a:defRPr>
      </a:lvl1pPr>
      <a:lvl2pPr marL="304679" algn="l" defTabSz="609356" rtl="0" eaLnBrk="1" latinLnBrk="0" hangingPunct="1">
        <a:defRPr sz="1200" kern="1200">
          <a:solidFill>
            <a:schemeClr val="tx1"/>
          </a:solidFill>
          <a:latin typeface="+mn-lt"/>
          <a:ea typeface="+mn-ea"/>
          <a:cs typeface="+mn-cs"/>
        </a:defRPr>
      </a:lvl2pPr>
      <a:lvl3pPr marL="609356" algn="l" defTabSz="609356" rtl="0" eaLnBrk="1" latinLnBrk="0" hangingPunct="1">
        <a:defRPr sz="1200" kern="1200">
          <a:solidFill>
            <a:schemeClr val="tx1"/>
          </a:solidFill>
          <a:latin typeface="+mn-lt"/>
          <a:ea typeface="+mn-ea"/>
          <a:cs typeface="+mn-cs"/>
        </a:defRPr>
      </a:lvl3pPr>
      <a:lvl4pPr marL="914035" algn="l" defTabSz="609356" rtl="0" eaLnBrk="1" latinLnBrk="0" hangingPunct="1">
        <a:defRPr sz="1200" kern="1200">
          <a:solidFill>
            <a:schemeClr val="tx1"/>
          </a:solidFill>
          <a:latin typeface="+mn-lt"/>
          <a:ea typeface="+mn-ea"/>
          <a:cs typeface="+mn-cs"/>
        </a:defRPr>
      </a:lvl4pPr>
      <a:lvl5pPr marL="1218712" algn="l" defTabSz="609356" rtl="0" eaLnBrk="1" latinLnBrk="0" hangingPunct="1">
        <a:defRPr sz="1200" kern="1200">
          <a:solidFill>
            <a:schemeClr val="tx1"/>
          </a:solidFill>
          <a:latin typeface="+mn-lt"/>
          <a:ea typeface="+mn-ea"/>
          <a:cs typeface="+mn-cs"/>
        </a:defRPr>
      </a:lvl5pPr>
      <a:lvl6pPr marL="1523391" algn="l" defTabSz="609356" rtl="0" eaLnBrk="1" latinLnBrk="0" hangingPunct="1">
        <a:defRPr sz="1200" kern="1200">
          <a:solidFill>
            <a:schemeClr val="tx1"/>
          </a:solidFill>
          <a:latin typeface="+mn-lt"/>
          <a:ea typeface="+mn-ea"/>
          <a:cs typeface="+mn-cs"/>
        </a:defRPr>
      </a:lvl6pPr>
      <a:lvl7pPr marL="1828068" algn="l" defTabSz="609356" rtl="0" eaLnBrk="1" latinLnBrk="0" hangingPunct="1">
        <a:defRPr sz="1200" kern="1200">
          <a:solidFill>
            <a:schemeClr val="tx1"/>
          </a:solidFill>
          <a:latin typeface="+mn-lt"/>
          <a:ea typeface="+mn-ea"/>
          <a:cs typeface="+mn-cs"/>
        </a:defRPr>
      </a:lvl7pPr>
      <a:lvl8pPr marL="2132747" algn="l" defTabSz="609356" rtl="0" eaLnBrk="1" latinLnBrk="0" hangingPunct="1">
        <a:defRPr sz="1200" kern="1200">
          <a:solidFill>
            <a:schemeClr val="tx1"/>
          </a:solidFill>
          <a:latin typeface="+mn-lt"/>
          <a:ea typeface="+mn-ea"/>
          <a:cs typeface="+mn-cs"/>
        </a:defRPr>
      </a:lvl8pPr>
      <a:lvl9pPr marL="2437425" algn="l" defTabSz="609356"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48.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43.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47.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8.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 Target="slide3.xml"/><Relationship Id="rId4" Type="http://schemas.openxmlformats.org/officeDocument/2006/relationships/image" Target="../media/image11.jp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21.wdp"/><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34.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34.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74.svg"/></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8.svg"/><Relationship Id="rId7" Type="http://schemas.openxmlformats.org/officeDocument/2006/relationships/image" Target="../media/image76.svg"/><Relationship Id="rId2" Type="http://schemas.openxmlformats.org/officeDocument/2006/relationships/image" Target="../media/image67.png"/><Relationship Id="rId1" Type="http://schemas.openxmlformats.org/officeDocument/2006/relationships/slideLayout" Target="../slideLayouts/slideLayout34.xml"/><Relationship Id="rId6" Type="http://schemas.openxmlformats.org/officeDocument/2006/relationships/image" Target="../media/image75.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78.sv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microsoft.com/office/2007/relationships/hdphoto" Target="../media/hdphoto22.wdp"/><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8.wdp"/><Relationship Id="rId18" Type="http://schemas.openxmlformats.org/officeDocument/2006/relationships/image" Target="../media/image23.png"/><Relationship Id="rId26" Type="http://schemas.openxmlformats.org/officeDocument/2006/relationships/slide" Target="slide6.xml"/><Relationship Id="rId39" Type="http://schemas.openxmlformats.org/officeDocument/2006/relationships/image" Target="../media/image33.png"/><Relationship Id="rId3" Type="http://schemas.microsoft.com/office/2007/relationships/hdphoto" Target="../media/hdphoto3.wdp"/><Relationship Id="rId21" Type="http://schemas.microsoft.com/office/2007/relationships/hdphoto" Target="../media/hdphoto12.wdp"/><Relationship Id="rId34" Type="http://schemas.openxmlformats.org/officeDocument/2006/relationships/image" Target="../media/image30.png"/><Relationship Id="rId7" Type="http://schemas.microsoft.com/office/2007/relationships/hdphoto" Target="../media/hdphoto5.wdp"/><Relationship Id="rId12" Type="http://schemas.openxmlformats.org/officeDocument/2006/relationships/image" Target="../media/image20.png"/><Relationship Id="rId17" Type="http://schemas.microsoft.com/office/2007/relationships/hdphoto" Target="../media/hdphoto10.wdp"/><Relationship Id="rId25" Type="http://schemas.openxmlformats.org/officeDocument/2006/relationships/slide" Target="slide4.xml"/><Relationship Id="rId33" Type="http://schemas.microsoft.com/office/2007/relationships/hdphoto" Target="../media/hdphoto14.wdp"/><Relationship Id="rId38" Type="http://schemas.openxmlformats.org/officeDocument/2006/relationships/image" Target="../media/image32.png"/><Relationship Id="rId2" Type="http://schemas.openxmlformats.org/officeDocument/2006/relationships/image" Target="../media/image15.png"/><Relationship Id="rId16" Type="http://schemas.openxmlformats.org/officeDocument/2006/relationships/image" Target="../media/image22.png"/><Relationship Id="rId20" Type="http://schemas.openxmlformats.org/officeDocument/2006/relationships/image" Target="../media/image24.png"/><Relationship Id="rId29" Type="http://schemas.openxmlformats.org/officeDocument/2006/relationships/image" Target="../media/image27.png"/><Relationship Id="rId41" Type="http://schemas.openxmlformats.org/officeDocument/2006/relationships/slide" Target="slide9.xml"/><Relationship Id="rId1" Type="http://schemas.openxmlformats.org/officeDocument/2006/relationships/slideLayout" Target="../slideLayouts/slideLayout17.xml"/><Relationship Id="rId6" Type="http://schemas.openxmlformats.org/officeDocument/2006/relationships/image" Target="../media/image17.png"/><Relationship Id="rId11" Type="http://schemas.microsoft.com/office/2007/relationships/hdphoto" Target="../media/hdphoto7.wdp"/><Relationship Id="rId24" Type="http://schemas.openxmlformats.org/officeDocument/2006/relationships/image" Target="../media/image26.png"/><Relationship Id="rId32" Type="http://schemas.openxmlformats.org/officeDocument/2006/relationships/image" Target="../media/image29.png"/><Relationship Id="rId37" Type="http://schemas.microsoft.com/office/2007/relationships/hdphoto" Target="../media/hdphoto16.wdp"/><Relationship Id="rId40" Type="http://schemas.microsoft.com/office/2007/relationships/hdphoto" Target="../media/hdphoto17.wdp"/><Relationship Id="rId5" Type="http://schemas.microsoft.com/office/2007/relationships/hdphoto" Target="../media/hdphoto4.wdp"/><Relationship Id="rId15" Type="http://schemas.microsoft.com/office/2007/relationships/hdphoto" Target="../media/hdphoto9.wdp"/><Relationship Id="rId23" Type="http://schemas.microsoft.com/office/2007/relationships/hdphoto" Target="../media/hdphoto13.wdp"/><Relationship Id="rId28" Type="http://schemas.openxmlformats.org/officeDocument/2006/relationships/slide" Target="slide5.xml"/><Relationship Id="rId36" Type="http://schemas.openxmlformats.org/officeDocument/2006/relationships/image" Target="../media/image31.png"/><Relationship Id="rId10" Type="http://schemas.openxmlformats.org/officeDocument/2006/relationships/image" Target="../media/image19.png"/><Relationship Id="rId19" Type="http://schemas.microsoft.com/office/2007/relationships/hdphoto" Target="../media/hdphoto11.wdp"/><Relationship Id="rId31" Type="http://schemas.openxmlformats.org/officeDocument/2006/relationships/slide" Target="slide8.xml"/><Relationship Id="rId4" Type="http://schemas.openxmlformats.org/officeDocument/2006/relationships/image" Target="../media/image16.png"/><Relationship Id="rId9" Type="http://schemas.microsoft.com/office/2007/relationships/hdphoto" Target="../media/hdphoto6.wdp"/><Relationship Id="rId14" Type="http://schemas.openxmlformats.org/officeDocument/2006/relationships/image" Target="../media/image21.png"/><Relationship Id="rId22" Type="http://schemas.openxmlformats.org/officeDocument/2006/relationships/image" Target="../media/image25.png"/><Relationship Id="rId27" Type="http://schemas.openxmlformats.org/officeDocument/2006/relationships/slide" Target="slide7.xml"/><Relationship Id="rId30" Type="http://schemas.openxmlformats.org/officeDocument/2006/relationships/image" Target="../media/image28.gif"/><Relationship Id="rId35" Type="http://schemas.microsoft.com/office/2007/relationships/hdphoto" Target="../media/hdphoto15.wdp"/></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18.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jp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21DFCB-ECB4-4E7A-A98C-D58B98F1266A}"/>
              </a:ext>
            </a:extLst>
          </p:cNvPr>
          <p:cNvPicPr>
            <a:picLocks noChangeAspect="1"/>
          </p:cNvPicPr>
          <p:nvPr/>
        </p:nvPicPr>
        <p:blipFill rotWithShape="1">
          <a:blip r:embed="rId5"/>
          <a:srcRect l="1006" b="38851"/>
          <a:stretch/>
        </p:blipFill>
        <p:spPr>
          <a:xfrm>
            <a:off x="0" y="3968573"/>
            <a:ext cx="12192000" cy="2889428"/>
          </a:xfrm>
          <a:prstGeom prst="rect">
            <a:avLst/>
          </a:prstGeom>
        </p:spPr>
      </p:pic>
      <p:pic>
        <p:nvPicPr>
          <p:cNvPr id="4" name="图片 3">
            <a:extLst>
              <a:ext uri="{FF2B5EF4-FFF2-40B4-BE49-F238E27FC236}">
                <a16:creationId xmlns:a16="http://schemas.microsoft.com/office/drawing/2014/main" id="{B3F9BA6C-94B4-4300-84BF-BA64570C183B}"/>
              </a:ext>
            </a:extLst>
          </p:cNvPr>
          <p:cNvPicPr>
            <a:picLocks noChangeAspect="1"/>
          </p:cNvPicPr>
          <p:nvPr/>
        </p:nvPicPr>
        <p:blipFill>
          <a:blip r:embed="rId6"/>
          <a:stretch>
            <a:fillRect/>
          </a:stretch>
        </p:blipFill>
        <p:spPr>
          <a:xfrm>
            <a:off x="0" y="0"/>
            <a:ext cx="4159338" cy="2054204"/>
          </a:xfrm>
          <a:prstGeom prst="rect">
            <a:avLst/>
          </a:prstGeom>
        </p:spPr>
      </p:pic>
      <p:pic>
        <p:nvPicPr>
          <p:cNvPr id="5" name="图片 4">
            <a:extLst>
              <a:ext uri="{FF2B5EF4-FFF2-40B4-BE49-F238E27FC236}">
                <a16:creationId xmlns:a16="http://schemas.microsoft.com/office/drawing/2014/main" id="{703A0A67-278D-45C8-A1DA-45628BD91795}"/>
              </a:ext>
            </a:extLst>
          </p:cNvPr>
          <p:cNvPicPr>
            <a:picLocks noChangeAspect="1"/>
          </p:cNvPicPr>
          <p:nvPr/>
        </p:nvPicPr>
        <p:blipFill>
          <a:blip r:embed="rId7"/>
          <a:stretch>
            <a:fillRect/>
          </a:stretch>
        </p:blipFill>
        <p:spPr>
          <a:xfrm>
            <a:off x="9982200" y="220901"/>
            <a:ext cx="2209800" cy="2217692"/>
          </a:xfrm>
          <a:prstGeom prst="rect">
            <a:avLst/>
          </a:prstGeom>
        </p:spPr>
      </p:pic>
      <p:pic>
        <p:nvPicPr>
          <p:cNvPr id="6" name="图片 5">
            <a:extLst>
              <a:ext uri="{FF2B5EF4-FFF2-40B4-BE49-F238E27FC236}">
                <a16:creationId xmlns:a16="http://schemas.microsoft.com/office/drawing/2014/main" id="{552E7211-E0D1-4D8C-BD90-38C442620991}"/>
              </a:ext>
            </a:extLst>
          </p:cNvPr>
          <p:cNvPicPr>
            <a:picLocks noChangeAspect="1"/>
          </p:cNvPicPr>
          <p:nvPr/>
        </p:nvPicPr>
        <p:blipFill rotWithShape="1">
          <a:blip r:embed="rId8"/>
          <a:srcRect r="21877" b="5319"/>
          <a:stretch/>
        </p:blipFill>
        <p:spPr>
          <a:xfrm>
            <a:off x="10248900" y="2286645"/>
            <a:ext cx="1943100" cy="4571355"/>
          </a:xfrm>
          <a:prstGeom prst="rect">
            <a:avLst/>
          </a:prstGeom>
        </p:spPr>
      </p:pic>
      <p:pic>
        <p:nvPicPr>
          <p:cNvPr id="7" name="图片 6">
            <a:extLst>
              <a:ext uri="{FF2B5EF4-FFF2-40B4-BE49-F238E27FC236}">
                <a16:creationId xmlns:a16="http://schemas.microsoft.com/office/drawing/2014/main" id="{BA5E5D83-6868-484B-950D-2608C37440B8}"/>
              </a:ext>
            </a:extLst>
          </p:cNvPr>
          <p:cNvPicPr>
            <a:picLocks noChangeAspect="1"/>
          </p:cNvPicPr>
          <p:nvPr/>
        </p:nvPicPr>
        <p:blipFill>
          <a:blip r:embed="rId9"/>
          <a:stretch>
            <a:fillRect/>
          </a:stretch>
        </p:blipFill>
        <p:spPr>
          <a:xfrm>
            <a:off x="6307251" y="4666325"/>
            <a:ext cx="2324229" cy="2179967"/>
          </a:xfrm>
          <a:prstGeom prst="rect">
            <a:avLst/>
          </a:prstGeom>
        </p:spPr>
      </p:pic>
      <p:pic>
        <p:nvPicPr>
          <p:cNvPr id="8" name="图片 7">
            <a:extLst>
              <a:ext uri="{FF2B5EF4-FFF2-40B4-BE49-F238E27FC236}">
                <a16:creationId xmlns:a16="http://schemas.microsoft.com/office/drawing/2014/main" id="{E6968904-5F63-4F94-AD63-46DACE7BBF14}"/>
              </a:ext>
            </a:extLst>
          </p:cNvPr>
          <p:cNvPicPr>
            <a:picLocks noChangeAspect="1"/>
          </p:cNvPicPr>
          <p:nvPr/>
        </p:nvPicPr>
        <p:blipFill>
          <a:blip r:embed="rId10"/>
          <a:stretch>
            <a:fillRect/>
          </a:stretch>
        </p:blipFill>
        <p:spPr>
          <a:xfrm flipH="1">
            <a:off x="1971784" y="1384578"/>
            <a:ext cx="1371719" cy="835224"/>
          </a:xfrm>
          <a:prstGeom prst="rect">
            <a:avLst/>
          </a:prstGeom>
        </p:spPr>
      </p:pic>
      <p:pic>
        <p:nvPicPr>
          <p:cNvPr id="11" name="5c44c091b8da2">
            <a:hlinkClick r:id="" action="ppaction://media"/>
            <a:extLst>
              <a:ext uri="{FF2B5EF4-FFF2-40B4-BE49-F238E27FC236}">
                <a16:creationId xmlns:a16="http://schemas.microsoft.com/office/drawing/2014/main" id="{EF41BA1A-6211-4F36-8C98-4C6202B6096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3017" y="-504825"/>
            <a:ext cx="609600" cy="609600"/>
          </a:xfrm>
          <a:prstGeom prst="rect">
            <a:avLst/>
          </a:prstGeom>
        </p:spPr>
      </p:pic>
      <p:sp>
        <p:nvSpPr>
          <p:cNvPr id="12" name="TextBox 11">
            <a:extLst>
              <a:ext uri="{FF2B5EF4-FFF2-40B4-BE49-F238E27FC236}">
                <a16:creationId xmlns:a16="http://schemas.microsoft.com/office/drawing/2014/main" id="{A592889F-D450-4622-8C9B-F514C8888480}"/>
              </a:ext>
            </a:extLst>
          </p:cNvPr>
          <p:cNvSpPr txBox="1"/>
          <p:nvPr/>
        </p:nvSpPr>
        <p:spPr>
          <a:xfrm>
            <a:off x="2499731" y="2066000"/>
            <a:ext cx="7192537"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mừng</a:t>
            </a:r>
            <a:r>
              <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6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4"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B9CA18F7-51AD-4EE3-93FA-B938E98D9DAC}"/>
              </a:ext>
            </a:extLst>
          </p:cNvPr>
          <p:cNvSpPr txBox="1"/>
          <p:nvPr/>
        </p:nvSpPr>
        <p:spPr>
          <a:xfrm>
            <a:off x="4739268" y="2767280"/>
            <a:ext cx="3713356"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a:ea typeface="Arial-Rounded"/>
                <a:cs typeface="+mn-cs"/>
              </a:rPr>
              <a:t>Đọc</a:t>
            </a:r>
            <a:endParaRPr kumimoji="0" lang="en-US" sz="8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a:ea typeface="Arial-Rounded"/>
              <a:cs typeface="+mn-cs"/>
            </a:endParaRPr>
          </a:p>
        </p:txBody>
      </p:sp>
    </p:spTree>
    <p:extLst>
      <p:ext uri="{BB962C8B-B14F-4D97-AF65-F5344CB8AC3E}">
        <p14:creationId xmlns:p14="http://schemas.microsoft.com/office/powerpoint/2010/main" val="4023998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6340" y="3121013"/>
            <a:ext cx="1975104" cy="2985381"/>
          </a:xfrm>
          <a:prstGeom prst="rect">
            <a:avLst/>
          </a:prstGeom>
        </p:spPr>
      </p:pic>
      <p:grpSp>
        <p:nvGrpSpPr>
          <p:cNvPr id="2" name="组合 1"/>
          <p:cNvGrpSpPr/>
          <p:nvPr/>
        </p:nvGrpSpPr>
        <p:grpSpPr>
          <a:xfrm>
            <a:off x="-91440" y="4562899"/>
            <a:ext cx="12283440" cy="2295101"/>
            <a:chOff x="-91440" y="4352544"/>
            <a:chExt cx="12283440" cy="2505456"/>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 name="Rectangle 2"/>
          <p:cNvSpPr/>
          <p:nvPr/>
        </p:nvSpPr>
        <p:spPr>
          <a:xfrm>
            <a:off x="2424825" y="0"/>
            <a:ext cx="7304054" cy="1015663"/>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28"/>
          <p:cNvSpPr txBox="1"/>
          <p:nvPr/>
        </p:nvSpPr>
        <p:spPr>
          <a:xfrm>
            <a:off x="4514094" y="4555738"/>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23" name="Picture 4" descr="Check out Arrow icon created by 4B Icons | Graphic design posters, Mini  drawings, Desktop wallpaper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49808" flipV="1">
            <a:off x="5492186" y="3854595"/>
            <a:ext cx="786313" cy="7863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heck out Arrow icon created by 4B Icons | Graphic design posters, Mini  drawings, Desktop wallpaper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heck out Arrow icon created by 4B Icons | Graphic design posters, Mini  drawings, Desktop wallpaper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0"/>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703475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900" decel="100000" fill="hold"/>
                                        <p:tgtEl>
                                          <p:spTgt spid="1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1000"/>
                                        <p:tgtEl>
                                          <p:spTgt spid="17"/>
                                        </p:tgtEl>
                                      </p:cBhvr>
                                    </p:animEffect>
                                  </p:childTnLst>
                                </p:cTn>
                              </p:par>
                              <p:par>
                                <p:cTn id="19" presetID="22" presetClass="entr" presetSubtype="2"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1000"/>
                                        <p:tgtEl>
                                          <p:spTgt spid="16"/>
                                        </p:tgtEl>
                                      </p:cBhvr>
                                    </p:animEffect>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250"/>
                                        <p:tgtEl>
                                          <p:spTgt spid="15"/>
                                        </p:tgtEl>
                                      </p:cBhvr>
                                    </p:animEffect>
                                    <p:anim calcmode="lin" valueType="num">
                                      <p:cBhvr>
                                        <p:cTn id="25" dur="1250" fill="hold"/>
                                        <p:tgtEl>
                                          <p:spTgt spid="15"/>
                                        </p:tgtEl>
                                        <p:attrNameLst>
                                          <p:attrName>ppt_x</p:attrName>
                                        </p:attrNameLst>
                                      </p:cBhvr>
                                      <p:tavLst>
                                        <p:tav tm="0">
                                          <p:val>
                                            <p:strVal val="#ppt_x"/>
                                          </p:val>
                                        </p:tav>
                                        <p:tav tm="100000">
                                          <p:val>
                                            <p:strVal val="#ppt_x"/>
                                          </p:val>
                                        </p:tav>
                                      </p:tavLst>
                                    </p:anim>
                                    <p:anim calcmode="lin" valueType="num">
                                      <p:cBhvr>
                                        <p:cTn id="26" dur="125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250"/>
                                        <p:tgtEl>
                                          <p:spTgt spid="10"/>
                                        </p:tgtEl>
                                      </p:cBhvr>
                                    </p:animEffect>
                                    <p:anim calcmode="lin" valueType="num">
                                      <p:cBhvr>
                                        <p:cTn id="30" dur="1250" fill="hold"/>
                                        <p:tgtEl>
                                          <p:spTgt spid="10"/>
                                        </p:tgtEl>
                                        <p:attrNameLst>
                                          <p:attrName>ppt_x</p:attrName>
                                        </p:attrNameLst>
                                      </p:cBhvr>
                                      <p:tavLst>
                                        <p:tav tm="0">
                                          <p:val>
                                            <p:strVal val="#ppt_x"/>
                                          </p:val>
                                        </p:tav>
                                        <p:tav tm="100000">
                                          <p:val>
                                            <p:strVal val="#ppt_x"/>
                                          </p:val>
                                        </p:tav>
                                      </p:tavLst>
                                    </p:anim>
                                    <p:anim calcmode="lin" valueType="num">
                                      <p:cBhvr>
                                        <p:cTn id="31" dur="125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par>
                          <p:cTn id="37" fill="hold">
                            <p:stCondLst>
                              <p:cond delay="125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strVal val="#ppt_w*0.70"/>
                                          </p:val>
                                        </p:tav>
                                        <p:tav tm="100000">
                                          <p:val>
                                            <p:strVal val="#ppt_w"/>
                                          </p:val>
                                        </p:tav>
                                      </p:tavLst>
                                    </p:anim>
                                    <p:anim calcmode="lin" valueType="num">
                                      <p:cBhvr>
                                        <p:cTn id="41" dur="500" fill="hold"/>
                                        <p:tgtEl>
                                          <p:spTgt spid="14"/>
                                        </p:tgtEl>
                                        <p:attrNameLst>
                                          <p:attrName>ppt_h</p:attrName>
                                        </p:attrNameLst>
                                      </p:cBhvr>
                                      <p:tavLst>
                                        <p:tav tm="0">
                                          <p:val>
                                            <p:strVal val="#ppt_h"/>
                                          </p:val>
                                        </p:tav>
                                        <p:tav tm="100000">
                                          <p:val>
                                            <p:strVal val="#ppt_h"/>
                                          </p:val>
                                        </p:tav>
                                      </p:tavLst>
                                    </p:anim>
                                    <p:animEffect transition="in" filter="fade">
                                      <p:cBhvr>
                                        <p:cTn id="42" dur="500"/>
                                        <p:tgtEl>
                                          <p:spTgt spid="14"/>
                                        </p:tgtEl>
                                      </p:cBhvr>
                                    </p:animEffect>
                                  </p:childTnLst>
                                </p:cTn>
                              </p:par>
                              <p:par>
                                <p:cTn id="43" presetID="22" presetClass="entr" presetSubtype="8"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par>
                          <p:cTn id="46" fill="hold">
                            <p:stCondLst>
                              <p:cond delay="2000"/>
                            </p:stCondLst>
                            <p:childTnLst>
                              <p:par>
                                <p:cTn id="47" presetID="55" presetClass="entr" presetSubtype="0" fill="hold" grpId="0" nodeType="afterEffect">
                                  <p:stCondLst>
                                    <p:cond delay="0"/>
                                  </p:stCondLst>
                                  <p:iterate type="lt">
                                    <p:tmPct val="10000"/>
                                  </p:iterate>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strVal val="#ppt_w*0.70"/>
                                          </p:val>
                                        </p:tav>
                                        <p:tav tm="100000">
                                          <p:val>
                                            <p:strVal val="#ppt_w"/>
                                          </p:val>
                                        </p:tav>
                                      </p:tavLst>
                                    </p:anim>
                                    <p:anim calcmode="lin" valueType="num">
                                      <p:cBhvr>
                                        <p:cTn id="50" dur="500" fill="hold"/>
                                        <p:tgtEl>
                                          <p:spTgt spid="20"/>
                                        </p:tgtEl>
                                        <p:attrNameLst>
                                          <p:attrName>ppt_h</p:attrName>
                                        </p:attrNameLst>
                                      </p:cBhvr>
                                      <p:tavLst>
                                        <p:tav tm="0">
                                          <p:val>
                                            <p:strVal val="#ppt_h"/>
                                          </p:val>
                                        </p:tav>
                                        <p:tav tm="100000">
                                          <p:val>
                                            <p:strVal val="#ppt_h"/>
                                          </p:val>
                                        </p:tav>
                                      </p:tavLst>
                                    </p:anim>
                                    <p:animEffect transition="in" filter="fade">
                                      <p:cBhvr>
                                        <p:cTn id="51" dur="500"/>
                                        <p:tgtEl>
                                          <p:spTgt spid="20"/>
                                        </p:tgtEl>
                                      </p:cBhvr>
                                    </p:animEffect>
                                  </p:childTnLst>
                                </p:cTn>
                              </p:par>
                              <p:par>
                                <p:cTn id="52" presetID="22" presetClass="entr" presetSubtype="8"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par>
                          <p:cTn id="55" fill="hold">
                            <p:stCondLst>
                              <p:cond delay="2800"/>
                            </p:stCondLst>
                            <p:childTnLst>
                              <p:par>
                                <p:cTn id="56" presetID="55" presetClass="entr" presetSubtype="0" fill="hold" grpId="0" nodeType="afterEffect">
                                  <p:stCondLst>
                                    <p:cond delay="0"/>
                                  </p:stCondLst>
                                  <p:iterate type="lt">
                                    <p:tmPct val="10000"/>
                                  </p:iterate>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strVal val="#ppt_w*0.70"/>
                                          </p:val>
                                        </p:tav>
                                        <p:tav tm="100000">
                                          <p:val>
                                            <p:strVal val="#ppt_w"/>
                                          </p:val>
                                        </p:tav>
                                      </p:tavLst>
                                    </p:anim>
                                    <p:anim calcmode="lin" valueType="num">
                                      <p:cBhvr>
                                        <p:cTn id="59" dur="500" fill="hold"/>
                                        <p:tgtEl>
                                          <p:spTgt spid="21"/>
                                        </p:tgtEl>
                                        <p:attrNameLst>
                                          <p:attrName>ppt_h</p:attrName>
                                        </p:attrNameLst>
                                      </p:cBhvr>
                                      <p:tavLst>
                                        <p:tav tm="0">
                                          <p:val>
                                            <p:strVal val="#ppt_h"/>
                                          </p:val>
                                        </p:tav>
                                        <p:tav tm="100000">
                                          <p:val>
                                            <p:strVal val="#ppt_h"/>
                                          </p:val>
                                        </p:tav>
                                      </p:tavLst>
                                    </p:anim>
                                    <p:animEffect transition="in" filter="fade">
                                      <p:cBhvr>
                                        <p:cTn id="60" dur="500"/>
                                        <p:tgtEl>
                                          <p:spTgt spid="21"/>
                                        </p:tgtEl>
                                      </p:cBhvr>
                                    </p:animEffect>
                                  </p:childTnLst>
                                </p:cTn>
                              </p:par>
                              <p:par>
                                <p:cTn id="61" presetID="22" presetClass="entr" presetSubtype="8"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7000" t="1000" b="48000"/>
          </a:stretch>
        </a:blipFill>
        <a:effectLst/>
      </p:bgPr>
    </p:bg>
    <p:spTree>
      <p:nvGrpSpPr>
        <p:cNvPr id="1" name=""/>
        <p:cNvGrpSpPr/>
        <p:nvPr/>
      </p:nvGrpSpPr>
      <p:grpSpPr>
        <a:xfrm>
          <a:off x="0" y="0"/>
          <a:ext cx="0" cy="0"/>
          <a:chOff x="0" y="0"/>
          <a:chExt cx="0" cy="0"/>
        </a:xfrm>
      </p:grpSpPr>
      <p:sp>
        <p:nvSpPr>
          <p:cNvPr id="9" name="Rectangle 8"/>
          <p:cNvSpPr/>
          <p:nvPr/>
        </p:nvSpPr>
        <p:spPr>
          <a:xfrm>
            <a:off x="1028942" y="818038"/>
            <a:ext cx="10134116" cy="5386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liễu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mỉm cười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giải thích thêm: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10" name="Cloud 9"/>
          <p:cNvSpPr/>
          <p:nvPr/>
        </p:nvSpPr>
        <p:spPr>
          <a:xfrm>
            <a:off x="8996696" y="257422"/>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Đọc mẫu</a:t>
            </a:r>
          </a:p>
        </p:txBody>
      </p:sp>
      <p:pic>
        <p:nvPicPr>
          <p:cNvPr id="6" name="Đọc_ Cây liễu dẻo dai_HTS">
            <a:hlinkClick r:id="" action="ppaction://media"/>
            <a:extLst>
              <a:ext uri="{FF2B5EF4-FFF2-40B4-BE49-F238E27FC236}">
                <a16:creationId xmlns:a16="http://schemas.microsoft.com/office/drawing/2014/main" id="{23F5ABFD-9A70-408F-B0D8-DD5F01DC2B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8683" y="6220522"/>
            <a:ext cx="609600" cy="609600"/>
          </a:xfrm>
          <a:prstGeom prst="rect">
            <a:avLst/>
          </a:prstGeom>
        </p:spPr>
      </p:pic>
    </p:spTree>
    <p:extLst>
      <p:ext uri="{BB962C8B-B14F-4D97-AF65-F5344CB8AC3E}">
        <p14:creationId xmlns:p14="http://schemas.microsoft.com/office/powerpoint/2010/main" val="1358581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13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9"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t="1000" b="48000"/>
          </a:stretch>
        </a:blipFill>
        <a:effectLst/>
      </p:bgPr>
    </p:bg>
    <p:spTree>
      <p:nvGrpSpPr>
        <p:cNvPr id="1" name=""/>
        <p:cNvGrpSpPr/>
        <p:nvPr/>
      </p:nvGrpSpPr>
      <p:grpSpPr>
        <a:xfrm>
          <a:off x="0" y="0"/>
          <a:ext cx="0" cy="0"/>
          <a:chOff x="0" y="0"/>
          <a:chExt cx="0" cy="0"/>
        </a:xfrm>
      </p:grpSpPr>
      <p:sp>
        <p:nvSpPr>
          <p:cNvPr id="9" name="Rectangle 8"/>
          <p:cNvSpPr/>
          <p:nvPr/>
        </p:nvSpPr>
        <p:spPr>
          <a:xfrm>
            <a:off x="1028942" y="818038"/>
            <a:ext cx="10134116" cy="5386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liễu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nổi gió to. Cây liễu không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lắc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Nam rất lo cây liễu sẽ bị gãy. Nam hỏi mẹ: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mỉm cười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giải thích thêm: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5" name="TextBox 4">
            <a:extLst>
              <a:ext uri="{FF2B5EF4-FFF2-40B4-BE49-F238E27FC236}">
                <a16:creationId xmlns:a16="http://schemas.microsoft.com/office/drawing/2014/main" id="{6D2FFA78-6C93-4E3A-AD1A-56DBBDAB249D}"/>
              </a:ext>
            </a:extLst>
          </p:cNvPr>
          <p:cNvSpPr txBox="1"/>
          <p:nvPr/>
        </p:nvSpPr>
        <p:spPr>
          <a:xfrm>
            <a:off x="1527716" y="5778370"/>
            <a:ext cx="7092177" cy="523184"/>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uLnTx/>
                <a:uFillTx/>
                <a:latin typeface="Arial-Rounded" pitchFamily="34" charset="0"/>
                <a:ea typeface="Arial-Rounded" pitchFamily="34" charset="0"/>
                <a:cs typeface="Arial-Rounded" pitchFamily="34" charset="0"/>
              </a:rPr>
              <a:t>Em hãy tìm từ khó đọc, khó hiểu trong bài.</a:t>
            </a:r>
          </a:p>
        </p:txBody>
      </p:sp>
      <p:sp>
        <p:nvSpPr>
          <p:cNvPr id="12" name="TextBox 11">
            <a:extLst>
              <a:ext uri="{FF2B5EF4-FFF2-40B4-BE49-F238E27FC236}">
                <a16:creationId xmlns:a16="http://schemas.microsoft.com/office/drawing/2014/main" id="{15E325E2-9316-44E0-BFCB-9E78A9372205}"/>
              </a:ext>
            </a:extLst>
          </p:cNvPr>
          <p:cNvSpPr txBox="1"/>
          <p:nvPr/>
        </p:nvSpPr>
        <p:spPr>
          <a:xfrm>
            <a:off x="6994603" y="1349741"/>
            <a:ext cx="1112334" cy="523220"/>
          </a:xfrm>
          <a:prstGeom prst="rect">
            <a:avLst/>
          </a:prstGeom>
          <a:noFill/>
        </p:spPr>
        <p:txBody>
          <a:bodyPr wrap="square">
            <a:spAutoFit/>
          </a:bodyPr>
          <a:lstStyle/>
          <a:p>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lư</a:t>
            </a:r>
            <a:endParaRPr lang="en-US" dirty="0">
              <a:solidFill>
                <a:srgbClr val="FF0000"/>
              </a:solidFill>
            </a:endParaRPr>
          </a:p>
        </p:txBody>
      </p:sp>
      <p:sp>
        <p:nvSpPr>
          <p:cNvPr id="13" name="TextBox 12">
            <a:extLst>
              <a:ext uri="{FF2B5EF4-FFF2-40B4-BE49-F238E27FC236}">
                <a16:creationId xmlns:a16="http://schemas.microsoft.com/office/drawing/2014/main" id="{8709D8FC-3830-48B3-ACD4-0EE9C05AA1CE}"/>
              </a:ext>
            </a:extLst>
          </p:cNvPr>
          <p:cNvSpPr txBox="1"/>
          <p:nvPr/>
        </p:nvSpPr>
        <p:spPr>
          <a:xfrm>
            <a:off x="6671217" y="3933268"/>
            <a:ext cx="1524929" cy="523220"/>
          </a:xfrm>
          <a:prstGeom prst="rect">
            <a:avLst/>
          </a:prstGeom>
          <a:noFill/>
        </p:spPr>
        <p:txBody>
          <a:bodyPr wrap="square">
            <a:spAutoFit/>
          </a:bodyPr>
          <a:lstStyle/>
          <a:p>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ẻo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endParaRPr lang="en-US" dirty="0">
              <a:solidFill>
                <a:srgbClr val="FF0000"/>
              </a:solidFill>
            </a:endParaRPr>
          </a:p>
        </p:txBody>
      </p:sp>
      <p:sp>
        <p:nvSpPr>
          <p:cNvPr id="14" name="TextBox 13">
            <a:extLst>
              <a:ext uri="{FF2B5EF4-FFF2-40B4-BE49-F238E27FC236}">
                <a16:creationId xmlns:a16="http://schemas.microsoft.com/office/drawing/2014/main" id="{CED00C3C-5C56-46D9-8D40-F11D71D51C8F}"/>
              </a:ext>
            </a:extLst>
          </p:cNvPr>
          <p:cNvSpPr txBox="1"/>
          <p:nvPr/>
        </p:nvSpPr>
        <p:spPr>
          <a:xfrm>
            <a:off x="9448556" y="3937787"/>
            <a:ext cx="1759106" cy="523220"/>
          </a:xfrm>
          <a:prstGeom prst="rect">
            <a:avLst/>
          </a:prstGeom>
          <a:noFill/>
        </p:spPr>
        <p:txBody>
          <a:bodyPr wrap="square">
            <a:spAutoFit/>
          </a:bodyPr>
          <a:lstStyle/>
          <a:p>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mại</a:t>
            </a:r>
            <a:endParaRPr lang="en-US" dirty="0">
              <a:solidFill>
                <a:srgbClr val="FF0000"/>
              </a:solidFill>
            </a:endParaRPr>
          </a:p>
        </p:txBody>
      </p:sp>
    </p:spTree>
    <p:extLst>
      <p:ext uri="{BB962C8B-B14F-4D97-AF65-F5344CB8AC3E}">
        <p14:creationId xmlns:p14="http://schemas.microsoft.com/office/powerpoint/2010/main" val="1032442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7531070" y="349694"/>
            <a:ext cx="4660930" cy="3213188"/>
          </a:xfrm>
          <a:prstGeom prst="rect">
            <a:avLst/>
          </a:prstGeom>
        </p:spPr>
      </p:pic>
      <p:sp>
        <p:nvSpPr>
          <p:cNvPr id="5" name="TextBox 4"/>
          <p:cNvSpPr txBox="1"/>
          <p:nvPr/>
        </p:nvSpPr>
        <p:spPr>
          <a:xfrm>
            <a:off x="1290753" y="2414675"/>
            <a:ext cx="5702270" cy="584739"/>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Giải nghĩa của từ</a:t>
            </a:r>
          </a:p>
        </p:txBody>
      </p:sp>
      <p:sp>
        <p:nvSpPr>
          <p:cNvPr id="6" name="Rectangle 5"/>
          <p:cNvSpPr/>
          <p:nvPr/>
        </p:nvSpPr>
        <p:spPr>
          <a:xfrm>
            <a:off x="775010" y="3637702"/>
            <a:ext cx="8268629" cy="229986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dẻo dai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khả năng chịu đựng trong khoảng thời gian dài.</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 lư</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nghiêng bên nọ, nghiêng bên kia.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mềm mại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mềm và gợi cảm giác dẻo dai.</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83258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6">
                                            <p:txEl>
                                              <p:pRg st="0" end="0"/>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6">
                                            <p:txEl>
                                              <p:pRg st="1" end="1"/>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H:\ppt\素材包\边框-1\未标题-1-15.png">
            <a:extLst>
              <a:ext uri="{FF2B5EF4-FFF2-40B4-BE49-F238E27FC236}">
                <a16:creationId xmlns:a16="http://schemas.microsoft.com/office/drawing/2014/main" id="{92602319-27B1-47C5-83E2-24B72DFE511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5064" y="1565374"/>
            <a:ext cx="11355658" cy="3727252"/>
          </a:xfrm>
          <a:prstGeom prst="rect">
            <a:avLst/>
          </a:prstGeom>
          <a:noFill/>
          <a:ln>
            <a:noFill/>
          </a:ln>
        </p:spPr>
      </p:pic>
      <p:sp>
        <p:nvSpPr>
          <p:cNvPr id="17" name="Rectangle 16">
            <a:extLst>
              <a:ext uri="{FF2B5EF4-FFF2-40B4-BE49-F238E27FC236}">
                <a16:creationId xmlns:a16="http://schemas.microsoft.com/office/drawing/2014/main" id="{5AF5A90D-981F-46DA-8CB9-CC32F150205F}"/>
              </a:ext>
            </a:extLst>
          </p:cNvPr>
          <p:cNvSpPr/>
          <p:nvPr/>
        </p:nvSpPr>
        <p:spPr>
          <a:xfrm>
            <a:off x="2010936" y="3599472"/>
            <a:ext cx="9906000" cy="646331"/>
          </a:xfrm>
          <a:prstGeom prst="rect">
            <a:avLst/>
          </a:prstGeom>
        </p:spPr>
        <p:txBody>
          <a:bodyPr wrap="square">
            <a:spAutoFit/>
          </a:bodyPr>
          <a:lstStyle/>
          <a:p>
            <a:r>
              <a:rPr lang="en-US" sz="3600" dirty="0">
                <a:solidFill>
                  <a:prstClr val="black"/>
                </a:solidFill>
                <a:cs typeface="Arial-Rounded" panose="020B0500000000000000" pitchFamily="34" charset="0"/>
              </a:rPr>
              <a:t>Thân cây liễu tuy không to nhưng dẻo dai. </a:t>
            </a:r>
            <a:endParaRPr lang="en-US" sz="2400" dirty="0">
              <a:solidFill>
                <a:prstClr val="black"/>
              </a:solidFill>
              <a:latin typeface="Calibri"/>
            </a:endParaRPr>
          </a:p>
        </p:txBody>
      </p:sp>
      <p:cxnSp>
        <p:nvCxnSpPr>
          <p:cNvPr id="18" name="Straight Connector 17">
            <a:extLst>
              <a:ext uri="{FF2B5EF4-FFF2-40B4-BE49-F238E27FC236}">
                <a16:creationId xmlns:a16="http://schemas.microsoft.com/office/drawing/2014/main" id="{ADD79C40-17A8-45B2-8D8F-98E2EFF30061}"/>
              </a:ext>
            </a:extLst>
          </p:cNvPr>
          <p:cNvCxnSpPr/>
          <p:nvPr/>
        </p:nvCxnSpPr>
        <p:spPr>
          <a:xfrm flipH="1">
            <a:off x="4583150" y="3646697"/>
            <a:ext cx="38100" cy="425225"/>
          </a:xfrm>
          <a:prstGeom prst="line">
            <a:avLst/>
          </a:prstGeom>
          <a:noFill/>
          <a:ln w="28575" cap="flat" cmpd="sng" algn="ctr">
            <a:solidFill>
              <a:srgbClr val="FF0000"/>
            </a:solidFill>
            <a:prstDash val="solid"/>
          </a:ln>
          <a:effectLst/>
        </p:spPr>
      </p:cxnSp>
      <p:cxnSp>
        <p:nvCxnSpPr>
          <p:cNvPr id="19" name="Straight Connector 18">
            <a:extLst>
              <a:ext uri="{FF2B5EF4-FFF2-40B4-BE49-F238E27FC236}">
                <a16:creationId xmlns:a16="http://schemas.microsoft.com/office/drawing/2014/main" id="{B92470F0-6A25-4E13-A646-9E49FFB9ECBD}"/>
              </a:ext>
            </a:extLst>
          </p:cNvPr>
          <p:cNvCxnSpPr/>
          <p:nvPr/>
        </p:nvCxnSpPr>
        <p:spPr>
          <a:xfrm flipH="1">
            <a:off x="7060580" y="3646696"/>
            <a:ext cx="38100" cy="425225"/>
          </a:xfrm>
          <a:prstGeom prst="line">
            <a:avLst/>
          </a:prstGeom>
          <a:noFill/>
          <a:ln w="28575" cap="flat" cmpd="sng" algn="ctr">
            <a:solidFill>
              <a:srgbClr val="FF0000"/>
            </a:solidFill>
            <a:prstDash val="solid"/>
          </a:ln>
          <a:effectLst/>
        </p:spPr>
      </p:cxnSp>
      <p:grpSp>
        <p:nvGrpSpPr>
          <p:cNvPr id="20" name="Group 19">
            <a:extLst>
              <a:ext uri="{FF2B5EF4-FFF2-40B4-BE49-F238E27FC236}">
                <a16:creationId xmlns:a16="http://schemas.microsoft.com/office/drawing/2014/main" id="{F222DBAE-4C26-43F1-A2E7-915D5B2FA0BD}"/>
              </a:ext>
            </a:extLst>
          </p:cNvPr>
          <p:cNvGrpSpPr/>
          <p:nvPr/>
        </p:nvGrpSpPr>
        <p:grpSpPr>
          <a:xfrm>
            <a:off x="10034239" y="3627508"/>
            <a:ext cx="98712" cy="435617"/>
            <a:chOff x="2590800" y="2272159"/>
            <a:chExt cx="98712" cy="435617"/>
          </a:xfrm>
        </p:grpSpPr>
        <p:cxnSp>
          <p:nvCxnSpPr>
            <p:cNvPr id="21" name="Straight Connector 20">
              <a:extLst>
                <a:ext uri="{FF2B5EF4-FFF2-40B4-BE49-F238E27FC236}">
                  <a16:creationId xmlns:a16="http://schemas.microsoft.com/office/drawing/2014/main" id="{24FDF47C-F558-4309-8B3C-5C615A3E7A9B}"/>
                </a:ext>
              </a:extLst>
            </p:cNvPr>
            <p:cNvCxnSpPr/>
            <p:nvPr/>
          </p:nvCxnSpPr>
          <p:spPr>
            <a:xfrm flipH="1">
              <a:off x="2590800" y="2272159"/>
              <a:ext cx="38100" cy="425225"/>
            </a:xfrm>
            <a:prstGeom prst="line">
              <a:avLst/>
            </a:prstGeom>
            <a:noFill/>
            <a:ln w="28575" cap="flat" cmpd="sng" algn="ctr">
              <a:solidFill>
                <a:srgbClr val="FF0000"/>
              </a:solidFill>
              <a:prstDash val="solid"/>
            </a:ln>
            <a:effectLst/>
          </p:spPr>
        </p:cxnSp>
        <p:cxnSp>
          <p:nvCxnSpPr>
            <p:cNvPr id="22" name="Straight Connector 21">
              <a:extLst>
                <a:ext uri="{FF2B5EF4-FFF2-40B4-BE49-F238E27FC236}">
                  <a16:creationId xmlns:a16="http://schemas.microsoft.com/office/drawing/2014/main" id="{642BBF6A-19A2-4AB2-A14C-93E4218A0882}"/>
                </a:ext>
              </a:extLst>
            </p:cNvPr>
            <p:cNvCxnSpPr/>
            <p:nvPr/>
          </p:nvCxnSpPr>
          <p:spPr>
            <a:xfrm flipH="1">
              <a:off x="2651412" y="2282551"/>
              <a:ext cx="38100" cy="425225"/>
            </a:xfrm>
            <a:prstGeom prst="line">
              <a:avLst/>
            </a:prstGeom>
            <a:noFill/>
            <a:ln w="28575" cap="flat" cmpd="sng" algn="ctr">
              <a:solidFill>
                <a:srgbClr val="FF0000"/>
              </a:solidFill>
              <a:prstDash val="solid"/>
            </a:ln>
            <a:effectLst/>
          </p:spPr>
        </p:cxnSp>
      </p:grpSp>
      <p:sp>
        <p:nvSpPr>
          <p:cNvPr id="23" name="TextBox 22">
            <a:extLst>
              <a:ext uri="{FF2B5EF4-FFF2-40B4-BE49-F238E27FC236}">
                <a16:creationId xmlns:a16="http://schemas.microsoft.com/office/drawing/2014/main" id="{5822296B-3FEC-4E56-B211-CF78AB3AD701}"/>
              </a:ext>
            </a:extLst>
          </p:cNvPr>
          <p:cNvSpPr txBox="1"/>
          <p:nvPr/>
        </p:nvSpPr>
        <p:spPr>
          <a:xfrm>
            <a:off x="4234675" y="2552649"/>
            <a:ext cx="4436328" cy="646294"/>
          </a:xfrm>
          <a:prstGeom prst="rect">
            <a:avLst/>
          </a:prstGeom>
          <a:solidFill>
            <a:srgbClr val="00B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Luyện đọc </a:t>
            </a:r>
            <a:r>
              <a:rPr kumimoji="0" lang="en-US" sz="36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câu</a:t>
            </a:r>
            <a:r>
              <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6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dài</a:t>
            </a:r>
            <a:endParaRPr kumimoji="0" lang="en-US" sz="36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539158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1+#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t="1000" b="48000"/>
          </a:stretch>
        </a:blipFill>
        <a:effectLst/>
      </p:bgPr>
    </p:bg>
    <p:spTree>
      <p:nvGrpSpPr>
        <p:cNvPr id="1" name=""/>
        <p:cNvGrpSpPr/>
        <p:nvPr/>
      </p:nvGrpSpPr>
      <p:grpSpPr>
        <a:xfrm>
          <a:off x="0" y="0"/>
          <a:ext cx="0" cy="0"/>
          <a:chOff x="0" y="0"/>
          <a:chExt cx="0" cy="0"/>
        </a:xfrm>
      </p:grpSpPr>
      <p:sp>
        <p:nvSpPr>
          <p:cNvPr id="9" name="Rectangle 8"/>
          <p:cNvSpPr/>
          <p:nvPr/>
        </p:nvSpPr>
        <p:spPr>
          <a:xfrm>
            <a:off x="1028942" y="818038"/>
            <a:ext cx="10134116" cy="5386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liễu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mỉm cười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giải thích thêm: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5" name="TextBox 4">
            <a:extLst>
              <a:ext uri="{FF2B5EF4-FFF2-40B4-BE49-F238E27FC236}">
                <a16:creationId xmlns:a16="http://schemas.microsoft.com/office/drawing/2014/main" id="{5F9747ED-2D31-4219-A379-3D708460EDD9}"/>
              </a:ext>
            </a:extLst>
          </p:cNvPr>
          <p:cNvSpPr txBox="1"/>
          <p:nvPr/>
        </p:nvSpPr>
        <p:spPr>
          <a:xfrm>
            <a:off x="2326954" y="5988844"/>
            <a:ext cx="5768947" cy="584739"/>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Văn bản chia thành mấy câu? </a:t>
            </a:r>
          </a:p>
        </p:txBody>
      </p:sp>
      <p:sp>
        <p:nvSpPr>
          <p:cNvPr id="7" name="TextBox 6">
            <a:extLst>
              <a:ext uri="{FF2B5EF4-FFF2-40B4-BE49-F238E27FC236}">
                <a16:creationId xmlns:a16="http://schemas.microsoft.com/office/drawing/2014/main" id="{F0D085F0-140D-4D09-8159-ADA47FAE1494}"/>
              </a:ext>
            </a:extLst>
          </p:cNvPr>
          <p:cNvSpPr txBox="1"/>
          <p:nvPr/>
        </p:nvSpPr>
        <p:spPr>
          <a:xfrm>
            <a:off x="2326954" y="5974443"/>
            <a:ext cx="6839348" cy="584739"/>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Cuối mỗi câu kết thúc bằng dấu gì? </a:t>
            </a:r>
          </a:p>
        </p:txBody>
      </p:sp>
      <p:sp>
        <p:nvSpPr>
          <p:cNvPr id="8" name="TextBox 7">
            <a:extLst>
              <a:ext uri="{FF2B5EF4-FFF2-40B4-BE49-F238E27FC236}">
                <a16:creationId xmlns:a16="http://schemas.microsoft.com/office/drawing/2014/main" id="{6A7BF1CC-B58D-4E19-AB0F-8DF3F638C46C}"/>
              </a:ext>
            </a:extLst>
          </p:cNvPr>
          <p:cNvSpPr txBox="1"/>
          <p:nvPr/>
        </p:nvSpPr>
        <p:spPr>
          <a:xfrm>
            <a:off x="2538769" y="5975164"/>
            <a:ext cx="6304148" cy="584739"/>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Đọc nối tiếp câu 2 lần</a:t>
            </a:r>
          </a:p>
        </p:txBody>
      </p:sp>
      <p:cxnSp>
        <p:nvCxnSpPr>
          <p:cNvPr id="11" name="Straight Connector 10">
            <a:extLst>
              <a:ext uri="{FF2B5EF4-FFF2-40B4-BE49-F238E27FC236}">
                <a16:creationId xmlns:a16="http://schemas.microsoft.com/office/drawing/2014/main" id="{BAECD0CC-E282-48E5-AE84-045DDE3D0D87}"/>
              </a:ext>
            </a:extLst>
          </p:cNvPr>
          <p:cNvCxnSpPr/>
          <p:nvPr/>
        </p:nvCxnSpPr>
        <p:spPr>
          <a:xfrm flipH="1">
            <a:off x="3663175" y="1315844"/>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D3CC2933-9338-41FC-85DF-FB044FECFF13}"/>
              </a:ext>
            </a:extLst>
          </p:cNvPr>
          <p:cNvCxnSpPr/>
          <p:nvPr/>
        </p:nvCxnSpPr>
        <p:spPr>
          <a:xfrm flipH="1">
            <a:off x="7943501" y="1315844"/>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ED925536-39FD-4BDC-82AE-8433C7A9B476}"/>
              </a:ext>
            </a:extLst>
          </p:cNvPr>
          <p:cNvCxnSpPr/>
          <p:nvPr/>
        </p:nvCxnSpPr>
        <p:spPr>
          <a:xfrm flipH="1">
            <a:off x="3663175" y="1810550"/>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F42FE44B-E92B-452A-BC3B-64F7CB328F0A}"/>
              </a:ext>
            </a:extLst>
          </p:cNvPr>
          <p:cNvCxnSpPr/>
          <p:nvPr/>
        </p:nvCxnSpPr>
        <p:spPr>
          <a:xfrm flipH="1">
            <a:off x="5650938" y="1810550"/>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56841C75-C556-4B9D-B4C4-9F4289B01F2B}"/>
              </a:ext>
            </a:extLst>
          </p:cNvPr>
          <p:cNvCxnSpPr/>
          <p:nvPr/>
        </p:nvCxnSpPr>
        <p:spPr>
          <a:xfrm flipH="1">
            <a:off x="10602079" y="2147280"/>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563AC4E8-D308-4BD6-ABBA-9C15A6B7DF3F}"/>
              </a:ext>
            </a:extLst>
          </p:cNvPr>
          <p:cNvCxnSpPr/>
          <p:nvPr/>
        </p:nvCxnSpPr>
        <p:spPr>
          <a:xfrm flipH="1">
            <a:off x="4234733" y="2596141"/>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C1EE3082-12F7-4487-9DBC-0F3CC4E395B6}"/>
              </a:ext>
            </a:extLst>
          </p:cNvPr>
          <p:cNvCxnSpPr/>
          <p:nvPr/>
        </p:nvCxnSpPr>
        <p:spPr>
          <a:xfrm flipH="1">
            <a:off x="7862712" y="2977683"/>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2C5C4C71-059B-43AB-A92C-9D0E41950AF1}"/>
              </a:ext>
            </a:extLst>
          </p:cNvPr>
          <p:cNvCxnSpPr/>
          <p:nvPr/>
        </p:nvCxnSpPr>
        <p:spPr>
          <a:xfrm flipH="1">
            <a:off x="4387133" y="3461760"/>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0FDD7AF8-82D5-4DF7-9561-4CBBCF859037}"/>
              </a:ext>
            </a:extLst>
          </p:cNvPr>
          <p:cNvCxnSpPr/>
          <p:nvPr/>
        </p:nvCxnSpPr>
        <p:spPr>
          <a:xfrm flipH="1">
            <a:off x="7938912" y="3828527"/>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4DF57097-839D-47E7-940A-B16586143887}"/>
              </a:ext>
            </a:extLst>
          </p:cNvPr>
          <p:cNvCxnSpPr/>
          <p:nvPr/>
        </p:nvCxnSpPr>
        <p:spPr>
          <a:xfrm flipH="1">
            <a:off x="6533859" y="4299192"/>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CA143E18-A20A-4789-9032-B54D1BD6507C}"/>
              </a:ext>
            </a:extLst>
          </p:cNvPr>
          <p:cNvCxnSpPr/>
          <p:nvPr/>
        </p:nvCxnSpPr>
        <p:spPr>
          <a:xfrm flipH="1">
            <a:off x="11010658" y="4361927"/>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ADB145F1-1D5B-4E65-A9CB-E0BB6A8B5AD4}"/>
              </a:ext>
            </a:extLst>
          </p:cNvPr>
          <p:cNvCxnSpPr/>
          <p:nvPr/>
        </p:nvCxnSpPr>
        <p:spPr>
          <a:xfrm flipH="1">
            <a:off x="5498538" y="4807310"/>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FB4240CF-E2A8-4238-8649-71625EBD863C}"/>
              </a:ext>
            </a:extLst>
          </p:cNvPr>
          <p:cNvCxnSpPr/>
          <p:nvPr/>
        </p:nvCxnSpPr>
        <p:spPr>
          <a:xfrm flipH="1">
            <a:off x="6099775" y="5167143"/>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AEE7BAD7-6C9F-4BDA-A69F-80EF51D78693}"/>
              </a:ext>
            </a:extLst>
          </p:cNvPr>
          <p:cNvCxnSpPr/>
          <p:nvPr/>
        </p:nvCxnSpPr>
        <p:spPr>
          <a:xfrm flipH="1">
            <a:off x="10678279" y="2147280"/>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BC458E53-4AD1-48C0-95E6-9E850F4D4749}"/>
              </a:ext>
            </a:extLst>
          </p:cNvPr>
          <p:cNvCxnSpPr/>
          <p:nvPr/>
        </p:nvCxnSpPr>
        <p:spPr>
          <a:xfrm flipH="1">
            <a:off x="6175975" y="5167143"/>
            <a:ext cx="1524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5633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ppt_x"/>
                                          </p:val>
                                        </p:tav>
                                        <p:tav tm="100000">
                                          <p:val>
                                            <p:strVal val="#ppt_x"/>
                                          </p:val>
                                        </p:tav>
                                      </p:tavLst>
                                    </p:anim>
                                    <p:anim calcmode="lin" valueType="num">
                                      <p:cBhvr additive="base">
                                        <p:cTn id="70" dur="500" fill="hold"/>
                                        <p:tgtEl>
                                          <p:spTgt spid="21"/>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500" fill="hold"/>
                                        <p:tgtEl>
                                          <p:spTgt spid="24"/>
                                        </p:tgtEl>
                                        <p:attrNameLst>
                                          <p:attrName>ppt_x</p:attrName>
                                        </p:attrNameLst>
                                      </p:cBhvr>
                                      <p:tavLst>
                                        <p:tav tm="0">
                                          <p:val>
                                            <p:strVal val="#ppt_x"/>
                                          </p:val>
                                        </p:tav>
                                        <p:tav tm="100000">
                                          <p:val>
                                            <p:strVal val="#ppt_x"/>
                                          </p:val>
                                        </p:tav>
                                      </p:tavLst>
                                    </p:anim>
                                    <p:anim calcmode="lin" valueType="num">
                                      <p:cBhvr additive="base">
                                        <p:cTn id="82" dur="500" fill="hold"/>
                                        <p:tgtEl>
                                          <p:spTgt spid="24"/>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500" fill="hold"/>
                                        <p:tgtEl>
                                          <p:spTgt spid="25"/>
                                        </p:tgtEl>
                                        <p:attrNameLst>
                                          <p:attrName>ppt_x</p:attrName>
                                        </p:attrNameLst>
                                      </p:cBhvr>
                                      <p:tavLst>
                                        <p:tav tm="0">
                                          <p:val>
                                            <p:strVal val="#ppt_x"/>
                                          </p:val>
                                        </p:tav>
                                        <p:tav tm="100000">
                                          <p:val>
                                            <p:strVal val="#ppt_x"/>
                                          </p:val>
                                        </p:tav>
                                      </p:tavLst>
                                    </p:anim>
                                    <p:anim calcmode="lin" valueType="num">
                                      <p:cBhvr additive="base">
                                        <p:cTn id="8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t="1000" b="48000"/>
          </a:stretch>
        </a:blipFill>
        <a:effectLst/>
      </p:bgPr>
    </p:bg>
    <p:spTree>
      <p:nvGrpSpPr>
        <p:cNvPr id="1" name=""/>
        <p:cNvGrpSpPr/>
        <p:nvPr/>
      </p:nvGrpSpPr>
      <p:grpSpPr>
        <a:xfrm>
          <a:off x="0" y="0"/>
          <a:ext cx="0" cy="0"/>
          <a:chOff x="0" y="0"/>
          <a:chExt cx="0" cy="0"/>
        </a:xfrm>
      </p:grpSpPr>
      <p:sp>
        <p:nvSpPr>
          <p:cNvPr id="9" name="Rectangle 8"/>
          <p:cNvSpPr/>
          <p:nvPr/>
        </p:nvSpPr>
        <p:spPr>
          <a:xfrm>
            <a:off x="1028942" y="818038"/>
            <a:ext cx="10134116" cy="5386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liễu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mỉm cười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giải thích thêm: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5" name="Flowchart: Connector 4">
            <a:extLst>
              <a:ext uri="{FF2B5EF4-FFF2-40B4-BE49-F238E27FC236}">
                <a16:creationId xmlns:a16="http://schemas.microsoft.com/office/drawing/2014/main" id="{F82FDB67-E7F6-414D-A819-0578B2068A95}"/>
              </a:ext>
            </a:extLst>
          </p:cNvPr>
          <p:cNvSpPr/>
          <p:nvPr/>
        </p:nvSpPr>
        <p:spPr>
          <a:xfrm>
            <a:off x="1136389" y="1405055"/>
            <a:ext cx="391327" cy="375806"/>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Times New Roman" pitchFamily="18" charset="0"/>
              </a:rPr>
              <a:t>1</a:t>
            </a:r>
          </a:p>
        </p:txBody>
      </p:sp>
      <p:sp>
        <p:nvSpPr>
          <p:cNvPr id="7" name="Flowchart: Connector 6">
            <a:extLst>
              <a:ext uri="{FF2B5EF4-FFF2-40B4-BE49-F238E27FC236}">
                <a16:creationId xmlns:a16="http://schemas.microsoft.com/office/drawing/2014/main" id="{5CBC6F5E-F21A-448B-AEE1-87CC277EB6F4}"/>
              </a:ext>
            </a:extLst>
          </p:cNvPr>
          <p:cNvSpPr/>
          <p:nvPr/>
        </p:nvSpPr>
        <p:spPr>
          <a:xfrm>
            <a:off x="1141811" y="2740775"/>
            <a:ext cx="385905" cy="375806"/>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Times New Roman" pitchFamily="18" charset="0"/>
              </a:rPr>
              <a:t>2</a:t>
            </a:r>
          </a:p>
        </p:txBody>
      </p:sp>
      <p:sp>
        <p:nvSpPr>
          <p:cNvPr id="8" name="TextBox 7">
            <a:extLst>
              <a:ext uri="{FF2B5EF4-FFF2-40B4-BE49-F238E27FC236}">
                <a16:creationId xmlns:a16="http://schemas.microsoft.com/office/drawing/2014/main" id="{D88431E7-6E96-4A14-9794-34CDE645699D}"/>
              </a:ext>
            </a:extLst>
          </p:cNvPr>
          <p:cNvSpPr txBox="1"/>
          <p:nvPr/>
        </p:nvSpPr>
        <p:spPr>
          <a:xfrm>
            <a:off x="2901176" y="5911758"/>
            <a:ext cx="3800707" cy="584739"/>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Đọc nối tiếp đoạn</a:t>
            </a:r>
          </a:p>
        </p:txBody>
      </p:sp>
    </p:spTree>
    <p:extLst>
      <p:ext uri="{BB962C8B-B14F-4D97-AF65-F5344CB8AC3E}">
        <p14:creationId xmlns:p14="http://schemas.microsoft.com/office/powerpoint/2010/main" val="162022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95682" y="5430283"/>
            <a:ext cx="1733550" cy="1536906"/>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19" name="Rectangle 18"/>
          <p:cNvSpPr/>
          <p:nvPr/>
        </p:nvSpPr>
        <p:spPr>
          <a:xfrm>
            <a:off x="3898358" y="52119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p:cNvSpPr/>
          <p:nvPr/>
        </p:nvSpPr>
        <p:spPr>
          <a:xfrm>
            <a:off x="903488" y="1746097"/>
            <a:ext cx="5599812"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00B05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a:blip r:embed="rId5"/>
          <a:stretch>
            <a:fillRect/>
          </a:stretch>
        </p:blipFill>
        <p:spPr>
          <a:xfrm rot="16200000">
            <a:off x="3911168" y="668234"/>
            <a:ext cx="511318" cy="511318"/>
          </a:xfrm>
          <a:prstGeom prst="rect">
            <a:avLst/>
          </a:prstGeom>
        </p:spPr>
      </p:pic>
      <p:pic>
        <p:nvPicPr>
          <p:cNvPr id="31" name="Picture 30"/>
          <p:cNvPicPr>
            <a:picLocks noChangeAspect="1"/>
          </p:cNvPicPr>
          <p:nvPr/>
        </p:nvPicPr>
        <p:blipFill>
          <a:blip r:embed="rId6"/>
          <a:stretch>
            <a:fillRect/>
          </a:stretch>
        </p:blipFill>
        <p:spPr>
          <a:xfrm>
            <a:off x="6951352" y="1590768"/>
            <a:ext cx="4637808" cy="2333262"/>
          </a:xfrm>
          <a:prstGeom prst="rect">
            <a:avLst/>
          </a:prstGeom>
        </p:spPr>
      </p:pic>
      <p:pic>
        <p:nvPicPr>
          <p:cNvPr id="32" name="Picture 31"/>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3689690" y="4347272"/>
            <a:ext cx="4947248" cy="2510728"/>
          </a:xfrm>
          <a:prstGeom prst="rect">
            <a:avLst/>
          </a:prstGeom>
        </p:spPr>
      </p:pic>
    </p:spTree>
    <p:extLst>
      <p:ext uri="{BB962C8B-B14F-4D97-AF65-F5344CB8AC3E}">
        <p14:creationId xmlns:p14="http://schemas.microsoft.com/office/powerpoint/2010/main" val="178162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1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t="1000" b="48000"/>
          </a:stretch>
        </a:blipFill>
        <a:effectLst/>
      </p:bgPr>
    </p:bg>
    <p:spTree>
      <p:nvGrpSpPr>
        <p:cNvPr id="1" name=""/>
        <p:cNvGrpSpPr/>
        <p:nvPr/>
      </p:nvGrpSpPr>
      <p:grpSpPr>
        <a:xfrm>
          <a:off x="0" y="0"/>
          <a:ext cx="0" cy="0"/>
          <a:chOff x="0" y="0"/>
          <a:chExt cx="0" cy="0"/>
        </a:xfrm>
      </p:grpSpPr>
      <p:sp>
        <p:nvSpPr>
          <p:cNvPr id="9" name="Rectangle 8"/>
          <p:cNvSpPr/>
          <p:nvPr/>
        </p:nvSpPr>
        <p:spPr>
          <a:xfrm>
            <a:off x="1028942" y="818038"/>
            <a:ext cx="10134116" cy="5386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liễu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mỉm cười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giải thích thêm: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5" name="Flowchart: Connector 4">
            <a:extLst>
              <a:ext uri="{FF2B5EF4-FFF2-40B4-BE49-F238E27FC236}">
                <a16:creationId xmlns:a16="http://schemas.microsoft.com/office/drawing/2014/main" id="{F82FDB67-E7F6-414D-A819-0578B2068A95}"/>
              </a:ext>
            </a:extLst>
          </p:cNvPr>
          <p:cNvSpPr/>
          <p:nvPr/>
        </p:nvSpPr>
        <p:spPr>
          <a:xfrm>
            <a:off x="1136389" y="1405055"/>
            <a:ext cx="391327" cy="375806"/>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Times New Roman" pitchFamily="18" charset="0"/>
              </a:rPr>
              <a:t>1</a:t>
            </a:r>
          </a:p>
        </p:txBody>
      </p:sp>
      <p:sp>
        <p:nvSpPr>
          <p:cNvPr id="7" name="Flowchart: Connector 6">
            <a:extLst>
              <a:ext uri="{FF2B5EF4-FFF2-40B4-BE49-F238E27FC236}">
                <a16:creationId xmlns:a16="http://schemas.microsoft.com/office/drawing/2014/main" id="{5CBC6F5E-F21A-448B-AEE1-87CC277EB6F4}"/>
              </a:ext>
            </a:extLst>
          </p:cNvPr>
          <p:cNvSpPr/>
          <p:nvPr/>
        </p:nvSpPr>
        <p:spPr>
          <a:xfrm>
            <a:off x="1141811" y="2740775"/>
            <a:ext cx="385905" cy="375806"/>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Times New Roman" pitchFamily="18" charset="0"/>
              </a:rPr>
              <a:t>2</a:t>
            </a:r>
          </a:p>
        </p:txBody>
      </p:sp>
      <p:sp>
        <p:nvSpPr>
          <p:cNvPr id="6" name="TextBox 5">
            <a:extLst>
              <a:ext uri="{FF2B5EF4-FFF2-40B4-BE49-F238E27FC236}">
                <a16:creationId xmlns:a16="http://schemas.microsoft.com/office/drawing/2014/main" id="{46F26ED3-66FA-4816-ADFE-4A997D95ED59}"/>
              </a:ext>
            </a:extLst>
          </p:cNvPr>
          <p:cNvSpPr txBox="1"/>
          <p:nvPr/>
        </p:nvSpPr>
        <p:spPr>
          <a:xfrm>
            <a:off x="2901176" y="5911758"/>
            <a:ext cx="3800707" cy="584739"/>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Thi</a:t>
            </a: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đua</a:t>
            </a:r>
            <a:endPar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8098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7"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 nhé lớp 1a1</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extLst>
      <p:ext uri="{BB962C8B-B14F-4D97-AF65-F5344CB8AC3E}">
        <p14:creationId xmlns:p14="http://schemas.microsoft.com/office/powerpoint/2010/main" val="4043548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3"/>
                                        </p:tgtEl>
                                        <p:attrNameLst>
                                          <p:attrName>ppt_w</p:attrName>
                                        </p:attrNameLst>
                                      </p:cBhvr>
                                      <p:tavLst>
                                        <p:tav tm="0">
                                          <p:val>
                                            <p:strVal val="ppt_w"/>
                                          </p:val>
                                        </p:tav>
                                        <p:tav tm="100000">
                                          <p:val>
                                            <p:fltVal val="0"/>
                                          </p:val>
                                        </p:tav>
                                      </p:tavLst>
                                    </p:anim>
                                    <p:anim calcmode="lin" valueType="num">
                                      <p:cBhvr>
                                        <p:cTn id="11" dur="1000"/>
                                        <p:tgtEl>
                                          <p:spTgt spid="3"/>
                                        </p:tgtEl>
                                        <p:attrNameLst>
                                          <p:attrName>ppt_h</p:attrName>
                                        </p:attrNameLst>
                                      </p:cBhvr>
                                      <p:tavLst>
                                        <p:tav tm="0">
                                          <p:val>
                                            <p:strVal val="ppt_h"/>
                                          </p:val>
                                        </p:tav>
                                        <p:tav tm="100000">
                                          <p:val>
                                            <p:fltVal val="0"/>
                                          </p:val>
                                        </p:tav>
                                      </p:tavLst>
                                    </p:anim>
                                    <p:anim calcmode="lin" valueType="num">
                                      <p:cBhvr>
                                        <p:cTn id="12" dur="1000"/>
                                        <p:tgtEl>
                                          <p:spTgt spid="3"/>
                                        </p:tgtEl>
                                        <p:attrNameLst>
                                          <p:attrName>style.rotation</p:attrName>
                                        </p:attrNameLst>
                                      </p:cBhvr>
                                      <p:tavLst>
                                        <p:tav tm="0">
                                          <p:val>
                                            <p:fltVal val="0"/>
                                          </p:val>
                                        </p:tav>
                                        <p:tav tm="100000">
                                          <p:val>
                                            <p:fltVal val="9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5" repeatCount="indefinite"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854" t="1841" r="4852" b="72788"/>
          <a:stretch/>
        </p:blipFill>
        <p:spPr>
          <a:xfrm flipH="1">
            <a:off x="1010559" y="2018946"/>
            <a:ext cx="1631403"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457653" y="1967274"/>
            <a:ext cx="9723788" cy="4177804"/>
            <a:chOff x="3067786" y="3122046"/>
            <a:chExt cx="5611013" cy="1792018"/>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122046"/>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37478"/>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3607841" y="537750"/>
            <a:ext cx="5748611" cy="783193"/>
          </a:xfrm>
          <a:prstGeom prst="roundRect">
            <a:avLst/>
          </a:prstGeom>
          <a:noFill/>
          <a:ln>
            <a:noFill/>
          </a:ln>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altLang="zh-CN" sz="40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altLang="zh-CN" sz="40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toàn</a:t>
            </a:r>
            <a:r>
              <a:rPr kumimoji="0" lang="en-US" altLang="zh-CN" sz="40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endParaRPr kumimoji="0" lang="zh-CN" altLang="en-US" sz="40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204439" y="1320943"/>
            <a:ext cx="6985003" cy="4619080"/>
            <a:chOff x="4157490" y="465712"/>
            <a:chExt cx="6527407" cy="4685286"/>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465712"/>
              <a:ext cx="6527407" cy="4685286"/>
              <a:chOff x="4125651" y="444301"/>
              <a:chExt cx="6527407" cy="4685286"/>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444301"/>
                <a:ext cx="6470478" cy="3646194"/>
                <a:chOff x="7603399" y="2429221"/>
                <a:chExt cx="4032262" cy="2598205"/>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429221"/>
                  <a:ext cx="4032262" cy="1910672"/>
                  <a:chOff x="8047282" y="-3380"/>
                  <a:chExt cx="4032262" cy="1910672"/>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4032262" cy="1292033"/>
                    <a:chOff x="8047282" y="615259"/>
                    <a:chExt cx="4032262"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 rõ</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4006023" cy="532791"/>
                      <a:chOff x="8047282" y="615259"/>
                      <a:chExt cx="4006023"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505033" y="642829"/>
                        <a:ext cx="394581"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081880" y="642828"/>
                        <a:ext cx="394581"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658724" y="650457"/>
                        <a:ext cx="394581"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531272" y="1292848"/>
                      <a:ext cx="394581"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108118" y="1292847"/>
                      <a:ext cx="394581"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684963" y="1300476"/>
                      <a:ext cx="394581"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915571" y="-3380"/>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 </a:t>
                    </a:r>
                    <a:endPar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087389" y="4514787"/>
                  <a:ext cx="394581"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664235" y="4514787"/>
                  <a:ext cx="394581"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241079" y="4522415"/>
                  <a:ext cx="394581"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hợp</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8168584" y="4348403"/>
                <a:ext cx="633175"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9094233" y="4348402"/>
                <a:ext cx="633175"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019883" y="4359109"/>
                <a:ext cx="633175"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strips(downRight)">
                                      <p:cBhvr>
                                        <p:cTn id="14" dur="1000"/>
                                        <p:tgtEl>
                                          <p:spTgt spid="24"/>
                                        </p:tgtEl>
                                      </p:cBhvr>
                                    </p:animEffect>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barn(inVertical)">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t="1000" b="48000"/>
          </a:stretch>
        </a:blipFill>
        <a:effectLst/>
      </p:bgPr>
    </p:bg>
    <p:spTree>
      <p:nvGrpSpPr>
        <p:cNvPr id="1" name=""/>
        <p:cNvGrpSpPr/>
        <p:nvPr/>
      </p:nvGrpSpPr>
      <p:grpSpPr>
        <a:xfrm>
          <a:off x="0" y="0"/>
          <a:ext cx="0" cy="0"/>
          <a:chOff x="0" y="0"/>
          <a:chExt cx="0" cy="0"/>
        </a:xfrm>
      </p:grpSpPr>
      <p:sp>
        <p:nvSpPr>
          <p:cNvPr id="9" name="Rectangle 8"/>
          <p:cNvSpPr/>
          <p:nvPr/>
        </p:nvSpPr>
        <p:spPr>
          <a:xfrm>
            <a:off x="1028942" y="818038"/>
            <a:ext cx="10134116" cy="5386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liễu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mỉm cười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giải thích thêm: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6" name="TextBox 5">
            <a:extLst>
              <a:ext uri="{FF2B5EF4-FFF2-40B4-BE49-F238E27FC236}">
                <a16:creationId xmlns:a16="http://schemas.microsoft.com/office/drawing/2014/main" id="{46F26ED3-66FA-4816-ADFE-4A997D95ED59}"/>
              </a:ext>
            </a:extLst>
          </p:cNvPr>
          <p:cNvSpPr txBox="1"/>
          <p:nvPr/>
        </p:nvSpPr>
        <p:spPr>
          <a:xfrm>
            <a:off x="2901176" y="5911758"/>
            <a:ext cx="3800707" cy="584739"/>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Arial-Rounded" pitchFamily="34" charset="0"/>
                <a:ea typeface="Arial-Rounded" pitchFamily="34" charset="0"/>
                <a:cs typeface="Arial-Rounded" pitchFamily="34" charset="0"/>
              </a:rPr>
              <a:t>Đọc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toàn</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bài</a:t>
            </a:r>
            <a:endPar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54542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ABC7C5EC-6CF0-4D30-8D17-D2C58CEF4CF6}"/>
              </a:ext>
            </a:extLst>
          </p:cNvPr>
          <p:cNvSpPr txBox="1"/>
          <p:nvPr/>
        </p:nvSpPr>
        <p:spPr>
          <a:xfrm>
            <a:off x="3757961" y="2676292"/>
            <a:ext cx="4125951"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97737"/>
                </a:solidFill>
                <a:effectLst/>
                <a:uLnTx/>
                <a:uFillTx/>
                <a:latin typeface="Arial-Rounded"/>
                <a:ea typeface="Arial-Rounded"/>
                <a:cs typeface="+mn-cs"/>
              </a:rPr>
              <a:t>Luyện</a:t>
            </a:r>
            <a:r>
              <a:rPr kumimoji="0" lang="en-US" sz="6000" b="0" i="0" u="none" strike="noStrike" kern="1200" cap="none" spc="0" normalizeH="0" baseline="0" noProof="0" dirty="0">
                <a:ln>
                  <a:noFill/>
                </a:ln>
                <a:solidFill>
                  <a:srgbClr val="097737"/>
                </a:solidFill>
                <a:effectLst/>
                <a:uLnTx/>
                <a:uFillTx/>
                <a:latin typeface="Arial-Rounded"/>
                <a:ea typeface="Arial-Rounded"/>
                <a:cs typeface="+mn-cs"/>
              </a:rPr>
              <a:t> </a:t>
            </a:r>
            <a:r>
              <a:rPr kumimoji="0" lang="en-US" sz="6000" b="0" i="0" u="none" strike="noStrike" kern="1200" cap="none" spc="0" normalizeH="0" baseline="0" noProof="0" dirty="0" err="1">
                <a:ln>
                  <a:noFill/>
                </a:ln>
                <a:solidFill>
                  <a:srgbClr val="097737"/>
                </a:solidFill>
                <a:effectLst/>
                <a:uLnTx/>
                <a:uFillTx/>
                <a:latin typeface="Arial-Rounded"/>
                <a:ea typeface="Arial-Rounded"/>
                <a:cs typeface="+mn-cs"/>
              </a:rPr>
              <a:t>đọc</a:t>
            </a:r>
            <a:r>
              <a:rPr kumimoji="0" lang="en-US" sz="6000" b="0" i="0" u="none" strike="noStrike" kern="1200" cap="none" spc="0" normalizeH="0" baseline="0" noProof="0" dirty="0">
                <a:ln>
                  <a:noFill/>
                </a:ln>
                <a:solidFill>
                  <a:srgbClr val="097737"/>
                </a:solidFill>
                <a:effectLst/>
                <a:uLnTx/>
                <a:uFillTx/>
                <a:latin typeface="Arial-Rounded"/>
                <a:ea typeface="Arial-Rounded"/>
                <a:cs typeface="+mn-cs"/>
              </a:rPr>
              <a:t> </a:t>
            </a:r>
            <a:r>
              <a:rPr kumimoji="0" lang="en-US" sz="6000" b="0" i="0" u="none" strike="noStrike" kern="1200" cap="none" spc="0" normalizeH="0" baseline="0" noProof="0" dirty="0" err="1">
                <a:ln>
                  <a:noFill/>
                </a:ln>
                <a:solidFill>
                  <a:srgbClr val="097737"/>
                </a:solidFill>
                <a:effectLst/>
                <a:uLnTx/>
                <a:uFillTx/>
                <a:latin typeface="Arial-Rounded"/>
                <a:ea typeface="Arial-Rounded"/>
                <a:cs typeface="+mn-cs"/>
              </a:rPr>
              <a:t>hiểu</a:t>
            </a:r>
            <a:endParaRPr kumimoji="0" lang="en-US" sz="6000" b="0" i="0" u="none" strike="noStrike" kern="1200" cap="none" spc="0" normalizeH="0" baseline="0" noProof="0" dirty="0">
              <a:ln>
                <a:noFill/>
              </a:ln>
              <a:solidFill>
                <a:srgbClr val="097737"/>
              </a:solidFill>
              <a:effectLst/>
              <a:uLnTx/>
              <a:uFillTx/>
              <a:latin typeface="Arial-Rounded"/>
              <a:ea typeface="Arial-Rounded"/>
              <a:cs typeface="+mn-cs"/>
            </a:endParaRPr>
          </a:p>
        </p:txBody>
      </p:sp>
    </p:spTree>
    <p:extLst>
      <p:ext uri="{BB962C8B-B14F-4D97-AF65-F5344CB8AC3E}">
        <p14:creationId xmlns:p14="http://schemas.microsoft.com/office/powerpoint/2010/main" val="272891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8000" t="-8000" b="3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p:nvPr/>
        </p:nvSpPr>
        <p:spPr>
          <a:xfrm>
            <a:off x="-20782" y="280353"/>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16"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3</a:t>
            </a:r>
          </a:p>
        </p:txBody>
      </p:sp>
      <p:sp>
        <p:nvSpPr>
          <p:cNvPr id="5" name="TextBox 4"/>
          <p:cNvSpPr txBox="1"/>
          <p:nvPr/>
        </p:nvSpPr>
        <p:spPr>
          <a:xfrm>
            <a:off x="609274" y="298205"/>
            <a:ext cx="3352800" cy="584727"/>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Trả lời câu hỏi</a:t>
            </a:r>
          </a:p>
        </p:txBody>
      </p:sp>
      <p:sp>
        <p:nvSpPr>
          <p:cNvPr id="6" name="Rectangle 5"/>
          <p:cNvSpPr/>
          <p:nvPr/>
        </p:nvSpPr>
        <p:spPr>
          <a:xfrm>
            <a:off x="430141" y="503804"/>
            <a:ext cx="9918192" cy="547842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liễu dẻo dai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mỉm cười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Mẹ giải thích thêm: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7" name="Cloud 6"/>
          <p:cNvSpPr/>
          <p:nvPr/>
        </p:nvSpPr>
        <p:spPr>
          <a:xfrm>
            <a:off x="2758068" y="5628668"/>
            <a:ext cx="3505200" cy="914400"/>
          </a:xfrm>
          <a:prstGeom prst="cloud">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Đọc thầm bài</a:t>
            </a:r>
          </a:p>
        </p:txBody>
      </p:sp>
    </p:spTree>
    <p:extLst>
      <p:ext uri="{BB962C8B-B14F-4D97-AF65-F5344CB8AC3E}">
        <p14:creationId xmlns:p14="http://schemas.microsoft.com/office/powerpoint/2010/main" val="3430047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686382" y="1982497"/>
            <a:ext cx="8953152" cy="3423745"/>
            <a:chOff x="39765" y="-289808"/>
            <a:chExt cx="10825342" cy="4139683"/>
          </a:xfrm>
        </p:grpSpPr>
        <p:sp>
          <p:nvSpPr>
            <p:cNvPr id="3" name="Freeform 3"/>
            <p:cNvSpPr/>
            <p:nvPr/>
          </p:nvSpPr>
          <p:spPr>
            <a:xfrm>
              <a:off x="39765" y="-289808"/>
              <a:ext cx="10825342" cy="4139683"/>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907053" y="686871"/>
            <a:ext cx="6377898" cy="2113632"/>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FDF5B6"/>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78300" y="498470"/>
            <a:ext cx="2012823" cy="48038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8455">
            <a:off x="8618460" y="1756750"/>
            <a:ext cx="3442490" cy="2998684"/>
          </a:xfrm>
          <a:prstGeom prst="rect">
            <a:avLst/>
          </a:prstGeom>
        </p:spPr>
      </p:pic>
      <p:sp>
        <p:nvSpPr>
          <p:cNvPr id="13" name="TextBox 13"/>
          <p:cNvSpPr txBox="1"/>
          <p:nvPr/>
        </p:nvSpPr>
        <p:spPr>
          <a:xfrm>
            <a:off x="3853099" y="3363351"/>
            <a:ext cx="3976750" cy="1107996"/>
          </a:xfrm>
          <a:prstGeom prst="rect">
            <a:avLst/>
          </a:prstGeom>
        </p:spPr>
        <p:txBody>
          <a:bodyPr wrap="square" lIns="0" tIns="0" rIns="0" bIns="0" rtlCol="0" anchor="t">
            <a:spAutoFit/>
          </a:bodyPr>
          <a:lstStyle/>
          <a:p>
            <a:pPr marL="0" marR="0" lvl="0" indent="0" algn="just" defTabSz="60935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liễu</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endParaRPr kumimoji="0" lang="en-US" sz="3599" b="0" i="0" u="none" strike="noStrike" kern="1200" cap="none" spc="0" normalizeH="0" baseline="0" noProof="0" dirty="0">
              <a:ln>
                <a:noFill/>
              </a:ln>
              <a:solidFill>
                <a:srgbClr val="27262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2419">
            <a:off x="663477" y="3380587"/>
            <a:ext cx="2045811" cy="1640912"/>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27376">
            <a:off x="2088005" y="949004"/>
            <a:ext cx="631342" cy="1414470"/>
          </a:xfrm>
          <a:prstGeom prst="rect">
            <a:avLst/>
          </a:prstGeom>
        </p:spPr>
      </p:pic>
      <p:sp>
        <p:nvSpPr>
          <p:cNvPr id="18" name="TextBox 17">
            <a:extLst>
              <a:ext uri="{FF2B5EF4-FFF2-40B4-BE49-F238E27FC236}">
                <a16:creationId xmlns:a16="http://schemas.microsoft.com/office/drawing/2014/main" id="{9EFEF329-71F2-4414-A997-5642EB96022A}"/>
              </a:ext>
            </a:extLst>
          </p:cNvPr>
          <p:cNvSpPr txBox="1"/>
          <p:nvPr/>
        </p:nvSpPr>
        <p:spPr>
          <a:xfrm>
            <a:off x="3820913" y="1159345"/>
            <a:ext cx="4652656" cy="1200072"/>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liễu</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1" i="0" u="none" strike="noStrike" kern="1200" cap="none" spc="0" normalizeH="0" baseline="0" noProof="0" dirty="0" err="1">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599" b="1" i="0" u="none" strike="noStrike" kern="1200" cap="none" spc="0" normalizeH="0" baseline="0" noProof="0" dirty="0">
                <a:ln>
                  <a:noFill/>
                </a:ln>
                <a:solidFill>
                  <a:srgbClr val="4F81BD">
                    <a:lumMod val="75000"/>
                  </a:srgbClr>
                </a:solidFill>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03959">
            <a:off x="10365415" y="4574056"/>
            <a:ext cx="1414470" cy="1310656"/>
          </a:xfrm>
          <a:prstGeom prst="rect">
            <a:avLst/>
          </a:prstGeom>
        </p:spPr>
      </p:pic>
      <p:pic>
        <p:nvPicPr>
          <p:cNvPr id="9" name="Picture 8">
            <a:extLst>
              <a:ext uri="{FF2B5EF4-FFF2-40B4-BE49-F238E27FC236}">
                <a16:creationId xmlns:a16="http://schemas.microsoft.com/office/drawing/2014/main" id="{C6CDD949-7B87-427D-B949-3EE34E3954DD}"/>
              </a:ext>
            </a:extLst>
          </p:cNvPr>
          <p:cNvPicPr>
            <a:picLocks noChangeAspect="1"/>
          </p:cNvPicPr>
          <p:nvPr/>
        </p:nvPicPr>
        <p:blipFill>
          <a:blip r:embed="rId12"/>
          <a:stretch>
            <a:fillRect/>
          </a:stretch>
        </p:blipFill>
        <p:spPr>
          <a:xfrm>
            <a:off x="9312402" y="2503748"/>
            <a:ext cx="1868403" cy="203172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2381" y="5744"/>
            <a:ext cx="12187239" cy="6850919"/>
          </a:xfrm>
          <a:prstGeom prst="rect">
            <a:avLst/>
          </a:prstGeom>
        </p:spPr>
      </p:pic>
      <p:grpSp>
        <p:nvGrpSpPr>
          <p:cNvPr id="3" name="Group 3"/>
          <p:cNvGrpSpPr/>
          <p:nvPr/>
        </p:nvGrpSpPr>
        <p:grpSpPr>
          <a:xfrm>
            <a:off x="2575932" y="1665734"/>
            <a:ext cx="5615642" cy="3131475"/>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11275" y="0"/>
              <a:ext cx="17931507" cy="11727398"/>
              <a:chOff x="-15215" y="0"/>
              <a:chExt cx="10836344" cy="7087086"/>
            </a:xfrm>
          </p:grpSpPr>
          <p:sp>
            <p:nvSpPr>
              <p:cNvPr id="7" name="Freeform 7"/>
              <p:cNvSpPr/>
              <p:nvPr/>
            </p:nvSpPr>
            <p:spPr>
              <a:xfrm>
                <a:off x="-15215" y="0"/>
                <a:ext cx="10836344"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7" b="137"/>
          <a:stretch>
            <a:fillRect/>
          </a:stretch>
        </p:blipFill>
        <p:spPr>
          <a:xfrm>
            <a:off x="6864016" y="153064"/>
            <a:ext cx="4748424" cy="4472280"/>
          </a:xfrm>
          <a:prstGeom prst="rect">
            <a:avLst/>
          </a:prstGeom>
        </p:spPr>
      </p:pic>
      <p:sp>
        <p:nvSpPr>
          <p:cNvPr id="12" name="TextBox 12"/>
          <p:cNvSpPr txBox="1"/>
          <p:nvPr/>
        </p:nvSpPr>
        <p:spPr>
          <a:xfrm>
            <a:off x="3373246" y="2529278"/>
            <a:ext cx="3441785" cy="1477328"/>
          </a:xfrm>
          <a:prstGeom prst="rect">
            <a:avLst/>
          </a:prstGeom>
        </p:spPr>
        <p:txBody>
          <a:bodyPr wrap="square" lIns="0" tIns="0" rIns="0" bIns="0" rtlCol="0" anchor="t">
            <a:spAutoFit/>
          </a:bodyPr>
          <a:lstStyle/>
          <a:p>
            <a:pPr marL="0" marR="0" lvl="0" indent="0" algn="ctr" defTabSz="60935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liễu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mềm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mại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chuyển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3199"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7"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7991">
            <a:off x="8904226" y="4482474"/>
            <a:ext cx="1207155" cy="1847931"/>
          </a:xfrm>
          <a:prstGeom prst="rect">
            <a:avLst/>
          </a:prstGeom>
        </p:spPr>
      </p:pic>
      <p:pic>
        <p:nvPicPr>
          <p:cNvPr id="38" name="Picture 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05405" y="3881158"/>
            <a:ext cx="1430268" cy="1769599"/>
          </a:xfrm>
          <a:prstGeom prst="rect">
            <a:avLst/>
          </a:prstGeom>
        </p:spPr>
      </p:pic>
      <p:sp>
        <p:nvSpPr>
          <p:cNvPr id="39" name="TextBox 38">
            <a:extLst>
              <a:ext uri="{FF2B5EF4-FFF2-40B4-BE49-F238E27FC236}">
                <a16:creationId xmlns:a16="http://schemas.microsoft.com/office/drawing/2014/main" id="{A2EAFAC1-8B31-4A64-9346-DC1FFA68B050}"/>
              </a:ext>
            </a:extLst>
          </p:cNvPr>
          <p:cNvSpPr txBox="1"/>
          <p:nvPr/>
        </p:nvSpPr>
        <p:spPr>
          <a:xfrm>
            <a:off x="7490468" y="1204806"/>
            <a:ext cx="3607896" cy="1200072"/>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5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Cành</a:t>
            </a: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liễu</a:t>
            </a: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5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5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8226" y="99"/>
            <a:ext cx="12187239" cy="6850919"/>
          </a:xfrm>
          <a:prstGeom prst="rect">
            <a:avLst/>
          </a:prstGeom>
        </p:spPr>
      </p:pic>
      <p:grpSp>
        <p:nvGrpSpPr>
          <p:cNvPr id="3" name="Group 3"/>
          <p:cNvGrpSpPr/>
          <p:nvPr/>
        </p:nvGrpSpPr>
        <p:grpSpPr>
          <a:xfrm>
            <a:off x="3279094" y="1776440"/>
            <a:ext cx="7007756" cy="3247626"/>
            <a:chOff x="0" y="86620"/>
            <a:chExt cx="18150734" cy="1200456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237431" y="86620"/>
              <a:ext cx="17913303" cy="11727398"/>
              <a:chOff x="-59840" y="52346"/>
              <a:chExt cx="10825343" cy="7087086"/>
            </a:xfrm>
          </p:grpSpPr>
          <p:sp>
            <p:nvSpPr>
              <p:cNvPr id="7" name="Freeform 7"/>
              <p:cNvSpPr/>
              <p:nvPr/>
            </p:nvSpPr>
            <p:spPr>
              <a:xfrm>
                <a:off x="-59840" y="52346"/>
                <a:ext cx="10825343"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24511" y="334305"/>
            <a:ext cx="4748424" cy="4484623"/>
          </a:xfrm>
          <a:prstGeom prst="rect">
            <a:avLst/>
          </a:prstGeom>
        </p:spPr>
      </p:pic>
      <p:sp>
        <p:nvSpPr>
          <p:cNvPr id="9" name="TextBox 9"/>
          <p:cNvSpPr txBox="1"/>
          <p:nvPr/>
        </p:nvSpPr>
        <p:spPr>
          <a:xfrm>
            <a:off x="1030906" y="1416751"/>
            <a:ext cx="3318955" cy="1846275"/>
          </a:xfrm>
          <a:prstGeom prst="rect">
            <a:avLst/>
          </a:prstGeom>
        </p:spPr>
        <p:txBody>
          <a:bodyPr wrap="square" lIns="0" tIns="0" rIns="0" bIns="0" rtlCol="0" anchor="t">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liễu</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999" b="0" i="0" u="none" strike="noStrike" kern="1200" cap="none" spc="0" normalizeH="0" baseline="0" noProof="0" dirty="0" err="1">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3999" b="0" i="0" u="none" strike="noStrike" kern="1200" cap="none" spc="0" normalizeH="0" baseline="0" noProof="0" dirty="0">
                <a:ln>
                  <a:noFill/>
                </a:ln>
                <a:solidFill>
                  <a:srgbClr val="1F497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10"/>
          <p:cNvSpPr txBox="1"/>
          <p:nvPr/>
        </p:nvSpPr>
        <p:spPr>
          <a:xfrm>
            <a:off x="5620051" y="2401252"/>
            <a:ext cx="3371615" cy="1723549"/>
          </a:xfrm>
          <a:prstGeom prst="rect">
            <a:avLst/>
          </a:prstGeom>
        </p:spPr>
        <p:txBody>
          <a:bodyPr wrap="square" lIns="0" tIns="0" rIns="0" bIns="0" rtlCol="0" anchor="t">
            <a:spAutoFit/>
          </a:bodyPr>
          <a:lstStyle/>
          <a:p>
            <a:pPr marL="0" lvl="1" algn="just" defTabSz="457200"/>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cần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cắm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cành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xuống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đất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chóng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62934">
            <a:off x="248404" y="5622561"/>
            <a:ext cx="1565004" cy="512184"/>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20983">
            <a:off x="1160984" y="3608430"/>
            <a:ext cx="1195911" cy="20578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3"/>
          <p:cNvPicPr>
            <a:picLocks noChangeAspect="1"/>
          </p:cNvPicPr>
          <p:nvPr/>
        </p:nvPicPr>
        <p:blipFill>
          <a:blip r:embed="rId3"/>
          <a:stretch>
            <a:fillRect/>
          </a:stretch>
        </p:blipFill>
        <p:spPr>
          <a:xfrm>
            <a:off x="8975498" y="-152400"/>
            <a:ext cx="3216502" cy="6781800"/>
          </a:xfrm>
          <a:prstGeom prst="rect">
            <a:avLst/>
          </a:prstGeom>
        </p:spPr>
      </p:pic>
      <p:sp>
        <p:nvSpPr>
          <p:cNvPr id="5" name="Oval 4"/>
          <p:cNvSpPr/>
          <p:nvPr/>
        </p:nvSpPr>
        <p:spPr>
          <a:xfrm>
            <a:off x="49789" y="401907"/>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4</a:t>
            </a:r>
          </a:p>
        </p:txBody>
      </p:sp>
      <p:sp>
        <p:nvSpPr>
          <p:cNvPr id="6" name="TextBox 5"/>
          <p:cNvSpPr txBox="1"/>
          <p:nvPr/>
        </p:nvSpPr>
        <p:spPr>
          <a:xfrm>
            <a:off x="802367" y="401907"/>
            <a:ext cx="9118600" cy="646282"/>
          </a:xfrm>
          <a:prstGeom prst="rect">
            <a:avLst/>
          </a:prstGeom>
          <a:noFill/>
        </p:spPr>
        <p:txBody>
          <a:bodyPr wrap="square" lIns="91391" tIns="45696" rIns="91391" bIns="45696"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7" name="Flowchart: Connector 6"/>
          <p:cNvSpPr/>
          <p:nvPr/>
        </p:nvSpPr>
        <p:spPr>
          <a:xfrm>
            <a:off x="227876" y="1319608"/>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 name="Rectangle 7"/>
          <p:cNvSpPr>
            <a:spLocks noChangeArrowheads="1"/>
          </p:cNvSpPr>
          <p:nvPr/>
        </p:nvSpPr>
        <p:spPr bwMode="auto">
          <a:xfrm>
            <a:off x="830076" y="1048189"/>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Thân cây liễu(……..).</a:t>
            </a:r>
          </a:p>
        </p:txBody>
      </p:sp>
      <p:sp>
        <p:nvSpPr>
          <p:cNvPr id="9" name="Flowchart: Connector 8"/>
          <p:cNvSpPr/>
          <p:nvPr/>
        </p:nvSpPr>
        <p:spPr>
          <a:xfrm flipV="1">
            <a:off x="210413" y="213360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ectangle 9"/>
          <p:cNvSpPr>
            <a:spLocks noChangeArrowheads="1"/>
          </p:cNvSpPr>
          <p:nvPr/>
        </p:nvSpPr>
        <p:spPr bwMode="auto">
          <a:xfrm>
            <a:off x="816221" y="1817630"/>
            <a:ext cx="100382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a:t>
            </a:r>
            <a:r>
              <a:rPr kumimoji="0" lang="en-US" altLang="en-US" sz="4400" b="0" i="0" u="none" strike="noStrike" kern="0" cap="none" spc="0" normalizeH="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liễu(………)</a:t>
            </a:r>
            <a:r>
              <a:rPr kumimoji="0" lang="en-US" altLang="en-US" sz="4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p:cNvGrpSpPr/>
          <p:nvPr/>
        </p:nvGrpSpPr>
        <p:grpSpPr>
          <a:xfrm>
            <a:off x="-284018" y="3610973"/>
            <a:ext cx="12476018" cy="2147323"/>
            <a:chOff x="-78314" y="3503806"/>
            <a:chExt cx="8977578" cy="2147323"/>
          </a:xfrm>
        </p:grpSpPr>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314" y="3503806"/>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78314" y="3964307"/>
              <a:ext cx="4658077" cy="607859"/>
            </a:xfrm>
            <a:prstGeom prst="rect">
              <a:avLst/>
            </a:prstGeom>
          </p:spPr>
          <p:txBody>
            <a:bodyPr wrap="square">
              <a:spAutoFit/>
            </a:bodyPr>
            <a:lstStyle/>
            <a:p>
              <a:pPr algn="ctr"/>
              <a:r>
                <a:rPr lang="en-US" sz="3350" b="1" dirty="0">
                  <a:solidFill>
                    <a:srgbClr val="7030A0"/>
                  </a:solidFill>
                  <a:latin typeface="HP001 4 hàng" pitchFamily="34" charset="0"/>
                  <a:ea typeface="Arial-Rounded" pitchFamily="34" charset="0"/>
                  <a:cs typeface="Arial-Rounded" pitchFamily="34" charset="0"/>
                </a:rPr>
                <a:t>Thân cây l</a:t>
              </a:r>
              <a:r>
                <a:rPr lang="el-GR" sz="3350" b="1" dirty="0">
                  <a:solidFill>
                    <a:srgbClr val="7030A0"/>
                  </a:solidFill>
                  <a:latin typeface="HP001 4 hàng" pitchFamily="34" charset="0"/>
                  <a:ea typeface="Arial-Rounded" pitchFamily="34" charset="0"/>
                  <a:cs typeface="Arial-Rounded" pitchFamily="34" charset="0"/>
                </a:rPr>
                <a:t>Η</a:t>
              </a:r>
              <a:r>
                <a:rPr lang="en-US" sz="3350" b="1" dirty="0" err="1">
                  <a:solidFill>
                    <a:srgbClr val="7030A0"/>
                  </a:solidFill>
                  <a:latin typeface="HP001 4 hàng" pitchFamily="34" charset="0"/>
                  <a:ea typeface="Arial-Rounded" pitchFamily="34" charset="0"/>
                  <a:cs typeface="Arial-Rounded" pitchFamily="34" charset="0"/>
                </a:rPr>
                <a:t>ǜu</a:t>
              </a:r>
              <a:r>
                <a:rPr lang="en-US" sz="3350" b="1" dirty="0">
                  <a:solidFill>
                    <a:srgbClr val="7030A0"/>
                  </a:solidFill>
                  <a:latin typeface="HP001 4 hàng" pitchFamily="34" charset="0"/>
                  <a:ea typeface="Arial-Rounded" pitchFamily="34" charset="0"/>
                  <a:cs typeface="Arial-Rounded" pitchFamily="34" charset="0"/>
                </a:rPr>
                <a:t> d</a:t>
              </a:r>
              <a:r>
                <a:rPr lang="el-GR" sz="3350" b="1" dirty="0">
                  <a:solidFill>
                    <a:srgbClr val="7030A0"/>
                  </a:solidFill>
                  <a:latin typeface="HP001 4 hàng" pitchFamily="34" charset="0"/>
                  <a:ea typeface="Arial-Rounded" pitchFamily="34" charset="0"/>
                  <a:cs typeface="Arial-Rounded" pitchFamily="34" charset="0"/>
                </a:rPr>
                <a:t>ϗ</a:t>
              </a:r>
              <a:r>
                <a:rPr lang="en-US" sz="3350" b="1" dirty="0">
                  <a:solidFill>
                    <a:srgbClr val="7030A0"/>
                  </a:solidFill>
                  <a:latin typeface="HP001 4 hàng" pitchFamily="34" charset="0"/>
                  <a:ea typeface="Arial-Rounded" pitchFamily="34" charset="0"/>
                  <a:cs typeface="Arial-Rounded" pitchFamily="34" charset="0"/>
                </a:rPr>
                <a:t>o dai. </a:t>
              </a:r>
            </a:p>
          </p:txBody>
        </p:sp>
      </p:grpSp>
      <p:sp>
        <p:nvSpPr>
          <p:cNvPr id="17" name="Rectangle 16"/>
          <p:cNvSpPr/>
          <p:nvPr/>
        </p:nvSpPr>
        <p:spPr>
          <a:xfrm>
            <a:off x="-318654" y="5382485"/>
            <a:ext cx="12476018" cy="607859"/>
          </a:xfrm>
          <a:prstGeom prst="rect">
            <a:avLst/>
          </a:prstGeom>
        </p:spPr>
        <p:txBody>
          <a:bodyPr wrap="square">
            <a:spAutoFit/>
          </a:bodyPr>
          <a:lstStyle/>
          <a:p>
            <a:pPr algn="ctr"/>
            <a:r>
              <a:rPr lang="en-US" sz="3350" b="1" dirty="0">
                <a:solidFill>
                  <a:srgbClr val="7030A0"/>
                </a:solidFill>
                <a:latin typeface="HP001 4 hàng" pitchFamily="34" charset="0"/>
                <a:ea typeface="Arial-Rounded" pitchFamily="34" charset="0"/>
                <a:cs typeface="Arial-Rounded" pitchFamily="34" charset="0"/>
              </a:rPr>
              <a:t>b. Cành l</a:t>
            </a:r>
            <a:r>
              <a:rPr lang="el-GR" sz="3350" b="1" dirty="0">
                <a:solidFill>
                  <a:srgbClr val="7030A0"/>
                </a:solidFill>
                <a:latin typeface="HP001 4 hàng" pitchFamily="34" charset="0"/>
                <a:ea typeface="Arial-Rounded" pitchFamily="34" charset="0"/>
                <a:cs typeface="Arial-Rounded" pitchFamily="34" charset="0"/>
              </a:rPr>
              <a:t>Η</a:t>
            </a:r>
            <a:r>
              <a:rPr lang="en-US" sz="3350" b="1" dirty="0" err="1">
                <a:solidFill>
                  <a:srgbClr val="7030A0"/>
                </a:solidFill>
                <a:latin typeface="HP001 4 hàng" pitchFamily="34" charset="0"/>
                <a:ea typeface="Arial-Rounded" pitchFamily="34" charset="0"/>
                <a:cs typeface="Arial-Rounded" pitchFamily="34" charset="0"/>
              </a:rPr>
              <a:t>ǜu</a:t>
            </a:r>
            <a:r>
              <a:rPr lang="en-US" sz="3350" b="1" dirty="0">
                <a:solidFill>
                  <a:srgbClr val="7030A0"/>
                </a:solidFill>
                <a:latin typeface="HP001 4 hàng" pitchFamily="34" charset="0"/>
                <a:ea typeface="Arial-Rounded" pitchFamily="34" charset="0"/>
                <a:cs typeface="Arial-Rounded" pitchFamily="34" charset="0"/>
              </a:rPr>
              <a:t> </a:t>
            </a:r>
            <a:r>
              <a:rPr lang="el-GR" sz="3350" b="1" dirty="0">
                <a:solidFill>
                  <a:srgbClr val="7030A0"/>
                </a:solidFill>
                <a:latin typeface="HP001 4 hàng" pitchFamily="34" charset="0"/>
                <a:ea typeface="Arial-Rounded" pitchFamily="34" charset="0"/>
                <a:cs typeface="Arial-Rounded" pitchFamily="34" charset="0"/>
              </a:rPr>
              <a:t>Εϛ</a:t>
            </a:r>
            <a:r>
              <a:rPr lang="en-US" sz="3350" b="1" dirty="0">
                <a:solidFill>
                  <a:srgbClr val="7030A0"/>
                </a:solidFill>
                <a:latin typeface="HP001 4 hàng" pitchFamily="34" charset="0"/>
                <a:ea typeface="Arial-Rounded" pitchFamily="34" charset="0"/>
                <a:cs typeface="Arial-Rounded" pitchFamily="34" charset="0"/>
              </a:rPr>
              <a:t>m mại, có </a:t>
            </a:r>
            <a:r>
              <a:rPr lang="en-US" sz="3350" b="1" dirty="0" err="1">
                <a:solidFill>
                  <a:srgbClr val="7030A0"/>
                </a:solidFill>
                <a:latin typeface="HP001 4 hàng" pitchFamily="34" charset="0"/>
                <a:ea typeface="Arial-Rounded" pitchFamily="34" charset="0"/>
                <a:cs typeface="Arial-Rounded" pitchFamily="34" charset="0"/>
              </a:rPr>
              <a:t>th</a:t>
            </a:r>
            <a:r>
              <a:rPr lang="en-US" sz="3350" b="1" dirty="0">
                <a:solidFill>
                  <a:srgbClr val="7030A0"/>
                </a:solidFill>
                <a:latin typeface="HP001 4 hàng" pitchFamily="34" charset="0"/>
                <a:ea typeface="Arial-Rounded" pitchFamily="34" charset="0"/>
                <a:cs typeface="Arial-Rounded" pitchFamily="34" charset="0"/>
              </a:rPr>
              <a:t>∫ chuyển động theo chiều gió.</a:t>
            </a:r>
          </a:p>
        </p:txBody>
      </p:sp>
      <p:sp>
        <p:nvSpPr>
          <p:cNvPr id="18" name="TextBox 17"/>
          <p:cNvSpPr txBox="1"/>
          <p:nvPr/>
        </p:nvSpPr>
        <p:spPr>
          <a:xfrm>
            <a:off x="2087933" y="6203363"/>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dòng?</a:t>
            </a:r>
          </a:p>
        </p:txBody>
      </p:sp>
      <p:sp>
        <p:nvSpPr>
          <p:cNvPr id="19" name="Right Arrow 18"/>
          <p:cNvSpPr/>
          <p:nvPr/>
        </p:nvSpPr>
        <p:spPr>
          <a:xfrm>
            <a:off x="337125" y="4336027"/>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0" name="TextBox 19"/>
          <p:cNvSpPr txBox="1"/>
          <p:nvPr/>
        </p:nvSpPr>
        <p:spPr>
          <a:xfrm>
            <a:off x="2087933" y="6231868"/>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cái đầu câu?</a:t>
            </a:r>
          </a:p>
        </p:txBody>
      </p:sp>
      <p:sp>
        <p:nvSpPr>
          <p:cNvPr id="21" name="Minus 20"/>
          <p:cNvSpPr/>
          <p:nvPr/>
        </p:nvSpPr>
        <p:spPr>
          <a:xfrm>
            <a:off x="867349" y="4383633"/>
            <a:ext cx="457200" cy="222189"/>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p:cNvSpPr txBox="1"/>
          <p:nvPr/>
        </p:nvSpPr>
        <p:spPr>
          <a:xfrm>
            <a:off x="2087933" y="6184333"/>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Cuối câu có dấu gì?</a:t>
            </a:r>
          </a:p>
        </p:txBody>
      </p:sp>
      <p:sp>
        <p:nvSpPr>
          <p:cNvPr id="23" name="Right Arrow 22"/>
          <p:cNvSpPr/>
          <p:nvPr/>
        </p:nvSpPr>
        <p:spPr>
          <a:xfrm rot="6791113">
            <a:off x="4852843" y="3988658"/>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4" name="TextBox 23"/>
          <p:cNvSpPr txBox="1"/>
          <p:nvPr/>
        </p:nvSpPr>
        <p:spPr>
          <a:xfrm>
            <a:off x="2115642" y="6184333"/>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Khoảng cách giữa các chữ như thế nào?</a:t>
            </a:r>
          </a:p>
        </p:txBody>
      </p:sp>
      <p:cxnSp>
        <p:nvCxnSpPr>
          <p:cNvPr id="25" name="Straight Arrow Connector 24"/>
          <p:cNvCxnSpPr/>
          <p:nvPr/>
        </p:nvCxnSpPr>
        <p:spPr>
          <a:xfrm>
            <a:off x="2074078" y="3602426"/>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6" name="Straight Arrow Connector 25"/>
          <p:cNvCxnSpPr/>
          <p:nvPr/>
        </p:nvCxnSpPr>
        <p:spPr>
          <a:xfrm>
            <a:off x="2819400" y="360242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7" name="Straight Arrow Connector 26"/>
          <p:cNvCxnSpPr/>
          <p:nvPr/>
        </p:nvCxnSpPr>
        <p:spPr>
          <a:xfrm>
            <a:off x="3581400" y="3602424"/>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8" name="Straight Arrow Connector 27"/>
          <p:cNvCxnSpPr/>
          <p:nvPr/>
        </p:nvCxnSpPr>
        <p:spPr>
          <a:xfrm>
            <a:off x="4267200" y="3602423"/>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29" name="Picture 28"/>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125" r="97125"/>
                    </a14:imgEffect>
                  </a14:imgLayer>
                </a14:imgProps>
              </a:ext>
              <a:ext uri="{28A0092B-C50C-407E-A947-70E740481C1C}">
                <a14:useLocalDpi xmlns:a14="http://schemas.microsoft.com/office/drawing/2010/main" val="0"/>
              </a:ext>
            </a:extLst>
          </a:blip>
          <a:stretch>
            <a:fillRect/>
          </a:stretch>
        </p:blipFill>
        <p:spPr>
          <a:xfrm>
            <a:off x="6018850" y="853801"/>
            <a:ext cx="2438400" cy="2438400"/>
          </a:xfrm>
          <a:prstGeom prst="rect">
            <a:avLst/>
          </a:prstGeom>
        </p:spPr>
      </p:pic>
    </p:spTree>
    <p:extLst>
      <p:ext uri="{BB962C8B-B14F-4D97-AF65-F5344CB8AC3E}">
        <p14:creationId xmlns:p14="http://schemas.microsoft.com/office/powerpoint/2010/main" val="1894623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par>
                                <p:cTn id="35" presetID="26"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80">
                                          <p:stCondLst>
                                            <p:cond delay="0"/>
                                          </p:stCondLst>
                                        </p:cTn>
                                        <p:tgtEl>
                                          <p:spTgt spid="19"/>
                                        </p:tgtEl>
                                      </p:cBhvr>
                                    </p:animEffect>
                                    <p:anim calcmode="lin" valueType="num">
                                      <p:cBhvr>
                                        <p:cTn id="3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3" dur="26">
                                          <p:stCondLst>
                                            <p:cond delay="650"/>
                                          </p:stCondLst>
                                        </p:cTn>
                                        <p:tgtEl>
                                          <p:spTgt spid="19"/>
                                        </p:tgtEl>
                                      </p:cBhvr>
                                      <p:to x="100000" y="60000"/>
                                    </p:animScale>
                                    <p:animScale>
                                      <p:cBhvr>
                                        <p:cTn id="44" dur="166" decel="50000">
                                          <p:stCondLst>
                                            <p:cond delay="676"/>
                                          </p:stCondLst>
                                        </p:cTn>
                                        <p:tgtEl>
                                          <p:spTgt spid="19"/>
                                        </p:tgtEl>
                                      </p:cBhvr>
                                      <p:to x="100000" y="100000"/>
                                    </p:animScale>
                                    <p:animScale>
                                      <p:cBhvr>
                                        <p:cTn id="45" dur="26">
                                          <p:stCondLst>
                                            <p:cond delay="1312"/>
                                          </p:stCondLst>
                                        </p:cTn>
                                        <p:tgtEl>
                                          <p:spTgt spid="19"/>
                                        </p:tgtEl>
                                      </p:cBhvr>
                                      <p:to x="100000" y="80000"/>
                                    </p:animScale>
                                    <p:animScale>
                                      <p:cBhvr>
                                        <p:cTn id="46" dur="166" decel="50000">
                                          <p:stCondLst>
                                            <p:cond delay="1338"/>
                                          </p:stCondLst>
                                        </p:cTn>
                                        <p:tgtEl>
                                          <p:spTgt spid="19"/>
                                        </p:tgtEl>
                                      </p:cBhvr>
                                      <p:to x="100000" y="100000"/>
                                    </p:animScale>
                                    <p:animScale>
                                      <p:cBhvr>
                                        <p:cTn id="47" dur="26">
                                          <p:stCondLst>
                                            <p:cond delay="1642"/>
                                          </p:stCondLst>
                                        </p:cTn>
                                        <p:tgtEl>
                                          <p:spTgt spid="19"/>
                                        </p:tgtEl>
                                      </p:cBhvr>
                                      <p:to x="100000" y="90000"/>
                                    </p:animScale>
                                    <p:animScale>
                                      <p:cBhvr>
                                        <p:cTn id="48" dur="166" decel="50000">
                                          <p:stCondLst>
                                            <p:cond delay="1668"/>
                                          </p:stCondLst>
                                        </p:cTn>
                                        <p:tgtEl>
                                          <p:spTgt spid="19"/>
                                        </p:tgtEl>
                                      </p:cBhvr>
                                      <p:to x="100000" y="100000"/>
                                    </p:animScale>
                                    <p:animScale>
                                      <p:cBhvr>
                                        <p:cTn id="49" dur="26">
                                          <p:stCondLst>
                                            <p:cond delay="1808"/>
                                          </p:stCondLst>
                                        </p:cTn>
                                        <p:tgtEl>
                                          <p:spTgt spid="19"/>
                                        </p:tgtEl>
                                      </p:cBhvr>
                                      <p:to x="100000" y="95000"/>
                                    </p:animScale>
                                    <p:animScale>
                                      <p:cBhvr>
                                        <p:cTn id="50" dur="166" decel="50000">
                                          <p:stCondLst>
                                            <p:cond delay="1834"/>
                                          </p:stCondLst>
                                        </p:cTn>
                                        <p:tgtEl>
                                          <p:spTgt spid="19"/>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1+#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2000" fill="hold"/>
                                        <p:tgtEl>
                                          <p:spTgt spid="21"/>
                                        </p:tgtEl>
                                        <p:attrNameLst>
                                          <p:attrName>ppt_x</p:attrName>
                                        </p:attrNameLst>
                                      </p:cBhvr>
                                      <p:tavLst>
                                        <p:tav tm="0">
                                          <p:val>
                                            <p:strVal val="#ppt_x"/>
                                          </p:val>
                                        </p:tav>
                                        <p:tav tm="100000">
                                          <p:val>
                                            <p:strVal val="#ppt_x"/>
                                          </p:val>
                                        </p:tav>
                                      </p:tavLst>
                                    </p:anim>
                                    <p:anim calcmode="lin" valueType="num">
                                      <p:cBhvr additive="base">
                                        <p:cTn id="60"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1+#ppt_w/2"/>
                                          </p:val>
                                        </p:tav>
                                        <p:tav tm="100000">
                                          <p:val>
                                            <p:strVal val="#ppt_x"/>
                                          </p:val>
                                        </p:tav>
                                      </p:tavLst>
                                    </p:anim>
                                    <p:anim calcmode="lin" valueType="num">
                                      <p:cBhvr additive="base">
                                        <p:cTn id="66" dur="500" fill="hold"/>
                                        <p:tgtEl>
                                          <p:spTgt spid="22"/>
                                        </p:tgtEl>
                                        <p:attrNameLst>
                                          <p:attrName>ppt_y</p:attrName>
                                        </p:attrNameLst>
                                      </p:cBhvr>
                                      <p:tavLst>
                                        <p:tav tm="0">
                                          <p:val>
                                            <p:strVal val="#ppt_y"/>
                                          </p:val>
                                        </p:tav>
                                        <p:tav tm="100000">
                                          <p:val>
                                            <p:strVal val="#ppt_y"/>
                                          </p:val>
                                        </p:tav>
                                      </p:tavLst>
                                    </p:anim>
                                  </p:childTnLst>
                                </p:cTn>
                              </p:par>
                              <p:par>
                                <p:cTn id="67" presetID="26"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down)">
                                      <p:cBhvr>
                                        <p:cTn id="69" dur="580">
                                          <p:stCondLst>
                                            <p:cond delay="0"/>
                                          </p:stCondLst>
                                        </p:cTn>
                                        <p:tgtEl>
                                          <p:spTgt spid="23"/>
                                        </p:tgtEl>
                                      </p:cBhvr>
                                    </p:animEffect>
                                    <p:anim calcmode="lin" valueType="num">
                                      <p:cBhvr>
                                        <p:cTn id="7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75" dur="26">
                                          <p:stCondLst>
                                            <p:cond delay="650"/>
                                          </p:stCondLst>
                                        </p:cTn>
                                        <p:tgtEl>
                                          <p:spTgt spid="23"/>
                                        </p:tgtEl>
                                      </p:cBhvr>
                                      <p:to x="100000" y="60000"/>
                                    </p:animScale>
                                    <p:animScale>
                                      <p:cBhvr>
                                        <p:cTn id="76" dur="166" decel="50000">
                                          <p:stCondLst>
                                            <p:cond delay="676"/>
                                          </p:stCondLst>
                                        </p:cTn>
                                        <p:tgtEl>
                                          <p:spTgt spid="23"/>
                                        </p:tgtEl>
                                      </p:cBhvr>
                                      <p:to x="100000" y="100000"/>
                                    </p:animScale>
                                    <p:animScale>
                                      <p:cBhvr>
                                        <p:cTn id="77" dur="26">
                                          <p:stCondLst>
                                            <p:cond delay="1312"/>
                                          </p:stCondLst>
                                        </p:cTn>
                                        <p:tgtEl>
                                          <p:spTgt spid="23"/>
                                        </p:tgtEl>
                                      </p:cBhvr>
                                      <p:to x="100000" y="80000"/>
                                    </p:animScale>
                                    <p:animScale>
                                      <p:cBhvr>
                                        <p:cTn id="78" dur="166" decel="50000">
                                          <p:stCondLst>
                                            <p:cond delay="1338"/>
                                          </p:stCondLst>
                                        </p:cTn>
                                        <p:tgtEl>
                                          <p:spTgt spid="23"/>
                                        </p:tgtEl>
                                      </p:cBhvr>
                                      <p:to x="100000" y="100000"/>
                                    </p:animScale>
                                    <p:animScale>
                                      <p:cBhvr>
                                        <p:cTn id="79" dur="26">
                                          <p:stCondLst>
                                            <p:cond delay="1642"/>
                                          </p:stCondLst>
                                        </p:cTn>
                                        <p:tgtEl>
                                          <p:spTgt spid="23"/>
                                        </p:tgtEl>
                                      </p:cBhvr>
                                      <p:to x="100000" y="90000"/>
                                    </p:animScale>
                                    <p:animScale>
                                      <p:cBhvr>
                                        <p:cTn id="80" dur="166" decel="50000">
                                          <p:stCondLst>
                                            <p:cond delay="1668"/>
                                          </p:stCondLst>
                                        </p:cTn>
                                        <p:tgtEl>
                                          <p:spTgt spid="23"/>
                                        </p:tgtEl>
                                      </p:cBhvr>
                                      <p:to x="100000" y="100000"/>
                                    </p:animScale>
                                    <p:animScale>
                                      <p:cBhvr>
                                        <p:cTn id="81" dur="26">
                                          <p:stCondLst>
                                            <p:cond delay="1808"/>
                                          </p:stCondLst>
                                        </p:cTn>
                                        <p:tgtEl>
                                          <p:spTgt spid="23"/>
                                        </p:tgtEl>
                                      </p:cBhvr>
                                      <p:to x="100000" y="95000"/>
                                    </p:animScale>
                                    <p:animScale>
                                      <p:cBhvr>
                                        <p:cTn id="82" dur="166" decel="50000">
                                          <p:stCondLst>
                                            <p:cond delay="1834"/>
                                          </p:stCondLst>
                                        </p:cTn>
                                        <p:tgtEl>
                                          <p:spTgt spid="23"/>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additive="base">
                                        <p:cTn id="87" dur="500" fill="hold"/>
                                        <p:tgtEl>
                                          <p:spTgt spid="24"/>
                                        </p:tgtEl>
                                        <p:attrNameLst>
                                          <p:attrName>ppt_x</p:attrName>
                                        </p:attrNameLst>
                                      </p:cBhvr>
                                      <p:tavLst>
                                        <p:tav tm="0">
                                          <p:val>
                                            <p:strVal val="1+#ppt_w/2"/>
                                          </p:val>
                                        </p:tav>
                                        <p:tav tm="100000">
                                          <p:val>
                                            <p:strVal val="#ppt_x"/>
                                          </p:val>
                                        </p:tav>
                                      </p:tavLst>
                                    </p:anim>
                                    <p:anim calcmode="lin" valueType="num">
                                      <p:cBhvr additive="base">
                                        <p:cTn id="88" dur="500" fill="hold"/>
                                        <p:tgtEl>
                                          <p:spTgt spid="24"/>
                                        </p:tgtEl>
                                        <p:attrNameLst>
                                          <p:attrName>ppt_y</p:attrName>
                                        </p:attrNameLst>
                                      </p:cBhvr>
                                      <p:tavLst>
                                        <p:tav tm="0">
                                          <p:val>
                                            <p:strVal val="#ppt_y"/>
                                          </p:val>
                                        </p:tav>
                                        <p:tav tm="100000">
                                          <p:val>
                                            <p:strVal val="#ppt_y"/>
                                          </p:val>
                                        </p:tav>
                                      </p:tavLst>
                                    </p:anim>
                                  </p:childTnLst>
                                </p:cTn>
                              </p:par>
                              <p:par>
                                <p:cTn id="89" presetID="26" presetClass="entr" presetSubtype="0" fill="hold" nodeType="withEffect">
                                  <p:stCondLst>
                                    <p:cond delay="500"/>
                                  </p:stCondLst>
                                  <p:childTnLst>
                                    <p:set>
                                      <p:cBhvr>
                                        <p:cTn id="90" dur="1" fill="hold">
                                          <p:stCondLst>
                                            <p:cond delay="0"/>
                                          </p:stCondLst>
                                        </p:cTn>
                                        <p:tgtEl>
                                          <p:spTgt spid="25"/>
                                        </p:tgtEl>
                                        <p:attrNameLst>
                                          <p:attrName>style.visibility</p:attrName>
                                        </p:attrNameLst>
                                      </p:cBhvr>
                                      <p:to>
                                        <p:strVal val="visible"/>
                                      </p:to>
                                    </p:set>
                                    <p:animEffect transition="in" filter="wipe(down)">
                                      <p:cBhvr>
                                        <p:cTn id="91" dur="2320">
                                          <p:stCondLst>
                                            <p:cond delay="0"/>
                                          </p:stCondLst>
                                        </p:cTn>
                                        <p:tgtEl>
                                          <p:spTgt spid="25"/>
                                        </p:tgtEl>
                                      </p:cBhvr>
                                    </p:animEffect>
                                    <p:anim calcmode="lin" valueType="num">
                                      <p:cBhvr>
                                        <p:cTn id="92" dur="7288"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3" dur="265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94" dur="2656" tmFilter="0, 0; 0.125,0.2665; 0.25,0.4; 0.375,0.465; 0.5,0.5;  0.625,0.535; 0.75,0.6; 0.875,0.7335; 1,1">
                                          <p:stCondLst>
                                            <p:cond delay="2656"/>
                                          </p:stCondLst>
                                        </p:cTn>
                                        <p:tgtEl>
                                          <p:spTgt spid="25"/>
                                        </p:tgtEl>
                                        <p:attrNameLst>
                                          <p:attrName>ppt_y</p:attrName>
                                        </p:attrNameLst>
                                      </p:cBhvr>
                                      <p:tavLst>
                                        <p:tav tm="0" fmla="#ppt_y-sin(pi*$)/9">
                                          <p:val>
                                            <p:fltVal val="0"/>
                                          </p:val>
                                        </p:tav>
                                        <p:tav tm="100000">
                                          <p:val>
                                            <p:fltVal val="1"/>
                                          </p:val>
                                        </p:tav>
                                      </p:tavLst>
                                    </p:anim>
                                    <p:anim calcmode="lin" valueType="num">
                                      <p:cBhvr>
                                        <p:cTn id="95" dur="1328" tmFilter="0, 0; 0.125,0.2665; 0.25,0.4; 0.375,0.465; 0.5,0.5;  0.625,0.535; 0.75,0.6; 0.875,0.7335; 1,1">
                                          <p:stCondLst>
                                            <p:cond delay="5296"/>
                                          </p:stCondLst>
                                        </p:cTn>
                                        <p:tgtEl>
                                          <p:spTgt spid="25"/>
                                        </p:tgtEl>
                                        <p:attrNameLst>
                                          <p:attrName>ppt_y</p:attrName>
                                        </p:attrNameLst>
                                      </p:cBhvr>
                                      <p:tavLst>
                                        <p:tav tm="0" fmla="#ppt_y-sin(pi*$)/27">
                                          <p:val>
                                            <p:fltVal val="0"/>
                                          </p:val>
                                        </p:tav>
                                        <p:tav tm="100000">
                                          <p:val>
                                            <p:fltVal val="1"/>
                                          </p:val>
                                        </p:tav>
                                      </p:tavLst>
                                    </p:anim>
                                    <p:anim calcmode="lin" valueType="num">
                                      <p:cBhvr>
                                        <p:cTn id="96" dur="656" tmFilter="0, 0; 0.125,0.2665; 0.25,0.4; 0.375,0.465; 0.5,0.5;  0.625,0.535; 0.75,0.6; 0.875,0.7335; 1,1">
                                          <p:stCondLst>
                                            <p:cond delay="6624"/>
                                          </p:stCondLst>
                                        </p:cTn>
                                        <p:tgtEl>
                                          <p:spTgt spid="25"/>
                                        </p:tgtEl>
                                        <p:attrNameLst>
                                          <p:attrName>ppt_y</p:attrName>
                                        </p:attrNameLst>
                                      </p:cBhvr>
                                      <p:tavLst>
                                        <p:tav tm="0" fmla="#ppt_y-sin(pi*$)/81">
                                          <p:val>
                                            <p:fltVal val="0"/>
                                          </p:val>
                                        </p:tav>
                                        <p:tav tm="100000">
                                          <p:val>
                                            <p:fltVal val="1"/>
                                          </p:val>
                                        </p:tav>
                                      </p:tavLst>
                                    </p:anim>
                                    <p:animScale>
                                      <p:cBhvr>
                                        <p:cTn id="97" dur="104">
                                          <p:stCondLst>
                                            <p:cond delay="2600"/>
                                          </p:stCondLst>
                                        </p:cTn>
                                        <p:tgtEl>
                                          <p:spTgt spid="25"/>
                                        </p:tgtEl>
                                      </p:cBhvr>
                                      <p:to x="100000" y="60000"/>
                                    </p:animScale>
                                    <p:animScale>
                                      <p:cBhvr>
                                        <p:cTn id="98" dur="664" decel="50000">
                                          <p:stCondLst>
                                            <p:cond delay="2704"/>
                                          </p:stCondLst>
                                        </p:cTn>
                                        <p:tgtEl>
                                          <p:spTgt spid="25"/>
                                        </p:tgtEl>
                                      </p:cBhvr>
                                      <p:to x="100000" y="100000"/>
                                    </p:animScale>
                                    <p:animScale>
                                      <p:cBhvr>
                                        <p:cTn id="99" dur="104">
                                          <p:stCondLst>
                                            <p:cond delay="5248"/>
                                          </p:stCondLst>
                                        </p:cTn>
                                        <p:tgtEl>
                                          <p:spTgt spid="25"/>
                                        </p:tgtEl>
                                      </p:cBhvr>
                                      <p:to x="100000" y="80000"/>
                                    </p:animScale>
                                    <p:animScale>
                                      <p:cBhvr>
                                        <p:cTn id="100" dur="664" decel="50000">
                                          <p:stCondLst>
                                            <p:cond delay="5352"/>
                                          </p:stCondLst>
                                        </p:cTn>
                                        <p:tgtEl>
                                          <p:spTgt spid="25"/>
                                        </p:tgtEl>
                                      </p:cBhvr>
                                      <p:to x="100000" y="100000"/>
                                    </p:animScale>
                                    <p:animScale>
                                      <p:cBhvr>
                                        <p:cTn id="101" dur="104">
                                          <p:stCondLst>
                                            <p:cond delay="6568"/>
                                          </p:stCondLst>
                                        </p:cTn>
                                        <p:tgtEl>
                                          <p:spTgt spid="25"/>
                                        </p:tgtEl>
                                      </p:cBhvr>
                                      <p:to x="100000" y="90000"/>
                                    </p:animScale>
                                    <p:animScale>
                                      <p:cBhvr>
                                        <p:cTn id="102" dur="664" decel="50000">
                                          <p:stCondLst>
                                            <p:cond delay="6672"/>
                                          </p:stCondLst>
                                        </p:cTn>
                                        <p:tgtEl>
                                          <p:spTgt spid="25"/>
                                        </p:tgtEl>
                                      </p:cBhvr>
                                      <p:to x="100000" y="100000"/>
                                    </p:animScale>
                                    <p:animScale>
                                      <p:cBhvr>
                                        <p:cTn id="103" dur="104">
                                          <p:stCondLst>
                                            <p:cond delay="7232"/>
                                          </p:stCondLst>
                                        </p:cTn>
                                        <p:tgtEl>
                                          <p:spTgt spid="25"/>
                                        </p:tgtEl>
                                      </p:cBhvr>
                                      <p:to x="100000" y="95000"/>
                                    </p:animScale>
                                    <p:animScale>
                                      <p:cBhvr>
                                        <p:cTn id="104" dur="664" decel="50000">
                                          <p:stCondLst>
                                            <p:cond delay="7336"/>
                                          </p:stCondLst>
                                        </p:cTn>
                                        <p:tgtEl>
                                          <p:spTgt spid="25"/>
                                        </p:tgtEl>
                                      </p:cBhvr>
                                      <p:to x="100000" y="100000"/>
                                    </p:animScale>
                                  </p:childTnLst>
                                </p:cTn>
                              </p:par>
                              <p:par>
                                <p:cTn id="105" presetID="26" presetClass="entr" presetSubtype="0" fill="hold" nodeType="withEffect">
                                  <p:stCondLst>
                                    <p:cond delay="500"/>
                                  </p:stCondLst>
                                  <p:childTnLst>
                                    <p:set>
                                      <p:cBhvr>
                                        <p:cTn id="106" dur="1" fill="hold">
                                          <p:stCondLst>
                                            <p:cond delay="0"/>
                                          </p:stCondLst>
                                        </p:cTn>
                                        <p:tgtEl>
                                          <p:spTgt spid="26"/>
                                        </p:tgtEl>
                                        <p:attrNameLst>
                                          <p:attrName>style.visibility</p:attrName>
                                        </p:attrNameLst>
                                      </p:cBhvr>
                                      <p:to>
                                        <p:strVal val="visible"/>
                                      </p:to>
                                    </p:set>
                                    <p:animEffect transition="in" filter="wipe(down)">
                                      <p:cBhvr>
                                        <p:cTn id="107" dur="2320">
                                          <p:stCondLst>
                                            <p:cond delay="0"/>
                                          </p:stCondLst>
                                        </p:cTn>
                                        <p:tgtEl>
                                          <p:spTgt spid="26"/>
                                        </p:tgtEl>
                                      </p:cBhvr>
                                    </p:animEffect>
                                    <p:anim calcmode="lin" valueType="num">
                                      <p:cBhvr>
                                        <p:cTn id="108" dur="7288"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09" dur="2656"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10" dur="2656" tmFilter="0, 0; 0.125,0.2665; 0.25,0.4; 0.375,0.465; 0.5,0.5;  0.625,0.535; 0.75,0.6; 0.875,0.7335; 1,1">
                                          <p:stCondLst>
                                            <p:cond delay="2656"/>
                                          </p:stCondLst>
                                        </p:cTn>
                                        <p:tgtEl>
                                          <p:spTgt spid="26"/>
                                        </p:tgtEl>
                                        <p:attrNameLst>
                                          <p:attrName>ppt_y</p:attrName>
                                        </p:attrNameLst>
                                      </p:cBhvr>
                                      <p:tavLst>
                                        <p:tav tm="0" fmla="#ppt_y-sin(pi*$)/9">
                                          <p:val>
                                            <p:fltVal val="0"/>
                                          </p:val>
                                        </p:tav>
                                        <p:tav tm="100000">
                                          <p:val>
                                            <p:fltVal val="1"/>
                                          </p:val>
                                        </p:tav>
                                      </p:tavLst>
                                    </p:anim>
                                    <p:anim calcmode="lin" valueType="num">
                                      <p:cBhvr>
                                        <p:cTn id="111" dur="1328" tmFilter="0, 0; 0.125,0.2665; 0.25,0.4; 0.375,0.465; 0.5,0.5;  0.625,0.535; 0.75,0.6; 0.875,0.7335; 1,1">
                                          <p:stCondLst>
                                            <p:cond delay="5296"/>
                                          </p:stCondLst>
                                        </p:cTn>
                                        <p:tgtEl>
                                          <p:spTgt spid="26"/>
                                        </p:tgtEl>
                                        <p:attrNameLst>
                                          <p:attrName>ppt_y</p:attrName>
                                        </p:attrNameLst>
                                      </p:cBhvr>
                                      <p:tavLst>
                                        <p:tav tm="0" fmla="#ppt_y-sin(pi*$)/27">
                                          <p:val>
                                            <p:fltVal val="0"/>
                                          </p:val>
                                        </p:tav>
                                        <p:tav tm="100000">
                                          <p:val>
                                            <p:fltVal val="1"/>
                                          </p:val>
                                        </p:tav>
                                      </p:tavLst>
                                    </p:anim>
                                    <p:anim calcmode="lin" valueType="num">
                                      <p:cBhvr>
                                        <p:cTn id="112" dur="656" tmFilter="0, 0; 0.125,0.2665; 0.25,0.4; 0.375,0.465; 0.5,0.5;  0.625,0.535; 0.75,0.6; 0.875,0.7335; 1,1">
                                          <p:stCondLst>
                                            <p:cond delay="6624"/>
                                          </p:stCondLst>
                                        </p:cTn>
                                        <p:tgtEl>
                                          <p:spTgt spid="26"/>
                                        </p:tgtEl>
                                        <p:attrNameLst>
                                          <p:attrName>ppt_y</p:attrName>
                                        </p:attrNameLst>
                                      </p:cBhvr>
                                      <p:tavLst>
                                        <p:tav tm="0" fmla="#ppt_y-sin(pi*$)/81">
                                          <p:val>
                                            <p:fltVal val="0"/>
                                          </p:val>
                                        </p:tav>
                                        <p:tav tm="100000">
                                          <p:val>
                                            <p:fltVal val="1"/>
                                          </p:val>
                                        </p:tav>
                                      </p:tavLst>
                                    </p:anim>
                                    <p:animScale>
                                      <p:cBhvr>
                                        <p:cTn id="113" dur="104">
                                          <p:stCondLst>
                                            <p:cond delay="2600"/>
                                          </p:stCondLst>
                                        </p:cTn>
                                        <p:tgtEl>
                                          <p:spTgt spid="26"/>
                                        </p:tgtEl>
                                      </p:cBhvr>
                                      <p:to x="100000" y="60000"/>
                                    </p:animScale>
                                    <p:animScale>
                                      <p:cBhvr>
                                        <p:cTn id="114" dur="664" decel="50000">
                                          <p:stCondLst>
                                            <p:cond delay="2704"/>
                                          </p:stCondLst>
                                        </p:cTn>
                                        <p:tgtEl>
                                          <p:spTgt spid="26"/>
                                        </p:tgtEl>
                                      </p:cBhvr>
                                      <p:to x="100000" y="100000"/>
                                    </p:animScale>
                                    <p:animScale>
                                      <p:cBhvr>
                                        <p:cTn id="115" dur="104">
                                          <p:stCondLst>
                                            <p:cond delay="5248"/>
                                          </p:stCondLst>
                                        </p:cTn>
                                        <p:tgtEl>
                                          <p:spTgt spid="26"/>
                                        </p:tgtEl>
                                      </p:cBhvr>
                                      <p:to x="100000" y="80000"/>
                                    </p:animScale>
                                    <p:animScale>
                                      <p:cBhvr>
                                        <p:cTn id="116" dur="664" decel="50000">
                                          <p:stCondLst>
                                            <p:cond delay="5352"/>
                                          </p:stCondLst>
                                        </p:cTn>
                                        <p:tgtEl>
                                          <p:spTgt spid="26"/>
                                        </p:tgtEl>
                                      </p:cBhvr>
                                      <p:to x="100000" y="100000"/>
                                    </p:animScale>
                                    <p:animScale>
                                      <p:cBhvr>
                                        <p:cTn id="117" dur="104">
                                          <p:stCondLst>
                                            <p:cond delay="6568"/>
                                          </p:stCondLst>
                                        </p:cTn>
                                        <p:tgtEl>
                                          <p:spTgt spid="26"/>
                                        </p:tgtEl>
                                      </p:cBhvr>
                                      <p:to x="100000" y="90000"/>
                                    </p:animScale>
                                    <p:animScale>
                                      <p:cBhvr>
                                        <p:cTn id="118" dur="664" decel="50000">
                                          <p:stCondLst>
                                            <p:cond delay="6672"/>
                                          </p:stCondLst>
                                        </p:cTn>
                                        <p:tgtEl>
                                          <p:spTgt spid="26"/>
                                        </p:tgtEl>
                                      </p:cBhvr>
                                      <p:to x="100000" y="100000"/>
                                    </p:animScale>
                                    <p:animScale>
                                      <p:cBhvr>
                                        <p:cTn id="119" dur="104">
                                          <p:stCondLst>
                                            <p:cond delay="7232"/>
                                          </p:stCondLst>
                                        </p:cTn>
                                        <p:tgtEl>
                                          <p:spTgt spid="26"/>
                                        </p:tgtEl>
                                      </p:cBhvr>
                                      <p:to x="100000" y="95000"/>
                                    </p:animScale>
                                    <p:animScale>
                                      <p:cBhvr>
                                        <p:cTn id="120" dur="664" decel="50000">
                                          <p:stCondLst>
                                            <p:cond delay="7336"/>
                                          </p:stCondLst>
                                        </p:cTn>
                                        <p:tgtEl>
                                          <p:spTgt spid="26"/>
                                        </p:tgtEl>
                                      </p:cBhvr>
                                      <p:to x="100000" y="100000"/>
                                    </p:animScale>
                                  </p:childTnLst>
                                </p:cTn>
                              </p:par>
                              <p:par>
                                <p:cTn id="121" presetID="26" presetClass="entr" presetSubtype="0" fill="hold" nodeType="withEffect">
                                  <p:stCondLst>
                                    <p:cond delay="500"/>
                                  </p:stCondLst>
                                  <p:childTnLst>
                                    <p:set>
                                      <p:cBhvr>
                                        <p:cTn id="122" dur="1" fill="hold">
                                          <p:stCondLst>
                                            <p:cond delay="0"/>
                                          </p:stCondLst>
                                        </p:cTn>
                                        <p:tgtEl>
                                          <p:spTgt spid="27"/>
                                        </p:tgtEl>
                                        <p:attrNameLst>
                                          <p:attrName>style.visibility</p:attrName>
                                        </p:attrNameLst>
                                      </p:cBhvr>
                                      <p:to>
                                        <p:strVal val="visible"/>
                                      </p:to>
                                    </p:set>
                                    <p:animEffect transition="in" filter="wipe(down)">
                                      <p:cBhvr>
                                        <p:cTn id="123" dur="2320">
                                          <p:stCondLst>
                                            <p:cond delay="0"/>
                                          </p:stCondLst>
                                        </p:cTn>
                                        <p:tgtEl>
                                          <p:spTgt spid="27"/>
                                        </p:tgtEl>
                                      </p:cBhvr>
                                    </p:animEffect>
                                    <p:anim calcmode="lin" valueType="num">
                                      <p:cBhvr>
                                        <p:cTn id="124" dur="7288"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25" dur="2656"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26" dur="2656" tmFilter="0, 0; 0.125,0.2665; 0.25,0.4; 0.375,0.465; 0.5,0.5;  0.625,0.535; 0.75,0.6; 0.875,0.7335; 1,1">
                                          <p:stCondLst>
                                            <p:cond delay="2656"/>
                                          </p:stCondLst>
                                        </p:cTn>
                                        <p:tgtEl>
                                          <p:spTgt spid="27"/>
                                        </p:tgtEl>
                                        <p:attrNameLst>
                                          <p:attrName>ppt_y</p:attrName>
                                        </p:attrNameLst>
                                      </p:cBhvr>
                                      <p:tavLst>
                                        <p:tav tm="0" fmla="#ppt_y-sin(pi*$)/9">
                                          <p:val>
                                            <p:fltVal val="0"/>
                                          </p:val>
                                        </p:tav>
                                        <p:tav tm="100000">
                                          <p:val>
                                            <p:fltVal val="1"/>
                                          </p:val>
                                        </p:tav>
                                      </p:tavLst>
                                    </p:anim>
                                    <p:anim calcmode="lin" valueType="num">
                                      <p:cBhvr>
                                        <p:cTn id="127" dur="1328" tmFilter="0, 0; 0.125,0.2665; 0.25,0.4; 0.375,0.465; 0.5,0.5;  0.625,0.535; 0.75,0.6; 0.875,0.7335; 1,1">
                                          <p:stCondLst>
                                            <p:cond delay="5296"/>
                                          </p:stCondLst>
                                        </p:cTn>
                                        <p:tgtEl>
                                          <p:spTgt spid="27"/>
                                        </p:tgtEl>
                                        <p:attrNameLst>
                                          <p:attrName>ppt_y</p:attrName>
                                        </p:attrNameLst>
                                      </p:cBhvr>
                                      <p:tavLst>
                                        <p:tav tm="0" fmla="#ppt_y-sin(pi*$)/27">
                                          <p:val>
                                            <p:fltVal val="0"/>
                                          </p:val>
                                        </p:tav>
                                        <p:tav tm="100000">
                                          <p:val>
                                            <p:fltVal val="1"/>
                                          </p:val>
                                        </p:tav>
                                      </p:tavLst>
                                    </p:anim>
                                    <p:anim calcmode="lin" valueType="num">
                                      <p:cBhvr>
                                        <p:cTn id="128" dur="656" tmFilter="0, 0; 0.125,0.2665; 0.25,0.4; 0.375,0.465; 0.5,0.5;  0.625,0.535; 0.75,0.6; 0.875,0.7335; 1,1">
                                          <p:stCondLst>
                                            <p:cond delay="6624"/>
                                          </p:stCondLst>
                                        </p:cTn>
                                        <p:tgtEl>
                                          <p:spTgt spid="27"/>
                                        </p:tgtEl>
                                        <p:attrNameLst>
                                          <p:attrName>ppt_y</p:attrName>
                                        </p:attrNameLst>
                                      </p:cBhvr>
                                      <p:tavLst>
                                        <p:tav tm="0" fmla="#ppt_y-sin(pi*$)/81">
                                          <p:val>
                                            <p:fltVal val="0"/>
                                          </p:val>
                                        </p:tav>
                                        <p:tav tm="100000">
                                          <p:val>
                                            <p:fltVal val="1"/>
                                          </p:val>
                                        </p:tav>
                                      </p:tavLst>
                                    </p:anim>
                                    <p:animScale>
                                      <p:cBhvr>
                                        <p:cTn id="129" dur="104">
                                          <p:stCondLst>
                                            <p:cond delay="2600"/>
                                          </p:stCondLst>
                                        </p:cTn>
                                        <p:tgtEl>
                                          <p:spTgt spid="27"/>
                                        </p:tgtEl>
                                      </p:cBhvr>
                                      <p:to x="100000" y="60000"/>
                                    </p:animScale>
                                    <p:animScale>
                                      <p:cBhvr>
                                        <p:cTn id="130" dur="664" decel="50000">
                                          <p:stCondLst>
                                            <p:cond delay="2704"/>
                                          </p:stCondLst>
                                        </p:cTn>
                                        <p:tgtEl>
                                          <p:spTgt spid="27"/>
                                        </p:tgtEl>
                                      </p:cBhvr>
                                      <p:to x="100000" y="100000"/>
                                    </p:animScale>
                                    <p:animScale>
                                      <p:cBhvr>
                                        <p:cTn id="131" dur="104">
                                          <p:stCondLst>
                                            <p:cond delay="5248"/>
                                          </p:stCondLst>
                                        </p:cTn>
                                        <p:tgtEl>
                                          <p:spTgt spid="27"/>
                                        </p:tgtEl>
                                      </p:cBhvr>
                                      <p:to x="100000" y="80000"/>
                                    </p:animScale>
                                    <p:animScale>
                                      <p:cBhvr>
                                        <p:cTn id="132" dur="664" decel="50000">
                                          <p:stCondLst>
                                            <p:cond delay="5352"/>
                                          </p:stCondLst>
                                        </p:cTn>
                                        <p:tgtEl>
                                          <p:spTgt spid="27"/>
                                        </p:tgtEl>
                                      </p:cBhvr>
                                      <p:to x="100000" y="100000"/>
                                    </p:animScale>
                                    <p:animScale>
                                      <p:cBhvr>
                                        <p:cTn id="133" dur="104">
                                          <p:stCondLst>
                                            <p:cond delay="6568"/>
                                          </p:stCondLst>
                                        </p:cTn>
                                        <p:tgtEl>
                                          <p:spTgt spid="27"/>
                                        </p:tgtEl>
                                      </p:cBhvr>
                                      <p:to x="100000" y="90000"/>
                                    </p:animScale>
                                    <p:animScale>
                                      <p:cBhvr>
                                        <p:cTn id="134" dur="664" decel="50000">
                                          <p:stCondLst>
                                            <p:cond delay="6672"/>
                                          </p:stCondLst>
                                        </p:cTn>
                                        <p:tgtEl>
                                          <p:spTgt spid="27"/>
                                        </p:tgtEl>
                                      </p:cBhvr>
                                      <p:to x="100000" y="100000"/>
                                    </p:animScale>
                                    <p:animScale>
                                      <p:cBhvr>
                                        <p:cTn id="135" dur="104">
                                          <p:stCondLst>
                                            <p:cond delay="7232"/>
                                          </p:stCondLst>
                                        </p:cTn>
                                        <p:tgtEl>
                                          <p:spTgt spid="27"/>
                                        </p:tgtEl>
                                      </p:cBhvr>
                                      <p:to x="100000" y="95000"/>
                                    </p:animScale>
                                    <p:animScale>
                                      <p:cBhvr>
                                        <p:cTn id="136" dur="664" decel="50000">
                                          <p:stCondLst>
                                            <p:cond delay="7336"/>
                                          </p:stCondLst>
                                        </p:cTn>
                                        <p:tgtEl>
                                          <p:spTgt spid="27"/>
                                        </p:tgtEl>
                                      </p:cBhvr>
                                      <p:to x="100000" y="100000"/>
                                    </p:animScale>
                                  </p:childTnLst>
                                </p:cTn>
                              </p:par>
                              <p:par>
                                <p:cTn id="137" presetID="26" presetClass="entr" presetSubtype="0" fill="hold" nodeType="withEffect">
                                  <p:stCondLst>
                                    <p:cond delay="500"/>
                                  </p:stCondLst>
                                  <p:childTnLst>
                                    <p:set>
                                      <p:cBhvr>
                                        <p:cTn id="138" dur="1" fill="hold">
                                          <p:stCondLst>
                                            <p:cond delay="0"/>
                                          </p:stCondLst>
                                        </p:cTn>
                                        <p:tgtEl>
                                          <p:spTgt spid="28"/>
                                        </p:tgtEl>
                                        <p:attrNameLst>
                                          <p:attrName>style.visibility</p:attrName>
                                        </p:attrNameLst>
                                      </p:cBhvr>
                                      <p:to>
                                        <p:strVal val="visible"/>
                                      </p:to>
                                    </p:set>
                                    <p:animEffect transition="in" filter="wipe(down)">
                                      <p:cBhvr>
                                        <p:cTn id="139" dur="2320">
                                          <p:stCondLst>
                                            <p:cond delay="0"/>
                                          </p:stCondLst>
                                        </p:cTn>
                                        <p:tgtEl>
                                          <p:spTgt spid="28"/>
                                        </p:tgtEl>
                                      </p:cBhvr>
                                    </p:animEffect>
                                    <p:anim calcmode="lin" valueType="num">
                                      <p:cBhvr>
                                        <p:cTn id="140" dur="7288"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1" dur="265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42" dur="2656" tmFilter="0, 0; 0.125,0.2665; 0.25,0.4; 0.375,0.465; 0.5,0.5;  0.625,0.535; 0.75,0.6; 0.875,0.7335; 1,1">
                                          <p:stCondLst>
                                            <p:cond delay="2656"/>
                                          </p:stCondLst>
                                        </p:cTn>
                                        <p:tgtEl>
                                          <p:spTgt spid="28"/>
                                        </p:tgtEl>
                                        <p:attrNameLst>
                                          <p:attrName>ppt_y</p:attrName>
                                        </p:attrNameLst>
                                      </p:cBhvr>
                                      <p:tavLst>
                                        <p:tav tm="0" fmla="#ppt_y-sin(pi*$)/9">
                                          <p:val>
                                            <p:fltVal val="0"/>
                                          </p:val>
                                        </p:tav>
                                        <p:tav tm="100000">
                                          <p:val>
                                            <p:fltVal val="1"/>
                                          </p:val>
                                        </p:tav>
                                      </p:tavLst>
                                    </p:anim>
                                    <p:anim calcmode="lin" valueType="num">
                                      <p:cBhvr>
                                        <p:cTn id="143" dur="1328" tmFilter="0, 0; 0.125,0.2665; 0.25,0.4; 0.375,0.465; 0.5,0.5;  0.625,0.535; 0.75,0.6; 0.875,0.7335; 1,1">
                                          <p:stCondLst>
                                            <p:cond delay="5296"/>
                                          </p:stCondLst>
                                        </p:cTn>
                                        <p:tgtEl>
                                          <p:spTgt spid="28"/>
                                        </p:tgtEl>
                                        <p:attrNameLst>
                                          <p:attrName>ppt_y</p:attrName>
                                        </p:attrNameLst>
                                      </p:cBhvr>
                                      <p:tavLst>
                                        <p:tav tm="0" fmla="#ppt_y-sin(pi*$)/27">
                                          <p:val>
                                            <p:fltVal val="0"/>
                                          </p:val>
                                        </p:tav>
                                        <p:tav tm="100000">
                                          <p:val>
                                            <p:fltVal val="1"/>
                                          </p:val>
                                        </p:tav>
                                      </p:tavLst>
                                    </p:anim>
                                    <p:anim calcmode="lin" valueType="num">
                                      <p:cBhvr>
                                        <p:cTn id="144" dur="656" tmFilter="0, 0; 0.125,0.2665; 0.25,0.4; 0.375,0.465; 0.5,0.5;  0.625,0.535; 0.75,0.6; 0.875,0.7335; 1,1">
                                          <p:stCondLst>
                                            <p:cond delay="6624"/>
                                          </p:stCondLst>
                                        </p:cTn>
                                        <p:tgtEl>
                                          <p:spTgt spid="28"/>
                                        </p:tgtEl>
                                        <p:attrNameLst>
                                          <p:attrName>ppt_y</p:attrName>
                                        </p:attrNameLst>
                                      </p:cBhvr>
                                      <p:tavLst>
                                        <p:tav tm="0" fmla="#ppt_y-sin(pi*$)/81">
                                          <p:val>
                                            <p:fltVal val="0"/>
                                          </p:val>
                                        </p:tav>
                                        <p:tav tm="100000">
                                          <p:val>
                                            <p:fltVal val="1"/>
                                          </p:val>
                                        </p:tav>
                                      </p:tavLst>
                                    </p:anim>
                                    <p:animScale>
                                      <p:cBhvr>
                                        <p:cTn id="145" dur="104">
                                          <p:stCondLst>
                                            <p:cond delay="2600"/>
                                          </p:stCondLst>
                                        </p:cTn>
                                        <p:tgtEl>
                                          <p:spTgt spid="28"/>
                                        </p:tgtEl>
                                      </p:cBhvr>
                                      <p:to x="100000" y="60000"/>
                                    </p:animScale>
                                    <p:animScale>
                                      <p:cBhvr>
                                        <p:cTn id="146" dur="664" decel="50000">
                                          <p:stCondLst>
                                            <p:cond delay="2704"/>
                                          </p:stCondLst>
                                        </p:cTn>
                                        <p:tgtEl>
                                          <p:spTgt spid="28"/>
                                        </p:tgtEl>
                                      </p:cBhvr>
                                      <p:to x="100000" y="100000"/>
                                    </p:animScale>
                                    <p:animScale>
                                      <p:cBhvr>
                                        <p:cTn id="147" dur="104">
                                          <p:stCondLst>
                                            <p:cond delay="5248"/>
                                          </p:stCondLst>
                                        </p:cTn>
                                        <p:tgtEl>
                                          <p:spTgt spid="28"/>
                                        </p:tgtEl>
                                      </p:cBhvr>
                                      <p:to x="100000" y="80000"/>
                                    </p:animScale>
                                    <p:animScale>
                                      <p:cBhvr>
                                        <p:cTn id="148" dur="664" decel="50000">
                                          <p:stCondLst>
                                            <p:cond delay="5352"/>
                                          </p:stCondLst>
                                        </p:cTn>
                                        <p:tgtEl>
                                          <p:spTgt spid="28"/>
                                        </p:tgtEl>
                                      </p:cBhvr>
                                      <p:to x="100000" y="100000"/>
                                    </p:animScale>
                                    <p:animScale>
                                      <p:cBhvr>
                                        <p:cTn id="149" dur="104">
                                          <p:stCondLst>
                                            <p:cond delay="6568"/>
                                          </p:stCondLst>
                                        </p:cTn>
                                        <p:tgtEl>
                                          <p:spTgt spid="28"/>
                                        </p:tgtEl>
                                      </p:cBhvr>
                                      <p:to x="100000" y="90000"/>
                                    </p:animScale>
                                    <p:animScale>
                                      <p:cBhvr>
                                        <p:cTn id="150" dur="664" decel="50000">
                                          <p:stCondLst>
                                            <p:cond delay="6672"/>
                                          </p:stCondLst>
                                        </p:cTn>
                                        <p:tgtEl>
                                          <p:spTgt spid="28"/>
                                        </p:tgtEl>
                                      </p:cBhvr>
                                      <p:to x="100000" y="100000"/>
                                    </p:animScale>
                                    <p:animScale>
                                      <p:cBhvr>
                                        <p:cTn id="151" dur="104">
                                          <p:stCondLst>
                                            <p:cond delay="7232"/>
                                          </p:stCondLst>
                                        </p:cTn>
                                        <p:tgtEl>
                                          <p:spTgt spid="28"/>
                                        </p:tgtEl>
                                      </p:cBhvr>
                                      <p:to x="100000" y="95000"/>
                                    </p:animScale>
                                    <p:animScale>
                                      <p:cBhvr>
                                        <p:cTn id="152" dur="664" decel="50000">
                                          <p:stCondLst>
                                            <p:cond delay="7336"/>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7" grpId="0"/>
      <p:bldP spid="18" grpId="0" animBg="1"/>
      <p:bldP spid="19" grpId="0" animBg="1"/>
      <p:bldP spid="20" grpId="0" animBg="1"/>
      <p:bldP spid="21" grpId="0" animBg="1"/>
      <p:bldP spid="22" grpId="0" animBg="1"/>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2A65DA98-4F7C-4DC3-8E23-A1A69E27E025}"/>
              </a:ext>
            </a:extLst>
          </p:cNvPr>
          <p:cNvSpPr txBox="1"/>
          <p:nvPr/>
        </p:nvSpPr>
        <p:spPr>
          <a:xfrm>
            <a:off x="4935071" y="2825343"/>
            <a:ext cx="6938681" cy="1107996"/>
          </a:xfrm>
          <a:prstGeom prst="rect">
            <a:avLst/>
          </a:prstGeom>
          <a:noFill/>
        </p:spPr>
        <p:txBody>
          <a:bodyPr wrap="square" rtlCol="0">
            <a:spAutoFit/>
          </a:bodyPr>
          <a:lstStyle/>
          <a:p>
            <a:r>
              <a:rPr lang="en-US" altLang="zh-CN" sz="6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Tạm</a:t>
            </a:r>
            <a:r>
              <a:rPr lang="en-US" altLang="zh-CN"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biệt</a:t>
            </a:r>
            <a:r>
              <a:rPr lang="en-US" altLang="zh-CN"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30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42226" y="217546"/>
            <a:ext cx="12462825" cy="1729625"/>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788705" y="4144519"/>
            <a:ext cx="1479221" cy="2133492"/>
          </a:xfrm>
          <a:prstGeom prst="rect">
            <a:avLst/>
          </a:prstGeom>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6608855" y="1539291"/>
            <a:ext cx="800092" cy="1155414"/>
          </a:xfrm>
          <a:prstGeom prst="rect">
            <a:avLst/>
          </a:prstGeom>
        </p:spPr>
      </p:pic>
      <p:pic>
        <p:nvPicPr>
          <p:cNvPr id="8" name="Picture 7"/>
          <p:cNvPicPr>
            <a:picLocks noChangeAspect="1"/>
          </p:cNvPicPr>
          <p:nvPr/>
        </p:nvPicPr>
        <p:blipFill rotWithShape="1">
          <a:blip r:embed="rId8">
            <a:extLst>
              <a:ext uri="{BEBA8EAE-BF5A-486C-A8C5-ECC9F3942E4B}">
                <a14:imgProps xmlns:a14="http://schemas.microsoft.com/office/drawing/2010/main">
                  <a14:imgLayer r:embed="rId9">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5173162" y="1186439"/>
            <a:ext cx="762001" cy="1522307"/>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136080" y="2676931"/>
            <a:ext cx="1295400" cy="769337"/>
          </a:xfrm>
          <a:prstGeom prst="rect">
            <a:avLst/>
          </a:prstGeom>
        </p:spPr>
      </p:pic>
      <p:pic>
        <p:nvPicPr>
          <p:cNvPr id="10" name="Picture 9"/>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4213955" y="3991137"/>
            <a:ext cx="1463168" cy="2302868"/>
          </a:xfrm>
          <a:prstGeom prst="rect">
            <a:avLst/>
          </a:prstGeom>
        </p:spPr>
      </p:pic>
      <p:pic>
        <p:nvPicPr>
          <p:cNvPr id="11" name="Picture 1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6761708" y="3308375"/>
            <a:ext cx="2797951" cy="2937787"/>
          </a:xfrm>
          <a:prstGeom prst="rect">
            <a:avLst/>
          </a:prstGeom>
        </p:spPr>
      </p:pic>
      <p:pic>
        <p:nvPicPr>
          <p:cNvPr id="12" name="Picture 11"/>
          <p:cNvPicPr>
            <a:picLocks noChangeAspect="1"/>
          </p:cNvPicPr>
          <p:nvPr/>
        </p:nvPicPr>
        <p:blipFill>
          <a:blip r:embed="rId16" cstate="print">
            <a:extLst>
              <a:ext uri="{BEBA8EAE-BF5A-486C-A8C5-ECC9F3942E4B}">
                <a14:imgProps xmlns:a14="http://schemas.microsoft.com/office/drawing/2010/main">
                  <a14:imgLayer r:embed="rId17">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9756695" y="1842840"/>
            <a:ext cx="911305" cy="1747678"/>
          </a:xfrm>
          <a:prstGeom prst="rect">
            <a:avLst/>
          </a:prstGeom>
        </p:spPr>
      </p:pic>
      <p:pic>
        <p:nvPicPr>
          <p:cNvPr id="15" name="Picture 1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22"/>
          <p:cNvPicPr>
            <a:picLocks noChangeAspect="1"/>
          </p:cNvPicPr>
          <p:nvPr/>
        </p:nvPicPr>
        <p:blipFill rotWithShape="1">
          <a:blip r:embed="rId24">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8273149" y="4756885"/>
            <a:ext cx="1939198" cy="1686308"/>
          </a:xfrm>
          <a:prstGeom prst="rect">
            <a:avLst/>
          </a:prstGeom>
        </p:spPr>
      </p:pic>
      <p:pic>
        <p:nvPicPr>
          <p:cNvPr id="24" name="Picture 23"/>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3141527" y="5580680"/>
            <a:ext cx="1256076" cy="745983"/>
          </a:xfrm>
          <a:prstGeom prst="rect">
            <a:avLst/>
          </a:prstGeom>
        </p:spPr>
      </p:pic>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5677124" y="2372345"/>
            <a:ext cx="1025713" cy="609170"/>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9113167" y="3393800"/>
            <a:ext cx="958424" cy="569207"/>
          </a:xfrm>
          <a:prstGeom prst="rect">
            <a:avLst/>
          </a:prstGeom>
        </p:spPr>
      </p:pic>
      <p:sp>
        <p:nvSpPr>
          <p:cNvPr id="28" name="Oval 27">
            <a:hlinkClick r:id="rId25"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6"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7"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8"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832959" y="3817372"/>
            <a:ext cx="1551096" cy="2303806"/>
          </a:xfrm>
          <a:prstGeom prst="rect">
            <a:avLst/>
          </a:prstGeom>
        </p:spPr>
      </p:pic>
      <p:pic>
        <p:nvPicPr>
          <p:cNvPr id="34" name="Picture 33"/>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935957" y="4081651"/>
            <a:ext cx="1474126" cy="2189484"/>
          </a:xfrm>
          <a:prstGeom prst="rect">
            <a:avLst/>
          </a:prstGeom>
        </p:spPr>
      </p:pic>
      <p:pic>
        <p:nvPicPr>
          <p:cNvPr id="35" name="Picture 34"/>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056522" y="2142008"/>
            <a:ext cx="1071714" cy="1591792"/>
          </a:xfrm>
          <a:prstGeom prst="rect">
            <a:avLst/>
          </a:prstGeom>
        </p:spPr>
      </p:pic>
      <p:pic>
        <p:nvPicPr>
          <p:cNvPr id="36" name="Picture 35"/>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696524" y="1186439"/>
            <a:ext cx="986911" cy="1465835"/>
          </a:xfrm>
          <a:prstGeom prst="rect">
            <a:avLst/>
          </a:prstGeom>
        </p:spPr>
      </p:pic>
      <p:pic>
        <p:nvPicPr>
          <p:cNvPr id="37" name="Picture 36"/>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36080" y="1295681"/>
            <a:ext cx="1256114" cy="1865676"/>
          </a:xfrm>
          <a:prstGeom prst="rect">
            <a:avLst/>
          </a:prstGeom>
        </p:spPr>
      </p:pic>
      <p:pic>
        <p:nvPicPr>
          <p:cNvPr id="39" name="Picture 3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sp>
        <p:nvSpPr>
          <p:cNvPr id="42" name="Oval 41">
            <a:hlinkClick r:id="rId31"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pic>
        <p:nvPicPr>
          <p:cNvPr id="38" name="Picture 37"/>
          <p:cNvPicPr>
            <a:picLocks noChangeAspect="1"/>
          </p:cNvPicPr>
          <p:nvPr/>
        </p:nvPicPr>
        <p:blipFill>
          <a:blip r:embed="rId32" cstate="print">
            <a:extLst>
              <a:ext uri="{BEBA8EAE-BF5A-486C-A8C5-ECC9F3942E4B}">
                <a14:imgProps xmlns:a14="http://schemas.microsoft.com/office/drawing/2010/main">
                  <a14:imgLayer r:embed="rId33">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4" cstate="print">
            <a:extLst>
              <a:ext uri="{BEBA8EAE-BF5A-486C-A8C5-ECC9F3942E4B}">
                <a14:imgProps xmlns:a14="http://schemas.microsoft.com/office/drawing/2010/main">
                  <a14:imgLayer r:embed="rId35">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10258082" y="3620435"/>
            <a:ext cx="1856798" cy="1905638"/>
          </a:xfrm>
          <a:prstGeom prst="rect">
            <a:avLst/>
          </a:prstGeom>
        </p:spPr>
      </p:pic>
      <p:pic>
        <p:nvPicPr>
          <p:cNvPr id="5" name="Picture 4"/>
          <p:cNvPicPr>
            <a:picLocks noChangeAspect="1"/>
          </p:cNvPicPr>
          <p:nvPr/>
        </p:nvPicPr>
        <p:blipFill rotWithShape="1">
          <a:blip r:embed="rId36">
            <a:extLst>
              <a:ext uri="{BEBA8EAE-BF5A-486C-A8C5-ECC9F3942E4B}">
                <a14:imgProps xmlns:a14="http://schemas.microsoft.com/office/drawing/2010/main">
                  <a14:imgLayer r:embed="rId3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52400" y="5333999"/>
            <a:ext cx="1295400" cy="1447801"/>
          </a:xfrm>
          <a:prstGeom prst="rect">
            <a:avLst/>
          </a:prstGeom>
        </p:spPr>
      </p:pic>
      <p:pic>
        <p:nvPicPr>
          <p:cNvPr id="7" name="Picture 6"/>
          <p:cNvPicPr>
            <a:picLocks noChangeAspect="1"/>
          </p:cNvPicPr>
          <p:nvPr/>
        </p:nvPicPr>
        <p:blipFill rotWithShape="1">
          <a:blip r:embed="rId38">
            <a:extLst>
              <a:ext uri="{BEBA8EAE-BF5A-486C-A8C5-ECC9F3942E4B}">
                <a14:imgProps xmlns:a14="http://schemas.microsoft.com/office/drawing/2010/main">
                  <a14:imgLayer r:embed="rId37">
                    <a14:imgEffect>
                      <a14:backgroundRemoval t="0" b="90000" l="67778" r="98889"/>
                    </a14:imgEffect>
                  </a14:imgLayer>
                </a14:imgProps>
              </a:ext>
              <a:ext uri="{28A0092B-C50C-407E-A947-70E740481C1C}">
                <a14:useLocalDpi xmlns:a14="http://schemas.microsoft.com/office/drawing/2010/main" val="0"/>
              </a:ext>
            </a:extLst>
          </a:blip>
          <a:srcRect l="69597" t="35257" b="33262"/>
          <a:stretch/>
        </p:blipFill>
        <p:spPr>
          <a:xfrm>
            <a:off x="5729053" y="5456687"/>
            <a:ext cx="1251028" cy="1295401"/>
          </a:xfrm>
          <a:prstGeom prst="rect">
            <a:avLst/>
          </a:prstGeom>
        </p:spPr>
      </p:pic>
      <p:pic>
        <p:nvPicPr>
          <p:cNvPr id="16" name="Picture 15"/>
          <p:cNvPicPr>
            <a:picLocks noChangeAspect="1"/>
          </p:cNvPicPr>
          <p:nvPr/>
        </p:nvPicPr>
        <p:blipFill>
          <a:blip r:embed="rId39" cstate="print">
            <a:extLst>
              <a:ext uri="{BEBA8EAE-BF5A-486C-A8C5-ECC9F3942E4B}">
                <a14:imgProps xmlns:a14="http://schemas.microsoft.com/office/drawing/2010/main">
                  <a14:imgLayer r:embed="rId40">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
        <p:nvSpPr>
          <p:cNvPr id="2" name="Rectangle: Rounded Corners 1">
            <a:hlinkClick r:id="rId41" action="ppaction://hlinksldjump"/>
            <a:extLst>
              <a:ext uri="{FF2B5EF4-FFF2-40B4-BE49-F238E27FC236}">
                <a16:creationId xmlns:a16="http://schemas.microsoft.com/office/drawing/2014/main" id="{E710EE54-C9B5-4F2E-90BB-5D2ECC064650}"/>
              </a:ext>
            </a:extLst>
          </p:cNvPr>
          <p:cNvSpPr/>
          <p:nvPr/>
        </p:nvSpPr>
        <p:spPr>
          <a:xfrm>
            <a:off x="10668000" y="871391"/>
            <a:ext cx="1187312" cy="4605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207303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cTn>
                              </p:par>
                            </p:childTnLst>
                          </p:cTn>
                        </p:par>
                      </p:childTnLst>
                    </p:cTn>
                  </p:par>
                </p:childTnLst>
              </p:cTn>
              <p:nextCondLst>
                <p:cond evt="onClick" delay="0">
                  <p:tgtEl>
                    <p:spTgt spid="2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838200" y="-282750"/>
            <a:ext cx="107441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Yểng ca hát “ngoao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ngoao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Yểng bắt chước tiếng các loài vật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Yểng múa tuyệt đẹp say mê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chuếnh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choáng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Yểng khoét tổ xinh xắn</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2590800" y="1221769"/>
            <a:ext cx="7239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cuộc thi tài năng rừng xanh chim yểng tham gia thi tiết mục gì? </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42610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404193" y="-118406"/>
            <a:ext cx="95249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iêc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iêt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yêng hay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iêng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et hay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oet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iêt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3200400" y="1295497"/>
            <a:ext cx="6324600"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 vần phù hợp để hoàn thành từ sau: </a:t>
            </a: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 bay l……..; t……gọi</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5449079" y="1783976"/>
            <a:ext cx="18473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7923841" y="1525037"/>
            <a:ext cx="18473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5692045" y="2337974"/>
            <a:ext cx="314510"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207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981200" y="-169237"/>
            <a:ext cx="89915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cao, lá to, cành chi chít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cao, cành vươn rộng, nhìn rõ thân-cành-lá cây</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cao, than nhỏ khẳng khiu, lá màu đỏ</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ba đáp án trên</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3657600" y="1252650"/>
            <a:ext cx="570504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 sát tranh SHS: Hãy nêu đặc điểm cây bàng</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2595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63618" y="-235498"/>
            <a:ext cx="6919331"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thấp, tán lá rộng, thân cây nhìn rõ cành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thân cành lá rủ kín, lá dài rũ xuống </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cao vừa, lá hình kim nhỏ bé, các tán lá nhỏ</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ba đáp án trên đều đúng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4038600" y="1500165"/>
            <a:ext cx="48006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Quam sát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trah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SHS: Nêu đặc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điểmcủa</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liễu. </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53877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42402" y="-169237"/>
            <a:ext cx="6919331"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bàng to, cây liễu nhỏ, tán lá bàng nhỏ lá liễu lớn</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bàng cao cành vươn rộng nhìn rõ thân, cây liễu thân phủ kín lá dãi rũ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suống</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Cây liễu nhìn rõ thân cây lớn, cây bàng tán nhỏ cây cao.</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cả ba đáp án trên đều đúng.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3901767" y="1330323"/>
            <a:ext cx="48006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 về điểm khác nhau của hai cây bàng và liễu? </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47729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C4ACAB4-091C-46C1-BEED-E60B44076624}"/>
              </a:ext>
            </a:extLst>
          </p:cNvPr>
          <p:cNvGrpSpPr/>
          <p:nvPr/>
        </p:nvGrpSpPr>
        <p:grpSpPr>
          <a:xfrm>
            <a:off x="4547237" y="2849137"/>
            <a:ext cx="7417420" cy="1383781"/>
            <a:chOff x="2052684" y="2617912"/>
            <a:chExt cx="5768788" cy="1092595"/>
          </a:xfrm>
        </p:grpSpPr>
        <p:pic>
          <p:nvPicPr>
            <p:cNvPr id="8" name="Picture 5">
              <a:extLst>
                <a:ext uri="{FF2B5EF4-FFF2-40B4-BE49-F238E27FC236}">
                  <a16:creationId xmlns:a16="http://schemas.microsoft.com/office/drawing/2014/main" id="{E39346B3-D320-4707-AF2A-C20C36E14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79DB00FE-8FC8-469D-AAB6-CADDD7731451}"/>
                </a:ext>
              </a:extLst>
            </p:cNvPr>
            <p:cNvSpPr txBox="1"/>
            <p:nvPr/>
          </p:nvSpPr>
          <p:spPr>
            <a:xfrm>
              <a:off x="2057479" y="2772823"/>
              <a:ext cx="5121462" cy="654427"/>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63D"/>
                  </a:solidFill>
                  <a:effectLst/>
                  <a:uLnTx/>
                  <a:uFillTx/>
                  <a:latin typeface="Arial-Rounded" pitchFamily="34" charset="0"/>
                  <a:ea typeface="Arial-Rounded" pitchFamily="34" charset="0"/>
                  <a:cs typeface="Arial-Rounded" pitchFamily="34" charset="0"/>
                </a:rPr>
                <a:t>CÂY LIỄU DẺO DAI</a:t>
              </a:r>
            </a:p>
          </p:txBody>
        </p:sp>
      </p:grpSp>
      <p:pic>
        <p:nvPicPr>
          <p:cNvPr id="17" name="Picture 6">
            <a:extLst>
              <a:ext uri="{FF2B5EF4-FFF2-40B4-BE49-F238E27FC236}">
                <a16:creationId xmlns:a16="http://schemas.microsoft.com/office/drawing/2014/main" id="{03DEAE7E-D1CA-4685-881A-BCA61A9D1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498" y="2691234"/>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id="{77187DF3-2B15-4351-8F8B-6555DCB3CE0A}"/>
              </a:ext>
            </a:extLst>
          </p:cNvPr>
          <p:cNvSpPr txBox="1"/>
          <p:nvPr/>
        </p:nvSpPr>
        <p:spPr>
          <a:xfrm>
            <a:off x="3985733" y="3045333"/>
            <a:ext cx="1199643" cy="644172"/>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r>
              <a:rPr kumimoji="0" lang="en-US" sz="3600" b="1" i="0" u="none" strike="noStrike" kern="1200" cap="none" spc="0" normalizeH="0" baseline="0" noProof="0" dirty="0">
                <a:ln>
                  <a:noFill/>
                </a:ln>
                <a:solidFill>
                  <a:prstClr val="white"/>
                </a:solidFill>
                <a:effectLst/>
                <a:uLnTx/>
                <a:uFillTx/>
                <a:latin typeface="Arial Rounded MT Bold" pitchFamily="34" charset="0"/>
                <a:ea typeface="Arial-Rounded" pitchFamily="34" charset="0"/>
                <a:cs typeface="Times New Roman" pitchFamily="18" charset="0"/>
              </a:rPr>
              <a:t> 5</a:t>
            </a:r>
            <a:endParaRPr kumimoji="0" lang="en-US" sz="24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id="{C8FC16C2-8FB8-44CA-B902-AC62DB4E69C7}"/>
              </a:ext>
            </a:extLst>
          </p:cNvPr>
          <p:cNvSpPr txBox="1"/>
          <p:nvPr/>
        </p:nvSpPr>
        <p:spPr>
          <a:xfrm>
            <a:off x="5028598" y="358655"/>
            <a:ext cx="6300439" cy="707886"/>
          </a:xfrm>
          <a:prstGeom prst="rect">
            <a:avLst/>
          </a:prstGeom>
          <a:noFill/>
        </p:spPr>
        <p:txBody>
          <a:bodyPr wrap="square" rtlCol="0">
            <a:spAutoFit/>
          </a:bodyPr>
          <a:lstStyle/>
          <a:p>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Chủ</a:t>
            </a:r>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đề</a:t>
            </a:r>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6: </a:t>
            </a:r>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Thiên</a:t>
            </a:r>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nhiên</a:t>
            </a:r>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kì</a:t>
            </a:r>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thú</a:t>
            </a:r>
            <a:endPar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93380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1769</Words>
  <Application>Microsoft Office PowerPoint</Application>
  <PresentationFormat>Widescreen</PresentationFormat>
  <Paragraphs>181</Paragraphs>
  <Slides>28</Slides>
  <Notes>14</Notes>
  <HiddenSlides>0</HiddenSlides>
  <MMClips>3</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28</vt:i4>
      </vt:variant>
    </vt:vector>
  </HeadingPairs>
  <TitlesOfParts>
    <vt:vector size="39" baseType="lpstr">
      <vt:lpstr>等线</vt:lpstr>
      <vt:lpstr>Arial</vt:lpstr>
      <vt:lpstr>Arial Rounded MT Bold</vt:lpstr>
      <vt:lpstr>Arial-Rounded</vt:lpstr>
      <vt:lpstr>Calibri</vt:lpstr>
      <vt:lpstr>HP001 4 hàng</vt:lpstr>
      <vt:lpstr>Times New Roman</vt:lpstr>
      <vt:lpstr>第一PPT，www.1ppt.com</vt:lpstr>
      <vt:lpstr>包图主题2</vt:lpstr>
      <vt:lpstr>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cp:keywords/>
  <dc:description>第一PPT，www.1ppt.com</dc:description>
  <cp:lastModifiedBy>thao</cp:lastModifiedBy>
  <cp:revision>35</cp:revision>
  <dcterms:created xsi:type="dcterms:W3CDTF">2017-09-29T09:51:08Z</dcterms:created>
  <dcterms:modified xsi:type="dcterms:W3CDTF">2021-12-20T14:40:30Z</dcterms:modified>
</cp:coreProperties>
</file>