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5" r:id="rId2"/>
    <p:sldId id="271" r:id="rId3"/>
    <p:sldId id="264" r:id="rId4"/>
    <p:sldId id="283" r:id="rId5"/>
    <p:sldId id="258" r:id="rId6"/>
    <p:sldId id="261" r:id="rId7"/>
    <p:sldId id="287" r:id="rId8"/>
    <p:sldId id="290" r:id="rId9"/>
    <p:sldId id="291" r:id="rId10"/>
    <p:sldId id="273" r:id="rId11"/>
    <p:sldId id="28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853D1-0A08-4E9F-BE84-7C7D997E35B6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B4918-5E88-4DDF-A06A-C40AE23EC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26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Lưu ý: HS có thể vẽ 2 thân đều là đường cong và 2 thân đều là đường thẳng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9B47-6DF8-4E1E-A7F4-FF1749D6F7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568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gợi mở để hs tự trả lời dưới gợi ý của gv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9B47-6DF8-4E1E-A7F4-FF1749D6F7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7939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9B47-6DF8-4E1E-A7F4-FF1749D6F7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0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HS có thể tìm thấy nhiều hơn.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1A1ED5-B953-45A0-8397-5BA84D1397E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6316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9B47-6DF8-4E1E-A7F4-FF1749D6F7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858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1A1ED5-B953-45A0-8397-5BA84D1397E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44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13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3973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528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5073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070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0447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962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7450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588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87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17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913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11" Type="http://schemas.openxmlformats.org/officeDocument/2006/relationships/image" Target="../media/image11.png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11" Type="http://schemas.openxmlformats.org/officeDocument/2006/relationships/image" Target="../media/image11.png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11" Type="http://schemas.openxmlformats.org/officeDocument/2006/relationships/image" Target="../media/image11.png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64" descr="2">
            <a:extLst>
              <a:ext uri="{FF2B5EF4-FFF2-40B4-BE49-F238E27FC236}">
                <a16:creationId xmlns:a16="http://schemas.microsoft.com/office/drawing/2014/main" id="{126D2ED6-5DC9-4B45-888F-AD6081600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925" y="1443288"/>
            <a:ext cx="6485186" cy="374145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9921F8C4-6777-4B66-AA80-5C5054B48FA1}"/>
              </a:ext>
            </a:extLst>
          </p:cNvPr>
          <p:cNvGrpSpPr/>
          <p:nvPr/>
        </p:nvGrpSpPr>
        <p:grpSpPr>
          <a:xfrm>
            <a:off x="19248" y="4320053"/>
            <a:ext cx="3505968" cy="2324672"/>
            <a:chOff x="571116" y="4266750"/>
            <a:chExt cx="3505968" cy="2324672"/>
          </a:xfrm>
        </p:grpSpPr>
        <p:pic>
          <p:nvPicPr>
            <p:cNvPr id="23" name="图片 14">
              <a:extLst>
                <a:ext uri="{FF2B5EF4-FFF2-40B4-BE49-F238E27FC236}">
                  <a16:creationId xmlns:a16="http://schemas.microsoft.com/office/drawing/2014/main" id="{B2387E13-E4F1-4FC4-9203-CA748C8AF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116" y="4266750"/>
              <a:ext cx="3505968" cy="2324672"/>
            </a:xfrm>
            <a:prstGeom prst="rect">
              <a:avLst/>
            </a:prstGeom>
          </p:spPr>
        </p:pic>
        <p:pic>
          <p:nvPicPr>
            <p:cNvPr id="15" name="图片 6">
              <a:extLst>
                <a:ext uri="{FF2B5EF4-FFF2-40B4-BE49-F238E27FC236}">
                  <a16:creationId xmlns:a16="http://schemas.microsoft.com/office/drawing/2014/main" id="{F0A6C923-5597-4388-9645-614E98A652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5269690" flipH="1">
              <a:off x="2013644" y="4723588"/>
              <a:ext cx="983526" cy="814423"/>
            </a:xfrm>
            <a:prstGeom prst="rect">
              <a:avLst/>
            </a:prstGeom>
          </p:spPr>
        </p:pic>
      </p:grpSp>
      <p:pic>
        <p:nvPicPr>
          <p:cNvPr id="20" name="图片 11">
            <a:extLst>
              <a:ext uri="{FF2B5EF4-FFF2-40B4-BE49-F238E27FC236}">
                <a16:creationId xmlns:a16="http://schemas.microsoft.com/office/drawing/2014/main" id="{6906BEBA-BC83-4358-8322-5F813066BA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7702" y="0"/>
            <a:ext cx="1549740" cy="1981688"/>
          </a:xfrm>
          <a:prstGeom prst="rect">
            <a:avLst/>
          </a:prstGeom>
        </p:spPr>
      </p:pic>
      <p:pic>
        <p:nvPicPr>
          <p:cNvPr id="21" name="图片 12">
            <a:extLst>
              <a:ext uri="{FF2B5EF4-FFF2-40B4-BE49-F238E27FC236}">
                <a16:creationId xmlns:a16="http://schemas.microsoft.com/office/drawing/2014/main" id="{F010D070-88B4-4C1A-BA69-AC9F5A1245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2979" y="1981688"/>
            <a:ext cx="1028925" cy="533531"/>
          </a:xfrm>
          <a:prstGeom prst="rect">
            <a:avLst/>
          </a:prstGeom>
        </p:spPr>
      </p:pic>
      <p:pic>
        <p:nvPicPr>
          <p:cNvPr id="22" name="图片 13">
            <a:extLst>
              <a:ext uri="{FF2B5EF4-FFF2-40B4-BE49-F238E27FC236}">
                <a16:creationId xmlns:a16="http://schemas.microsoft.com/office/drawing/2014/main" id="{E0164917-9F45-4593-AB84-E3479F5472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6337" y="298978"/>
            <a:ext cx="2121365" cy="1143281"/>
          </a:xfrm>
          <a:prstGeom prst="rect">
            <a:avLst/>
          </a:prstGeom>
        </p:spPr>
      </p:pic>
      <p:pic>
        <p:nvPicPr>
          <p:cNvPr id="25" name="图片 22">
            <a:extLst>
              <a:ext uri="{FF2B5EF4-FFF2-40B4-BE49-F238E27FC236}">
                <a16:creationId xmlns:a16="http://schemas.microsoft.com/office/drawing/2014/main" id="{05CDDB86-417A-4B66-9E4D-94ABCE2C21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7044" y="1928671"/>
            <a:ext cx="979242" cy="1015876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B20317FC-ED2B-4E5C-ABF8-8DA9CE90BB01}"/>
              </a:ext>
            </a:extLst>
          </p:cNvPr>
          <p:cNvGrpSpPr/>
          <p:nvPr/>
        </p:nvGrpSpPr>
        <p:grpSpPr>
          <a:xfrm>
            <a:off x="8737600" y="4189413"/>
            <a:ext cx="3454400" cy="2617787"/>
            <a:chOff x="8737600" y="4189413"/>
            <a:chExt cx="3454400" cy="2617787"/>
          </a:xfrm>
        </p:grpSpPr>
        <p:pic>
          <p:nvPicPr>
            <p:cNvPr id="16" name="图片 7">
              <a:extLst>
                <a:ext uri="{FF2B5EF4-FFF2-40B4-BE49-F238E27FC236}">
                  <a16:creationId xmlns:a16="http://schemas.microsoft.com/office/drawing/2014/main" id="{C3D340F4-A8E0-48F2-BE1E-B283D886CE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4531762" flipH="1">
              <a:off x="8929768" y="5716652"/>
              <a:ext cx="915180" cy="757828"/>
            </a:xfrm>
            <a:prstGeom prst="rect">
              <a:avLst/>
            </a:prstGeom>
          </p:spPr>
        </p:pic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DA30D986-0FBD-4B36-A9A4-0D98AD085DF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737600" y="4189413"/>
              <a:ext cx="3454400" cy="2617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BA853527-A5D7-4BD5-BDE7-2F768AFCC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5175" y="5637213"/>
              <a:ext cx="119063" cy="119062"/>
            </a:xfrm>
            <a:custGeom>
              <a:avLst/>
              <a:gdLst>
                <a:gd name="T0" fmla="*/ 25 w 28"/>
                <a:gd name="T1" fmla="*/ 1 h 28"/>
                <a:gd name="T2" fmla="*/ 1 w 28"/>
                <a:gd name="T3" fmla="*/ 25 h 28"/>
                <a:gd name="T4" fmla="*/ 3 w 28"/>
                <a:gd name="T5" fmla="*/ 27 h 28"/>
                <a:gd name="T6" fmla="*/ 27 w 28"/>
                <a:gd name="T7" fmla="*/ 3 h 28"/>
                <a:gd name="T8" fmla="*/ 25 w 28"/>
                <a:gd name="T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5" y="1"/>
                  </a:moveTo>
                  <a:cubicBezTo>
                    <a:pt x="15" y="7"/>
                    <a:pt x="7" y="16"/>
                    <a:pt x="1" y="25"/>
                  </a:cubicBezTo>
                  <a:cubicBezTo>
                    <a:pt x="0" y="26"/>
                    <a:pt x="2" y="28"/>
                    <a:pt x="3" y="27"/>
                  </a:cubicBezTo>
                  <a:cubicBezTo>
                    <a:pt x="10" y="18"/>
                    <a:pt x="18" y="11"/>
                    <a:pt x="27" y="3"/>
                  </a:cubicBezTo>
                  <a:cubicBezTo>
                    <a:pt x="28" y="2"/>
                    <a:pt x="26" y="0"/>
                    <a:pt x="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C3421EA8-44B1-4162-8BF2-339686573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063" y="5394325"/>
              <a:ext cx="198438" cy="123825"/>
            </a:xfrm>
            <a:custGeom>
              <a:avLst/>
              <a:gdLst>
                <a:gd name="T0" fmla="*/ 42 w 47"/>
                <a:gd name="T1" fmla="*/ 1 h 29"/>
                <a:gd name="T2" fmla="*/ 2 w 47"/>
                <a:gd name="T3" fmla="*/ 25 h 29"/>
                <a:gd name="T4" fmla="*/ 4 w 47"/>
                <a:gd name="T5" fmla="*/ 28 h 29"/>
                <a:gd name="T6" fmla="*/ 44 w 47"/>
                <a:gd name="T7" fmla="*/ 4 h 29"/>
                <a:gd name="T8" fmla="*/ 42 w 47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9">
                  <a:moveTo>
                    <a:pt x="42" y="1"/>
                  </a:moveTo>
                  <a:cubicBezTo>
                    <a:pt x="28" y="7"/>
                    <a:pt x="15" y="15"/>
                    <a:pt x="2" y="25"/>
                  </a:cubicBezTo>
                  <a:cubicBezTo>
                    <a:pt x="0" y="26"/>
                    <a:pt x="2" y="29"/>
                    <a:pt x="4" y="28"/>
                  </a:cubicBezTo>
                  <a:cubicBezTo>
                    <a:pt x="17" y="19"/>
                    <a:pt x="30" y="12"/>
                    <a:pt x="44" y="4"/>
                  </a:cubicBezTo>
                  <a:cubicBezTo>
                    <a:pt x="47" y="3"/>
                    <a:pt x="45" y="0"/>
                    <a:pt x="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AAF1F881-DA9F-4CD4-B822-C688885AC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9388" y="5295900"/>
              <a:ext cx="182563" cy="50800"/>
            </a:xfrm>
            <a:custGeom>
              <a:avLst/>
              <a:gdLst>
                <a:gd name="T0" fmla="*/ 41 w 43"/>
                <a:gd name="T1" fmla="*/ 3 h 12"/>
                <a:gd name="T2" fmla="*/ 2 w 43"/>
                <a:gd name="T3" fmla="*/ 8 h 12"/>
                <a:gd name="T4" fmla="*/ 4 w 43"/>
                <a:gd name="T5" fmla="*/ 11 h 12"/>
                <a:gd name="T6" fmla="*/ 41 w 43"/>
                <a:gd name="T7" fmla="*/ 6 h 12"/>
                <a:gd name="T8" fmla="*/ 41 w 43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2">
                  <a:moveTo>
                    <a:pt x="41" y="3"/>
                  </a:moveTo>
                  <a:cubicBezTo>
                    <a:pt x="28" y="0"/>
                    <a:pt x="15" y="2"/>
                    <a:pt x="2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16" y="6"/>
                    <a:pt x="28" y="6"/>
                    <a:pt x="41" y="6"/>
                  </a:cubicBezTo>
                  <a:cubicBezTo>
                    <a:pt x="43" y="7"/>
                    <a:pt x="43" y="3"/>
                    <a:pt x="41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FFE3183A-48B2-4A13-93EA-2DA3AB345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313363"/>
              <a:ext cx="147638" cy="46037"/>
            </a:xfrm>
            <a:custGeom>
              <a:avLst/>
              <a:gdLst>
                <a:gd name="T0" fmla="*/ 33 w 35"/>
                <a:gd name="T1" fmla="*/ 6 h 11"/>
                <a:gd name="T2" fmla="*/ 2 w 35"/>
                <a:gd name="T3" fmla="*/ 2 h 11"/>
                <a:gd name="T4" fmla="*/ 2 w 35"/>
                <a:gd name="T5" fmla="*/ 5 h 11"/>
                <a:gd name="T6" fmla="*/ 31 w 35"/>
                <a:gd name="T7" fmla="*/ 10 h 11"/>
                <a:gd name="T8" fmla="*/ 33 w 35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1">
                  <a:moveTo>
                    <a:pt x="33" y="6"/>
                  </a:moveTo>
                  <a:cubicBezTo>
                    <a:pt x="23" y="1"/>
                    <a:pt x="12" y="0"/>
                    <a:pt x="2" y="2"/>
                  </a:cubicBezTo>
                  <a:cubicBezTo>
                    <a:pt x="0" y="2"/>
                    <a:pt x="1" y="5"/>
                    <a:pt x="2" y="5"/>
                  </a:cubicBezTo>
                  <a:cubicBezTo>
                    <a:pt x="12" y="3"/>
                    <a:pt x="22" y="5"/>
                    <a:pt x="31" y="10"/>
                  </a:cubicBezTo>
                  <a:cubicBezTo>
                    <a:pt x="33" y="11"/>
                    <a:pt x="35" y="8"/>
                    <a:pt x="3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CB011E8D-38EC-4527-B484-CE10800C6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6300" y="5432425"/>
              <a:ext cx="63500" cy="38100"/>
            </a:xfrm>
            <a:custGeom>
              <a:avLst/>
              <a:gdLst>
                <a:gd name="T0" fmla="*/ 13 w 15"/>
                <a:gd name="T1" fmla="*/ 6 h 9"/>
                <a:gd name="T2" fmla="*/ 3 w 15"/>
                <a:gd name="T3" fmla="*/ 1 h 9"/>
                <a:gd name="T4" fmla="*/ 1 w 15"/>
                <a:gd name="T5" fmla="*/ 3 h 9"/>
                <a:gd name="T6" fmla="*/ 12 w 15"/>
                <a:gd name="T7" fmla="*/ 9 h 9"/>
                <a:gd name="T8" fmla="*/ 13 w 15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13" y="6"/>
                  </a:moveTo>
                  <a:cubicBezTo>
                    <a:pt x="10" y="4"/>
                    <a:pt x="6" y="2"/>
                    <a:pt x="3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5" y="5"/>
                    <a:pt x="8" y="7"/>
                    <a:pt x="12" y="9"/>
                  </a:cubicBezTo>
                  <a:cubicBezTo>
                    <a:pt x="14" y="9"/>
                    <a:pt x="15" y="7"/>
                    <a:pt x="1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7CA065E2-CA0A-4DBB-8A01-78A8B752B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9663" y="5632450"/>
              <a:ext cx="88900" cy="114300"/>
            </a:xfrm>
            <a:custGeom>
              <a:avLst/>
              <a:gdLst>
                <a:gd name="T0" fmla="*/ 21 w 21"/>
                <a:gd name="T1" fmla="*/ 24 h 27"/>
                <a:gd name="T2" fmla="*/ 4 w 21"/>
                <a:gd name="T3" fmla="*/ 1 h 27"/>
                <a:gd name="T4" fmla="*/ 2 w 21"/>
                <a:gd name="T5" fmla="*/ 4 h 27"/>
                <a:gd name="T6" fmla="*/ 17 w 21"/>
                <a:gd name="T7" fmla="*/ 25 h 27"/>
                <a:gd name="T8" fmla="*/ 21 w 21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7">
                  <a:moveTo>
                    <a:pt x="21" y="24"/>
                  </a:moveTo>
                  <a:cubicBezTo>
                    <a:pt x="18" y="14"/>
                    <a:pt x="12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9" y="10"/>
                    <a:pt x="13" y="17"/>
                    <a:pt x="17" y="25"/>
                  </a:cubicBezTo>
                  <a:cubicBezTo>
                    <a:pt x="18" y="27"/>
                    <a:pt x="21" y="26"/>
                    <a:pt x="21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9CA3B281-4723-4CF5-A323-BC47AFBF7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6825" y="5926138"/>
              <a:ext cx="30163" cy="161925"/>
            </a:xfrm>
            <a:custGeom>
              <a:avLst/>
              <a:gdLst>
                <a:gd name="T0" fmla="*/ 4 w 7"/>
                <a:gd name="T1" fmla="*/ 2 h 38"/>
                <a:gd name="T2" fmla="*/ 0 w 7"/>
                <a:gd name="T3" fmla="*/ 3 h 38"/>
                <a:gd name="T4" fmla="*/ 3 w 7"/>
                <a:gd name="T5" fmla="*/ 36 h 38"/>
                <a:gd name="T6" fmla="*/ 7 w 7"/>
                <a:gd name="T7" fmla="*/ 35 h 38"/>
                <a:gd name="T8" fmla="*/ 4 w 7"/>
                <a:gd name="T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8">
                  <a:moveTo>
                    <a:pt x="4" y="2"/>
                  </a:moveTo>
                  <a:cubicBezTo>
                    <a:pt x="3" y="0"/>
                    <a:pt x="0" y="1"/>
                    <a:pt x="0" y="3"/>
                  </a:cubicBezTo>
                  <a:cubicBezTo>
                    <a:pt x="1" y="14"/>
                    <a:pt x="1" y="25"/>
                    <a:pt x="3" y="36"/>
                  </a:cubicBezTo>
                  <a:cubicBezTo>
                    <a:pt x="3" y="38"/>
                    <a:pt x="7" y="38"/>
                    <a:pt x="7" y="35"/>
                  </a:cubicBezTo>
                  <a:cubicBezTo>
                    <a:pt x="7" y="24"/>
                    <a:pt x="5" y="13"/>
                    <a:pt x="4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894A6093-D918-440E-BCA7-FE6B9B16D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4588" y="6351588"/>
              <a:ext cx="114300" cy="161925"/>
            </a:xfrm>
            <a:custGeom>
              <a:avLst/>
              <a:gdLst>
                <a:gd name="T0" fmla="*/ 22 w 27"/>
                <a:gd name="T1" fmla="*/ 3 h 38"/>
                <a:gd name="T2" fmla="*/ 2 w 27"/>
                <a:gd name="T3" fmla="*/ 33 h 38"/>
                <a:gd name="T4" fmla="*/ 6 w 27"/>
                <a:gd name="T5" fmla="*/ 36 h 38"/>
                <a:gd name="T6" fmla="*/ 26 w 27"/>
                <a:gd name="T7" fmla="*/ 5 h 38"/>
                <a:gd name="T8" fmla="*/ 22 w 27"/>
                <a:gd name="T9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8">
                  <a:moveTo>
                    <a:pt x="22" y="3"/>
                  </a:moveTo>
                  <a:cubicBezTo>
                    <a:pt x="16" y="14"/>
                    <a:pt x="8" y="23"/>
                    <a:pt x="2" y="33"/>
                  </a:cubicBezTo>
                  <a:cubicBezTo>
                    <a:pt x="0" y="36"/>
                    <a:pt x="3" y="38"/>
                    <a:pt x="6" y="36"/>
                  </a:cubicBezTo>
                  <a:cubicBezTo>
                    <a:pt x="15" y="28"/>
                    <a:pt x="21" y="16"/>
                    <a:pt x="26" y="5"/>
                  </a:cubicBezTo>
                  <a:cubicBezTo>
                    <a:pt x="27" y="3"/>
                    <a:pt x="23" y="0"/>
                    <a:pt x="22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381FB711-78AB-451D-8F3D-45D7C32C9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9300" y="6637338"/>
              <a:ext cx="144463" cy="33337"/>
            </a:xfrm>
            <a:custGeom>
              <a:avLst/>
              <a:gdLst>
                <a:gd name="T0" fmla="*/ 32 w 34"/>
                <a:gd name="T1" fmla="*/ 2 h 8"/>
                <a:gd name="T2" fmla="*/ 2 w 34"/>
                <a:gd name="T3" fmla="*/ 0 h 8"/>
                <a:gd name="T4" fmla="*/ 2 w 34"/>
                <a:gd name="T5" fmla="*/ 4 h 8"/>
                <a:gd name="T6" fmla="*/ 32 w 34"/>
                <a:gd name="T7" fmla="*/ 5 h 8"/>
                <a:gd name="T8" fmla="*/ 32 w 34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8">
                  <a:moveTo>
                    <a:pt x="32" y="2"/>
                  </a:moveTo>
                  <a:cubicBezTo>
                    <a:pt x="22" y="3"/>
                    <a:pt x="12" y="2"/>
                    <a:pt x="2" y="0"/>
                  </a:cubicBezTo>
                  <a:cubicBezTo>
                    <a:pt x="0" y="0"/>
                    <a:pt x="0" y="3"/>
                    <a:pt x="2" y="4"/>
                  </a:cubicBezTo>
                  <a:cubicBezTo>
                    <a:pt x="12" y="8"/>
                    <a:pt x="22" y="7"/>
                    <a:pt x="32" y="5"/>
                  </a:cubicBezTo>
                  <a:cubicBezTo>
                    <a:pt x="34" y="5"/>
                    <a:pt x="34" y="2"/>
                    <a:pt x="3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C007D4F6-E261-4114-BAC7-3453F7788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4813" y="6450013"/>
              <a:ext cx="139700" cy="106362"/>
            </a:xfrm>
            <a:custGeom>
              <a:avLst/>
              <a:gdLst>
                <a:gd name="T0" fmla="*/ 31 w 33"/>
                <a:gd name="T1" fmla="*/ 20 h 25"/>
                <a:gd name="T2" fmla="*/ 4 w 33"/>
                <a:gd name="T3" fmla="*/ 2 h 25"/>
                <a:gd name="T4" fmla="*/ 2 w 33"/>
                <a:gd name="T5" fmla="*/ 5 h 25"/>
                <a:gd name="T6" fmla="*/ 29 w 33"/>
                <a:gd name="T7" fmla="*/ 23 h 25"/>
                <a:gd name="T8" fmla="*/ 31 w 33"/>
                <a:gd name="T9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5">
                  <a:moveTo>
                    <a:pt x="31" y="20"/>
                  </a:moveTo>
                  <a:cubicBezTo>
                    <a:pt x="22" y="14"/>
                    <a:pt x="13" y="7"/>
                    <a:pt x="4" y="2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11" y="12"/>
                    <a:pt x="20" y="17"/>
                    <a:pt x="29" y="23"/>
                  </a:cubicBezTo>
                  <a:cubicBezTo>
                    <a:pt x="31" y="25"/>
                    <a:pt x="33" y="21"/>
                    <a:pt x="31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EE4565BE-E6C4-47A3-9A51-D6AF836DA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0350" y="6096000"/>
              <a:ext cx="30163" cy="141287"/>
            </a:xfrm>
            <a:custGeom>
              <a:avLst/>
              <a:gdLst>
                <a:gd name="T0" fmla="*/ 7 w 7"/>
                <a:gd name="T1" fmla="*/ 29 h 33"/>
                <a:gd name="T2" fmla="*/ 5 w 7"/>
                <a:gd name="T3" fmla="*/ 3 h 33"/>
                <a:gd name="T4" fmla="*/ 1 w 7"/>
                <a:gd name="T5" fmla="*/ 3 h 33"/>
                <a:gd name="T6" fmla="*/ 3 w 7"/>
                <a:gd name="T7" fmla="*/ 30 h 33"/>
                <a:gd name="T8" fmla="*/ 7 w 7"/>
                <a:gd name="T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3">
                  <a:moveTo>
                    <a:pt x="7" y="29"/>
                  </a:moveTo>
                  <a:cubicBezTo>
                    <a:pt x="5" y="21"/>
                    <a:pt x="4" y="12"/>
                    <a:pt x="5" y="3"/>
                  </a:cubicBezTo>
                  <a:cubicBezTo>
                    <a:pt x="5" y="1"/>
                    <a:pt x="2" y="0"/>
                    <a:pt x="1" y="3"/>
                  </a:cubicBezTo>
                  <a:cubicBezTo>
                    <a:pt x="0" y="12"/>
                    <a:pt x="0" y="21"/>
                    <a:pt x="3" y="30"/>
                  </a:cubicBezTo>
                  <a:cubicBezTo>
                    <a:pt x="4" y="33"/>
                    <a:pt x="7" y="32"/>
                    <a:pt x="7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CCA70A98-CE2E-4D5F-9EC8-60D34F17C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6388" y="5734050"/>
              <a:ext cx="80963" cy="115887"/>
            </a:xfrm>
            <a:custGeom>
              <a:avLst/>
              <a:gdLst>
                <a:gd name="T0" fmla="*/ 15 w 19"/>
                <a:gd name="T1" fmla="*/ 2 h 27"/>
                <a:gd name="T2" fmla="*/ 1 w 19"/>
                <a:gd name="T3" fmla="*/ 23 h 27"/>
                <a:gd name="T4" fmla="*/ 4 w 19"/>
                <a:gd name="T5" fmla="*/ 25 h 27"/>
                <a:gd name="T6" fmla="*/ 17 w 19"/>
                <a:gd name="T7" fmla="*/ 4 h 27"/>
                <a:gd name="T8" fmla="*/ 15 w 19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15" y="2"/>
                  </a:moveTo>
                  <a:cubicBezTo>
                    <a:pt x="10" y="9"/>
                    <a:pt x="5" y="16"/>
                    <a:pt x="1" y="23"/>
                  </a:cubicBezTo>
                  <a:cubicBezTo>
                    <a:pt x="0" y="25"/>
                    <a:pt x="3" y="27"/>
                    <a:pt x="4" y="25"/>
                  </a:cubicBezTo>
                  <a:cubicBezTo>
                    <a:pt x="9" y="18"/>
                    <a:pt x="13" y="11"/>
                    <a:pt x="17" y="4"/>
                  </a:cubicBezTo>
                  <a:cubicBezTo>
                    <a:pt x="19" y="2"/>
                    <a:pt x="16" y="0"/>
                    <a:pt x="15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AC3A803B-0D5E-406B-B52F-5D70FDA51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487988"/>
              <a:ext cx="101600" cy="111125"/>
            </a:xfrm>
            <a:custGeom>
              <a:avLst/>
              <a:gdLst>
                <a:gd name="T0" fmla="*/ 20 w 24"/>
                <a:gd name="T1" fmla="*/ 1 h 26"/>
                <a:gd name="T2" fmla="*/ 0 w 24"/>
                <a:gd name="T3" fmla="*/ 23 h 26"/>
                <a:gd name="T4" fmla="*/ 4 w 24"/>
                <a:gd name="T5" fmla="*/ 24 h 26"/>
                <a:gd name="T6" fmla="*/ 22 w 24"/>
                <a:gd name="T7" fmla="*/ 4 h 26"/>
                <a:gd name="T8" fmla="*/ 20 w 24"/>
                <a:gd name="T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6">
                  <a:moveTo>
                    <a:pt x="20" y="1"/>
                  </a:moveTo>
                  <a:cubicBezTo>
                    <a:pt x="10" y="5"/>
                    <a:pt x="4" y="13"/>
                    <a:pt x="0" y="23"/>
                  </a:cubicBezTo>
                  <a:cubicBezTo>
                    <a:pt x="0" y="25"/>
                    <a:pt x="3" y="26"/>
                    <a:pt x="4" y="24"/>
                  </a:cubicBezTo>
                  <a:cubicBezTo>
                    <a:pt x="7" y="15"/>
                    <a:pt x="14" y="8"/>
                    <a:pt x="22" y="4"/>
                  </a:cubicBezTo>
                  <a:cubicBezTo>
                    <a:pt x="24" y="3"/>
                    <a:pt x="22" y="0"/>
                    <a:pt x="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4D1A31F2-889B-4303-9BCF-0A877557C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8200" y="5232400"/>
              <a:ext cx="93663" cy="76200"/>
            </a:xfrm>
            <a:custGeom>
              <a:avLst/>
              <a:gdLst>
                <a:gd name="T0" fmla="*/ 18 w 22"/>
                <a:gd name="T1" fmla="*/ 1 h 18"/>
                <a:gd name="T2" fmla="*/ 2 w 22"/>
                <a:gd name="T3" fmla="*/ 13 h 18"/>
                <a:gd name="T4" fmla="*/ 5 w 22"/>
                <a:gd name="T5" fmla="*/ 16 h 18"/>
                <a:gd name="T6" fmla="*/ 20 w 22"/>
                <a:gd name="T7" fmla="*/ 4 h 18"/>
                <a:gd name="T8" fmla="*/ 18 w 22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8">
                  <a:moveTo>
                    <a:pt x="18" y="1"/>
                  </a:moveTo>
                  <a:cubicBezTo>
                    <a:pt x="12" y="4"/>
                    <a:pt x="7" y="9"/>
                    <a:pt x="2" y="13"/>
                  </a:cubicBezTo>
                  <a:cubicBezTo>
                    <a:pt x="0" y="14"/>
                    <a:pt x="2" y="18"/>
                    <a:pt x="5" y="16"/>
                  </a:cubicBezTo>
                  <a:cubicBezTo>
                    <a:pt x="10" y="13"/>
                    <a:pt x="15" y="9"/>
                    <a:pt x="20" y="4"/>
                  </a:cubicBezTo>
                  <a:cubicBezTo>
                    <a:pt x="22" y="3"/>
                    <a:pt x="20" y="0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23">
              <a:extLst>
                <a:ext uri="{FF2B5EF4-FFF2-40B4-BE49-F238E27FC236}">
                  <a16:creationId xmlns:a16="http://schemas.microsoft.com/office/drawing/2014/main" id="{540FBF6D-0ED2-4749-A709-ED5B8EC95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5063" y="5045075"/>
              <a:ext cx="169863" cy="85725"/>
            </a:xfrm>
            <a:custGeom>
              <a:avLst/>
              <a:gdLst>
                <a:gd name="T0" fmla="*/ 37 w 40"/>
                <a:gd name="T1" fmla="*/ 1 h 20"/>
                <a:gd name="T2" fmla="*/ 1 w 40"/>
                <a:gd name="T3" fmla="*/ 17 h 20"/>
                <a:gd name="T4" fmla="*/ 3 w 40"/>
                <a:gd name="T5" fmla="*/ 20 h 20"/>
                <a:gd name="T6" fmla="*/ 38 w 40"/>
                <a:gd name="T7" fmla="*/ 4 h 20"/>
                <a:gd name="T8" fmla="*/ 37 w 40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0">
                  <a:moveTo>
                    <a:pt x="37" y="1"/>
                  </a:moveTo>
                  <a:cubicBezTo>
                    <a:pt x="25" y="5"/>
                    <a:pt x="13" y="11"/>
                    <a:pt x="1" y="17"/>
                  </a:cubicBezTo>
                  <a:cubicBezTo>
                    <a:pt x="0" y="17"/>
                    <a:pt x="1" y="20"/>
                    <a:pt x="3" y="20"/>
                  </a:cubicBezTo>
                  <a:cubicBezTo>
                    <a:pt x="15" y="15"/>
                    <a:pt x="27" y="10"/>
                    <a:pt x="38" y="4"/>
                  </a:cubicBezTo>
                  <a:cubicBezTo>
                    <a:pt x="40" y="3"/>
                    <a:pt x="39" y="0"/>
                    <a:pt x="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id="{45E7D3BF-23BB-4345-BBBB-F9DF96555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0188" y="4837113"/>
              <a:ext cx="161925" cy="106362"/>
            </a:xfrm>
            <a:custGeom>
              <a:avLst/>
              <a:gdLst>
                <a:gd name="T0" fmla="*/ 35 w 38"/>
                <a:gd name="T1" fmla="*/ 1 h 25"/>
                <a:gd name="T2" fmla="*/ 2 w 38"/>
                <a:gd name="T3" fmla="*/ 21 h 25"/>
                <a:gd name="T4" fmla="*/ 2 w 38"/>
                <a:gd name="T5" fmla="*/ 24 h 25"/>
                <a:gd name="T6" fmla="*/ 37 w 38"/>
                <a:gd name="T7" fmla="*/ 4 h 25"/>
                <a:gd name="T8" fmla="*/ 35 w 38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5">
                  <a:moveTo>
                    <a:pt x="35" y="1"/>
                  </a:moveTo>
                  <a:cubicBezTo>
                    <a:pt x="25" y="10"/>
                    <a:pt x="14" y="17"/>
                    <a:pt x="2" y="21"/>
                  </a:cubicBezTo>
                  <a:cubicBezTo>
                    <a:pt x="0" y="22"/>
                    <a:pt x="0" y="25"/>
                    <a:pt x="2" y="24"/>
                  </a:cubicBezTo>
                  <a:cubicBezTo>
                    <a:pt x="16" y="21"/>
                    <a:pt x="28" y="14"/>
                    <a:pt x="37" y="4"/>
                  </a:cubicBezTo>
                  <a:cubicBezTo>
                    <a:pt x="38" y="2"/>
                    <a:pt x="36" y="0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D8557A8F-C716-48AA-AD9D-F62FB8F75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4038" y="4564063"/>
              <a:ext cx="93663" cy="127000"/>
            </a:xfrm>
            <a:custGeom>
              <a:avLst/>
              <a:gdLst>
                <a:gd name="T0" fmla="*/ 17 w 22"/>
                <a:gd name="T1" fmla="*/ 2 h 30"/>
                <a:gd name="T2" fmla="*/ 2 w 22"/>
                <a:gd name="T3" fmla="*/ 26 h 30"/>
                <a:gd name="T4" fmla="*/ 4 w 22"/>
                <a:gd name="T5" fmla="*/ 29 h 30"/>
                <a:gd name="T6" fmla="*/ 21 w 22"/>
                <a:gd name="T7" fmla="*/ 4 h 30"/>
                <a:gd name="T8" fmla="*/ 17 w 22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17" y="2"/>
                  </a:moveTo>
                  <a:cubicBezTo>
                    <a:pt x="14" y="11"/>
                    <a:pt x="9" y="20"/>
                    <a:pt x="2" y="26"/>
                  </a:cubicBezTo>
                  <a:cubicBezTo>
                    <a:pt x="0" y="27"/>
                    <a:pt x="2" y="30"/>
                    <a:pt x="4" y="29"/>
                  </a:cubicBezTo>
                  <a:cubicBezTo>
                    <a:pt x="13" y="22"/>
                    <a:pt x="19" y="14"/>
                    <a:pt x="21" y="4"/>
                  </a:cubicBezTo>
                  <a:cubicBezTo>
                    <a:pt x="22" y="1"/>
                    <a:pt x="18" y="0"/>
                    <a:pt x="1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26">
              <a:extLst>
                <a:ext uri="{FF2B5EF4-FFF2-40B4-BE49-F238E27FC236}">
                  <a16:creationId xmlns:a16="http://schemas.microsoft.com/office/drawing/2014/main" id="{E85D217D-4B69-4202-A84B-5CE0811FE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1200" y="4189413"/>
              <a:ext cx="50800" cy="242887"/>
            </a:xfrm>
            <a:custGeom>
              <a:avLst/>
              <a:gdLst>
                <a:gd name="T0" fmla="*/ 7 w 12"/>
                <a:gd name="T1" fmla="*/ 2 h 57"/>
                <a:gd name="T2" fmla="*/ 1 w 12"/>
                <a:gd name="T3" fmla="*/ 54 h 57"/>
                <a:gd name="T4" fmla="*/ 6 w 12"/>
                <a:gd name="T5" fmla="*/ 54 h 57"/>
                <a:gd name="T6" fmla="*/ 12 w 12"/>
                <a:gd name="T7" fmla="*/ 3 h 57"/>
                <a:gd name="T8" fmla="*/ 7 w 12"/>
                <a:gd name="T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7">
                  <a:moveTo>
                    <a:pt x="7" y="2"/>
                  </a:moveTo>
                  <a:cubicBezTo>
                    <a:pt x="4" y="19"/>
                    <a:pt x="2" y="37"/>
                    <a:pt x="1" y="54"/>
                  </a:cubicBezTo>
                  <a:cubicBezTo>
                    <a:pt x="0" y="57"/>
                    <a:pt x="5" y="57"/>
                    <a:pt x="6" y="54"/>
                  </a:cubicBezTo>
                  <a:cubicBezTo>
                    <a:pt x="8" y="37"/>
                    <a:pt x="11" y="20"/>
                    <a:pt x="12" y="3"/>
                  </a:cubicBezTo>
                  <a:cubicBezTo>
                    <a:pt x="12" y="0"/>
                    <a:pt x="7" y="0"/>
                    <a:pt x="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222E632-C013-498A-9DE2-7F71DC9A6CDF}"/>
              </a:ext>
            </a:extLst>
          </p:cNvPr>
          <p:cNvGrpSpPr/>
          <p:nvPr/>
        </p:nvGrpSpPr>
        <p:grpSpPr>
          <a:xfrm>
            <a:off x="3184890" y="20260"/>
            <a:ext cx="3513862" cy="2032500"/>
            <a:chOff x="772246" y="990844"/>
            <a:chExt cx="3513862" cy="2032500"/>
          </a:xfrm>
        </p:grpSpPr>
        <p:pic>
          <p:nvPicPr>
            <p:cNvPr id="19" name="图片 10">
              <a:extLst>
                <a:ext uri="{FF2B5EF4-FFF2-40B4-BE49-F238E27FC236}">
                  <a16:creationId xmlns:a16="http://schemas.microsoft.com/office/drawing/2014/main" id="{BC2CC777-9287-41BE-92B4-ED2B2CC04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69059" y="990844"/>
              <a:ext cx="3417049" cy="2032500"/>
            </a:xfrm>
            <a:prstGeom prst="rect">
              <a:avLst/>
            </a:prstGeom>
          </p:spPr>
        </p:pic>
        <p:pic>
          <p:nvPicPr>
            <p:cNvPr id="14" name="图片 5">
              <a:extLst>
                <a:ext uri="{FF2B5EF4-FFF2-40B4-BE49-F238E27FC236}">
                  <a16:creationId xmlns:a16="http://schemas.microsoft.com/office/drawing/2014/main" id="{7C758161-26ED-4520-9E7D-A01FFF6BB2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9764936" flipH="1">
              <a:off x="772246" y="1608509"/>
              <a:ext cx="1006908" cy="833785"/>
            </a:xfrm>
            <a:prstGeom prst="rect">
              <a:avLst/>
            </a:prstGeom>
          </p:spPr>
        </p:pic>
      </p:grpSp>
      <p:pic>
        <p:nvPicPr>
          <p:cNvPr id="49" name="Picture 48" descr="Letters and numbers on a screen&#10;&#10;Description automatically generated with medium confidence">
            <a:extLst>
              <a:ext uri="{FF2B5EF4-FFF2-40B4-BE49-F238E27FC236}">
                <a16:creationId xmlns:a16="http://schemas.microsoft.com/office/drawing/2014/main" id="{F6CD0D13-2578-4710-968B-4699889382F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799" y="3022567"/>
            <a:ext cx="5417180" cy="101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9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276BDF-DF80-4B52-9B61-9D01B97E69BF}"/>
              </a:ext>
            </a:extLst>
          </p:cNvPr>
          <p:cNvSpPr txBox="1"/>
          <p:nvPr/>
        </p:nvSpPr>
        <p:spPr>
          <a:xfrm>
            <a:off x="2465767" y="852061"/>
            <a:ext cx="4693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800" b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 vật nào dưới đây cho được vào trong hộp bút?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PA_库_任意多边形 184">
            <a:extLst>
              <a:ext uri="{FF2B5EF4-FFF2-40B4-BE49-F238E27FC236}">
                <a16:creationId xmlns:a16="http://schemas.microsoft.com/office/drawing/2014/main" id="{CFC28195-16B5-4AC1-BC48-1BDF254DD24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875030" y="621935"/>
            <a:ext cx="5048684" cy="1485439"/>
          </a:xfrm>
          <a:custGeom>
            <a:avLst/>
            <a:gdLst>
              <a:gd name="connsiteX0" fmla="*/ 6111936 w 6416813"/>
              <a:gd name="connsiteY0" fmla="*/ 519638 h 3001581"/>
              <a:gd name="connsiteX1" fmla="*/ 3290358 w 6416813"/>
              <a:gd name="connsiteY1" fmla="*/ 23250 h 3001581"/>
              <a:gd name="connsiteX2" fmla="*/ 103021 w 6416813"/>
              <a:gd name="connsiteY2" fmla="*/ 1029090 h 3001581"/>
              <a:gd name="connsiteX3" fmla="*/ 769227 w 6416813"/>
              <a:gd name="connsiteY3" fmla="*/ 2531318 h 3001581"/>
              <a:gd name="connsiteX4" fmla="*/ 272838 w 6416813"/>
              <a:gd name="connsiteY4" fmla="*/ 3001581 h 3001581"/>
              <a:gd name="connsiteX5" fmla="*/ 1539936 w 6416813"/>
              <a:gd name="connsiteY5" fmla="*/ 2688072 h 3001581"/>
              <a:gd name="connsiteX6" fmla="*/ 5824553 w 6416813"/>
              <a:gd name="connsiteY6" fmla="*/ 2648884 h 3001581"/>
              <a:gd name="connsiteX7" fmla="*/ 6111936 w 6416813"/>
              <a:gd name="connsiteY7" fmla="*/ 519638 h 3001581"/>
              <a:gd name="connsiteX0" fmla="*/ 6111936 w 6416813"/>
              <a:gd name="connsiteY0" fmla="*/ 519638 h 3001581"/>
              <a:gd name="connsiteX1" fmla="*/ 3290358 w 6416813"/>
              <a:gd name="connsiteY1" fmla="*/ 23250 h 3001581"/>
              <a:gd name="connsiteX2" fmla="*/ 103021 w 6416813"/>
              <a:gd name="connsiteY2" fmla="*/ 1029090 h 3001581"/>
              <a:gd name="connsiteX3" fmla="*/ 769227 w 6416813"/>
              <a:gd name="connsiteY3" fmla="*/ 2531318 h 3001581"/>
              <a:gd name="connsiteX4" fmla="*/ 272838 w 6416813"/>
              <a:gd name="connsiteY4" fmla="*/ 3001581 h 3001581"/>
              <a:gd name="connsiteX5" fmla="*/ 1539936 w 6416813"/>
              <a:gd name="connsiteY5" fmla="*/ 2688072 h 3001581"/>
              <a:gd name="connsiteX6" fmla="*/ 5824553 w 6416813"/>
              <a:gd name="connsiteY6" fmla="*/ 2648884 h 3001581"/>
              <a:gd name="connsiteX7" fmla="*/ 6111936 w 6416813"/>
              <a:gd name="connsiteY7" fmla="*/ 519638 h 3001581"/>
              <a:gd name="connsiteX0" fmla="*/ 6111936 w 6416813"/>
              <a:gd name="connsiteY0" fmla="*/ 519638 h 3001581"/>
              <a:gd name="connsiteX1" fmla="*/ 3290358 w 6416813"/>
              <a:gd name="connsiteY1" fmla="*/ 23250 h 3001581"/>
              <a:gd name="connsiteX2" fmla="*/ 103021 w 6416813"/>
              <a:gd name="connsiteY2" fmla="*/ 1029090 h 3001581"/>
              <a:gd name="connsiteX3" fmla="*/ 769227 w 6416813"/>
              <a:gd name="connsiteY3" fmla="*/ 2531318 h 3001581"/>
              <a:gd name="connsiteX4" fmla="*/ 272838 w 6416813"/>
              <a:gd name="connsiteY4" fmla="*/ 3001581 h 3001581"/>
              <a:gd name="connsiteX5" fmla="*/ 1539936 w 6416813"/>
              <a:gd name="connsiteY5" fmla="*/ 2688072 h 3001581"/>
              <a:gd name="connsiteX6" fmla="*/ 5824553 w 6416813"/>
              <a:gd name="connsiteY6" fmla="*/ 2648884 h 3001581"/>
              <a:gd name="connsiteX7" fmla="*/ 6111936 w 6416813"/>
              <a:gd name="connsiteY7" fmla="*/ 519638 h 3001581"/>
              <a:gd name="connsiteX0" fmla="*/ 6072123 w 6377000"/>
              <a:gd name="connsiteY0" fmla="*/ 519638 h 3001581"/>
              <a:gd name="connsiteX1" fmla="*/ 3250545 w 6377000"/>
              <a:gd name="connsiteY1" fmla="*/ 23250 h 3001581"/>
              <a:gd name="connsiteX2" fmla="*/ 63208 w 6377000"/>
              <a:gd name="connsiteY2" fmla="*/ 1029090 h 3001581"/>
              <a:gd name="connsiteX3" fmla="*/ 729414 w 6377000"/>
              <a:gd name="connsiteY3" fmla="*/ 2531318 h 3001581"/>
              <a:gd name="connsiteX4" fmla="*/ 233025 w 6377000"/>
              <a:gd name="connsiteY4" fmla="*/ 3001581 h 3001581"/>
              <a:gd name="connsiteX5" fmla="*/ 1500123 w 6377000"/>
              <a:gd name="connsiteY5" fmla="*/ 2688072 h 3001581"/>
              <a:gd name="connsiteX6" fmla="*/ 5784740 w 6377000"/>
              <a:gd name="connsiteY6" fmla="*/ 2648884 h 3001581"/>
              <a:gd name="connsiteX7" fmla="*/ 6072123 w 6377000"/>
              <a:gd name="connsiteY7" fmla="*/ 519638 h 3001581"/>
              <a:gd name="connsiteX0" fmla="*/ 6202752 w 6463800"/>
              <a:gd name="connsiteY0" fmla="*/ 673348 h 2985474"/>
              <a:gd name="connsiteX1" fmla="*/ 3250545 w 6463800"/>
              <a:gd name="connsiteY1" fmla="*/ 7143 h 2985474"/>
              <a:gd name="connsiteX2" fmla="*/ 63208 w 6463800"/>
              <a:gd name="connsiteY2" fmla="*/ 1012983 h 2985474"/>
              <a:gd name="connsiteX3" fmla="*/ 729414 w 6463800"/>
              <a:gd name="connsiteY3" fmla="*/ 2515211 h 2985474"/>
              <a:gd name="connsiteX4" fmla="*/ 233025 w 6463800"/>
              <a:gd name="connsiteY4" fmla="*/ 2985474 h 2985474"/>
              <a:gd name="connsiteX5" fmla="*/ 1500123 w 6463800"/>
              <a:gd name="connsiteY5" fmla="*/ 2671965 h 2985474"/>
              <a:gd name="connsiteX6" fmla="*/ 5784740 w 6463800"/>
              <a:gd name="connsiteY6" fmla="*/ 2632777 h 2985474"/>
              <a:gd name="connsiteX7" fmla="*/ 6202752 w 6463800"/>
              <a:gd name="connsiteY7" fmla="*/ 673348 h 2985474"/>
              <a:gd name="connsiteX0" fmla="*/ 6202752 w 6463800"/>
              <a:gd name="connsiteY0" fmla="*/ 673348 h 3037725"/>
              <a:gd name="connsiteX1" fmla="*/ 3250545 w 6463800"/>
              <a:gd name="connsiteY1" fmla="*/ 7143 h 3037725"/>
              <a:gd name="connsiteX2" fmla="*/ 63208 w 6463800"/>
              <a:gd name="connsiteY2" fmla="*/ 1012983 h 3037725"/>
              <a:gd name="connsiteX3" fmla="*/ 729414 w 6463800"/>
              <a:gd name="connsiteY3" fmla="*/ 2515211 h 3037725"/>
              <a:gd name="connsiteX4" fmla="*/ 533471 w 6463800"/>
              <a:gd name="connsiteY4" fmla="*/ 3037725 h 3037725"/>
              <a:gd name="connsiteX5" fmla="*/ 1500123 w 6463800"/>
              <a:gd name="connsiteY5" fmla="*/ 2671965 h 3037725"/>
              <a:gd name="connsiteX6" fmla="*/ 5784740 w 6463800"/>
              <a:gd name="connsiteY6" fmla="*/ 2632777 h 3037725"/>
              <a:gd name="connsiteX7" fmla="*/ 6202752 w 6463800"/>
              <a:gd name="connsiteY7" fmla="*/ 673348 h 3037725"/>
              <a:gd name="connsiteX0" fmla="*/ 6202752 w 6399662"/>
              <a:gd name="connsiteY0" fmla="*/ 673568 h 3037945"/>
              <a:gd name="connsiteX1" fmla="*/ 3250545 w 6399662"/>
              <a:gd name="connsiteY1" fmla="*/ 7363 h 3037945"/>
              <a:gd name="connsiteX2" fmla="*/ 63208 w 6399662"/>
              <a:gd name="connsiteY2" fmla="*/ 1013203 h 3037945"/>
              <a:gd name="connsiteX3" fmla="*/ 729414 w 6399662"/>
              <a:gd name="connsiteY3" fmla="*/ 2515431 h 3037945"/>
              <a:gd name="connsiteX4" fmla="*/ 533471 w 6399662"/>
              <a:gd name="connsiteY4" fmla="*/ 3037945 h 3037945"/>
              <a:gd name="connsiteX5" fmla="*/ 1500123 w 6399662"/>
              <a:gd name="connsiteY5" fmla="*/ 2672185 h 3037945"/>
              <a:gd name="connsiteX6" fmla="*/ 5614923 w 6399662"/>
              <a:gd name="connsiteY6" fmla="*/ 2698311 h 3037945"/>
              <a:gd name="connsiteX7" fmla="*/ 6202752 w 6399662"/>
              <a:gd name="connsiteY7" fmla="*/ 673568 h 3037945"/>
              <a:gd name="connsiteX0" fmla="*/ 6202752 w 6427727"/>
              <a:gd name="connsiteY0" fmla="*/ 673568 h 3037945"/>
              <a:gd name="connsiteX1" fmla="*/ 3250545 w 6427727"/>
              <a:gd name="connsiteY1" fmla="*/ 7363 h 3037945"/>
              <a:gd name="connsiteX2" fmla="*/ 63208 w 6427727"/>
              <a:gd name="connsiteY2" fmla="*/ 1013203 h 3037945"/>
              <a:gd name="connsiteX3" fmla="*/ 729414 w 6427727"/>
              <a:gd name="connsiteY3" fmla="*/ 2515431 h 3037945"/>
              <a:gd name="connsiteX4" fmla="*/ 533471 w 6427727"/>
              <a:gd name="connsiteY4" fmla="*/ 3037945 h 3037945"/>
              <a:gd name="connsiteX5" fmla="*/ 1500123 w 6427727"/>
              <a:gd name="connsiteY5" fmla="*/ 2672185 h 3037945"/>
              <a:gd name="connsiteX6" fmla="*/ 5614923 w 6427727"/>
              <a:gd name="connsiteY6" fmla="*/ 2698311 h 3037945"/>
              <a:gd name="connsiteX7" fmla="*/ 6202752 w 6427727"/>
              <a:gd name="connsiteY7" fmla="*/ 673568 h 3037945"/>
              <a:gd name="connsiteX0" fmla="*/ 6202752 w 6427727"/>
              <a:gd name="connsiteY0" fmla="*/ 666268 h 3030645"/>
              <a:gd name="connsiteX1" fmla="*/ 3250545 w 6427727"/>
              <a:gd name="connsiteY1" fmla="*/ 63 h 3030645"/>
              <a:gd name="connsiteX2" fmla="*/ 63208 w 6427727"/>
              <a:gd name="connsiteY2" fmla="*/ 1005903 h 3030645"/>
              <a:gd name="connsiteX3" fmla="*/ 729414 w 6427727"/>
              <a:gd name="connsiteY3" fmla="*/ 2508131 h 3030645"/>
              <a:gd name="connsiteX4" fmla="*/ 533471 w 6427727"/>
              <a:gd name="connsiteY4" fmla="*/ 3030645 h 3030645"/>
              <a:gd name="connsiteX5" fmla="*/ 1500123 w 6427727"/>
              <a:gd name="connsiteY5" fmla="*/ 2664885 h 3030645"/>
              <a:gd name="connsiteX6" fmla="*/ 5614923 w 6427727"/>
              <a:gd name="connsiteY6" fmla="*/ 2691011 h 3030645"/>
              <a:gd name="connsiteX7" fmla="*/ 6202752 w 6427727"/>
              <a:gd name="connsiteY7" fmla="*/ 666268 h 3030645"/>
              <a:gd name="connsiteX0" fmla="*/ 6202752 w 6445028"/>
              <a:gd name="connsiteY0" fmla="*/ 666309 h 3030686"/>
              <a:gd name="connsiteX1" fmla="*/ 3250545 w 6445028"/>
              <a:gd name="connsiteY1" fmla="*/ 104 h 3030686"/>
              <a:gd name="connsiteX2" fmla="*/ 63208 w 6445028"/>
              <a:gd name="connsiteY2" fmla="*/ 1005944 h 3030686"/>
              <a:gd name="connsiteX3" fmla="*/ 729414 w 6445028"/>
              <a:gd name="connsiteY3" fmla="*/ 2508172 h 3030686"/>
              <a:gd name="connsiteX4" fmla="*/ 533471 w 6445028"/>
              <a:gd name="connsiteY4" fmla="*/ 3030686 h 3030686"/>
              <a:gd name="connsiteX5" fmla="*/ 1500123 w 6445028"/>
              <a:gd name="connsiteY5" fmla="*/ 2664926 h 3030686"/>
              <a:gd name="connsiteX6" fmla="*/ 5614923 w 6445028"/>
              <a:gd name="connsiteY6" fmla="*/ 2691052 h 3030686"/>
              <a:gd name="connsiteX7" fmla="*/ 6202752 w 6445028"/>
              <a:gd name="connsiteY7" fmla="*/ 666309 h 3030686"/>
              <a:gd name="connsiteX0" fmla="*/ 6202752 w 6445028"/>
              <a:gd name="connsiteY0" fmla="*/ 666309 h 2805650"/>
              <a:gd name="connsiteX1" fmla="*/ 3250545 w 6445028"/>
              <a:gd name="connsiteY1" fmla="*/ 104 h 2805650"/>
              <a:gd name="connsiteX2" fmla="*/ 63208 w 6445028"/>
              <a:gd name="connsiteY2" fmla="*/ 1005944 h 2805650"/>
              <a:gd name="connsiteX3" fmla="*/ 729414 w 6445028"/>
              <a:gd name="connsiteY3" fmla="*/ 2508172 h 2805650"/>
              <a:gd name="connsiteX4" fmla="*/ 23517 w 6445028"/>
              <a:gd name="connsiteY4" fmla="*/ 2731748 h 2805650"/>
              <a:gd name="connsiteX5" fmla="*/ 1500123 w 6445028"/>
              <a:gd name="connsiteY5" fmla="*/ 2664926 h 2805650"/>
              <a:gd name="connsiteX6" fmla="*/ 5614923 w 6445028"/>
              <a:gd name="connsiteY6" fmla="*/ 2691052 h 2805650"/>
              <a:gd name="connsiteX7" fmla="*/ 6202752 w 6445028"/>
              <a:gd name="connsiteY7" fmla="*/ 666309 h 2805650"/>
              <a:gd name="connsiteX0" fmla="*/ 6293740 w 6536016"/>
              <a:gd name="connsiteY0" fmla="*/ 666309 h 2805650"/>
              <a:gd name="connsiteX1" fmla="*/ 3341533 w 6536016"/>
              <a:gd name="connsiteY1" fmla="*/ 104 h 2805650"/>
              <a:gd name="connsiteX2" fmla="*/ 154196 w 6536016"/>
              <a:gd name="connsiteY2" fmla="*/ 1005944 h 2805650"/>
              <a:gd name="connsiteX3" fmla="*/ 521464 w 6536016"/>
              <a:gd name="connsiteY3" fmla="*/ 2121311 h 2805650"/>
              <a:gd name="connsiteX4" fmla="*/ 114505 w 6536016"/>
              <a:gd name="connsiteY4" fmla="*/ 2731748 h 2805650"/>
              <a:gd name="connsiteX5" fmla="*/ 1591111 w 6536016"/>
              <a:gd name="connsiteY5" fmla="*/ 2664926 h 2805650"/>
              <a:gd name="connsiteX6" fmla="*/ 5705911 w 6536016"/>
              <a:gd name="connsiteY6" fmla="*/ 2691052 h 2805650"/>
              <a:gd name="connsiteX7" fmla="*/ 6293740 w 6536016"/>
              <a:gd name="connsiteY7" fmla="*/ 666309 h 2805650"/>
              <a:gd name="connsiteX0" fmla="*/ 6293740 w 6524352"/>
              <a:gd name="connsiteY0" fmla="*/ 666309 h 2813024"/>
              <a:gd name="connsiteX1" fmla="*/ 3341533 w 6524352"/>
              <a:gd name="connsiteY1" fmla="*/ 104 h 2813024"/>
              <a:gd name="connsiteX2" fmla="*/ 154196 w 6524352"/>
              <a:gd name="connsiteY2" fmla="*/ 1005944 h 2813024"/>
              <a:gd name="connsiteX3" fmla="*/ 521464 w 6524352"/>
              <a:gd name="connsiteY3" fmla="*/ 2121311 h 2813024"/>
              <a:gd name="connsiteX4" fmla="*/ 114505 w 6524352"/>
              <a:gd name="connsiteY4" fmla="*/ 2731748 h 2813024"/>
              <a:gd name="connsiteX5" fmla="*/ 1169081 w 6524352"/>
              <a:gd name="connsiteY5" fmla="*/ 2541833 h 2813024"/>
              <a:gd name="connsiteX6" fmla="*/ 5705911 w 6524352"/>
              <a:gd name="connsiteY6" fmla="*/ 2691052 h 2813024"/>
              <a:gd name="connsiteX7" fmla="*/ 6293740 w 6524352"/>
              <a:gd name="connsiteY7" fmla="*/ 666309 h 2813024"/>
              <a:gd name="connsiteX0" fmla="*/ 6293740 w 6524352"/>
              <a:gd name="connsiteY0" fmla="*/ 666309 h 2813024"/>
              <a:gd name="connsiteX1" fmla="*/ 3341533 w 6524352"/>
              <a:gd name="connsiteY1" fmla="*/ 104 h 2813024"/>
              <a:gd name="connsiteX2" fmla="*/ 154196 w 6524352"/>
              <a:gd name="connsiteY2" fmla="*/ 1005944 h 2813024"/>
              <a:gd name="connsiteX3" fmla="*/ 521464 w 6524352"/>
              <a:gd name="connsiteY3" fmla="*/ 2121311 h 2813024"/>
              <a:gd name="connsiteX4" fmla="*/ 114505 w 6524352"/>
              <a:gd name="connsiteY4" fmla="*/ 2731748 h 2813024"/>
              <a:gd name="connsiteX5" fmla="*/ 1169081 w 6524352"/>
              <a:gd name="connsiteY5" fmla="*/ 2541833 h 2813024"/>
              <a:gd name="connsiteX6" fmla="*/ 5705911 w 6524352"/>
              <a:gd name="connsiteY6" fmla="*/ 2691052 h 2813024"/>
              <a:gd name="connsiteX7" fmla="*/ 6293740 w 6524352"/>
              <a:gd name="connsiteY7" fmla="*/ 666309 h 2813024"/>
              <a:gd name="connsiteX0" fmla="*/ 6179235 w 6409847"/>
              <a:gd name="connsiteY0" fmla="*/ 677805 h 2824520"/>
              <a:gd name="connsiteX1" fmla="*/ 3227028 w 6409847"/>
              <a:gd name="connsiteY1" fmla="*/ 11600 h 2824520"/>
              <a:gd name="connsiteX2" fmla="*/ 180368 w 6409847"/>
              <a:gd name="connsiteY2" fmla="*/ 401978 h 2824520"/>
              <a:gd name="connsiteX3" fmla="*/ 406959 w 6409847"/>
              <a:gd name="connsiteY3" fmla="*/ 2132807 h 2824520"/>
              <a:gd name="connsiteX4" fmla="*/ 0 w 6409847"/>
              <a:gd name="connsiteY4" fmla="*/ 2743244 h 2824520"/>
              <a:gd name="connsiteX5" fmla="*/ 1054576 w 6409847"/>
              <a:gd name="connsiteY5" fmla="*/ 2553329 h 2824520"/>
              <a:gd name="connsiteX6" fmla="*/ 5591406 w 6409847"/>
              <a:gd name="connsiteY6" fmla="*/ 2702548 h 2824520"/>
              <a:gd name="connsiteX7" fmla="*/ 6179235 w 6409847"/>
              <a:gd name="connsiteY7" fmla="*/ 677805 h 2824520"/>
              <a:gd name="connsiteX0" fmla="*/ 6283237 w 6513849"/>
              <a:gd name="connsiteY0" fmla="*/ 707296 h 2854011"/>
              <a:gd name="connsiteX1" fmla="*/ 3331030 w 6513849"/>
              <a:gd name="connsiteY1" fmla="*/ 41091 h 2854011"/>
              <a:gd name="connsiteX2" fmla="*/ 284370 w 6513849"/>
              <a:gd name="connsiteY2" fmla="*/ 431469 h 2854011"/>
              <a:gd name="connsiteX3" fmla="*/ 510961 w 6513849"/>
              <a:gd name="connsiteY3" fmla="*/ 2162298 h 2854011"/>
              <a:gd name="connsiteX4" fmla="*/ 104002 w 6513849"/>
              <a:gd name="connsiteY4" fmla="*/ 2772735 h 2854011"/>
              <a:gd name="connsiteX5" fmla="*/ 1158578 w 6513849"/>
              <a:gd name="connsiteY5" fmla="*/ 2582820 h 2854011"/>
              <a:gd name="connsiteX6" fmla="*/ 5695408 w 6513849"/>
              <a:gd name="connsiteY6" fmla="*/ 2732039 h 2854011"/>
              <a:gd name="connsiteX7" fmla="*/ 6283237 w 6513849"/>
              <a:gd name="connsiteY7" fmla="*/ 707296 h 2854011"/>
              <a:gd name="connsiteX0" fmla="*/ 6283237 w 6513849"/>
              <a:gd name="connsiteY0" fmla="*/ 707296 h 2854011"/>
              <a:gd name="connsiteX1" fmla="*/ 3331030 w 6513849"/>
              <a:gd name="connsiteY1" fmla="*/ 41091 h 2854011"/>
              <a:gd name="connsiteX2" fmla="*/ 284370 w 6513849"/>
              <a:gd name="connsiteY2" fmla="*/ 431469 h 2854011"/>
              <a:gd name="connsiteX3" fmla="*/ 510961 w 6513849"/>
              <a:gd name="connsiteY3" fmla="*/ 2162298 h 2854011"/>
              <a:gd name="connsiteX4" fmla="*/ 104002 w 6513849"/>
              <a:gd name="connsiteY4" fmla="*/ 2772735 h 2854011"/>
              <a:gd name="connsiteX5" fmla="*/ 1158578 w 6513849"/>
              <a:gd name="connsiteY5" fmla="*/ 2582820 h 2854011"/>
              <a:gd name="connsiteX6" fmla="*/ 5695408 w 6513849"/>
              <a:gd name="connsiteY6" fmla="*/ 2732039 h 2854011"/>
              <a:gd name="connsiteX7" fmla="*/ 6283237 w 6513849"/>
              <a:gd name="connsiteY7" fmla="*/ 707296 h 2854011"/>
              <a:gd name="connsiteX0" fmla="*/ 6283237 w 6513849"/>
              <a:gd name="connsiteY0" fmla="*/ 707296 h 2854011"/>
              <a:gd name="connsiteX1" fmla="*/ 3331030 w 6513849"/>
              <a:gd name="connsiteY1" fmla="*/ 41091 h 2854011"/>
              <a:gd name="connsiteX2" fmla="*/ 284370 w 6513849"/>
              <a:gd name="connsiteY2" fmla="*/ 431469 h 2854011"/>
              <a:gd name="connsiteX3" fmla="*/ 510961 w 6513849"/>
              <a:gd name="connsiteY3" fmla="*/ 2162298 h 2854011"/>
              <a:gd name="connsiteX4" fmla="*/ 104002 w 6513849"/>
              <a:gd name="connsiteY4" fmla="*/ 2772735 h 2854011"/>
              <a:gd name="connsiteX5" fmla="*/ 1158578 w 6513849"/>
              <a:gd name="connsiteY5" fmla="*/ 2582820 h 2854011"/>
              <a:gd name="connsiteX6" fmla="*/ 5695408 w 6513849"/>
              <a:gd name="connsiteY6" fmla="*/ 2732039 h 2854011"/>
              <a:gd name="connsiteX7" fmla="*/ 6283237 w 6513849"/>
              <a:gd name="connsiteY7" fmla="*/ 707296 h 2854011"/>
              <a:gd name="connsiteX0" fmla="*/ 6283237 w 6513849"/>
              <a:gd name="connsiteY0" fmla="*/ 707296 h 2891114"/>
              <a:gd name="connsiteX1" fmla="*/ 3331030 w 6513849"/>
              <a:gd name="connsiteY1" fmla="*/ 41091 h 2891114"/>
              <a:gd name="connsiteX2" fmla="*/ 284370 w 6513849"/>
              <a:gd name="connsiteY2" fmla="*/ 431469 h 2891114"/>
              <a:gd name="connsiteX3" fmla="*/ 510961 w 6513849"/>
              <a:gd name="connsiteY3" fmla="*/ 2162298 h 2891114"/>
              <a:gd name="connsiteX4" fmla="*/ 104002 w 6513849"/>
              <a:gd name="connsiteY4" fmla="*/ 2772735 h 2891114"/>
              <a:gd name="connsiteX5" fmla="*/ 1158578 w 6513849"/>
              <a:gd name="connsiteY5" fmla="*/ 2582820 h 2891114"/>
              <a:gd name="connsiteX6" fmla="*/ 5695408 w 6513849"/>
              <a:gd name="connsiteY6" fmla="*/ 2732039 h 2891114"/>
              <a:gd name="connsiteX7" fmla="*/ 6283237 w 6513849"/>
              <a:gd name="connsiteY7" fmla="*/ 707296 h 2891114"/>
              <a:gd name="connsiteX0" fmla="*/ 6179235 w 6409847"/>
              <a:gd name="connsiteY0" fmla="*/ 707296 h 2891114"/>
              <a:gd name="connsiteX1" fmla="*/ 3227028 w 6409847"/>
              <a:gd name="connsiteY1" fmla="*/ 41091 h 2891114"/>
              <a:gd name="connsiteX2" fmla="*/ 444137 w 6409847"/>
              <a:gd name="connsiteY2" fmla="*/ 431469 h 2891114"/>
              <a:gd name="connsiteX3" fmla="*/ 406959 w 6409847"/>
              <a:gd name="connsiteY3" fmla="*/ 2162298 h 2891114"/>
              <a:gd name="connsiteX4" fmla="*/ 0 w 6409847"/>
              <a:gd name="connsiteY4" fmla="*/ 2772735 h 2891114"/>
              <a:gd name="connsiteX5" fmla="*/ 1054576 w 6409847"/>
              <a:gd name="connsiteY5" fmla="*/ 2582820 h 2891114"/>
              <a:gd name="connsiteX6" fmla="*/ 5591406 w 6409847"/>
              <a:gd name="connsiteY6" fmla="*/ 2732039 h 2891114"/>
              <a:gd name="connsiteX7" fmla="*/ 6179235 w 6409847"/>
              <a:gd name="connsiteY7" fmla="*/ 707296 h 2891114"/>
              <a:gd name="connsiteX0" fmla="*/ 6179235 w 6409847"/>
              <a:gd name="connsiteY0" fmla="*/ 691737 h 2875555"/>
              <a:gd name="connsiteX1" fmla="*/ 3227028 w 6409847"/>
              <a:gd name="connsiteY1" fmla="*/ 25532 h 2875555"/>
              <a:gd name="connsiteX2" fmla="*/ 444137 w 6409847"/>
              <a:gd name="connsiteY2" fmla="*/ 415910 h 2875555"/>
              <a:gd name="connsiteX3" fmla="*/ 406959 w 6409847"/>
              <a:gd name="connsiteY3" fmla="*/ 2146739 h 2875555"/>
              <a:gd name="connsiteX4" fmla="*/ 0 w 6409847"/>
              <a:gd name="connsiteY4" fmla="*/ 2757176 h 2875555"/>
              <a:gd name="connsiteX5" fmla="*/ 1054576 w 6409847"/>
              <a:gd name="connsiteY5" fmla="*/ 2567261 h 2875555"/>
              <a:gd name="connsiteX6" fmla="*/ 5591406 w 6409847"/>
              <a:gd name="connsiteY6" fmla="*/ 2716480 h 2875555"/>
              <a:gd name="connsiteX7" fmla="*/ 6179235 w 6409847"/>
              <a:gd name="connsiteY7" fmla="*/ 691737 h 2875555"/>
              <a:gd name="connsiteX0" fmla="*/ 6179235 w 6392473"/>
              <a:gd name="connsiteY0" fmla="*/ 719790 h 2903608"/>
              <a:gd name="connsiteX1" fmla="*/ 3227028 w 6392473"/>
              <a:gd name="connsiteY1" fmla="*/ 831 h 2903608"/>
              <a:gd name="connsiteX2" fmla="*/ 444137 w 6392473"/>
              <a:gd name="connsiteY2" fmla="*/ 443963 h 2903608"/>
              <a:gd name="connsiteX3" fmla="*/ 406959 w 6392473"/>
              <a:gd name="connsiteY3" fmla="*/ 2174792 h 2903608"/>
              <a:gd name="connsiteX4" fmla="*/ 0 w 6392473"/>
              <a:gd name="connsiteY4" fmla="*/ 2785229 h 2903608"/>
              <a:gd name="connsiteX5" fmla="*/ 1054576 w 6392473"/>
              <a:gd name="connsiteY5" fmla="*/ 2595314 h 2903608"/>
              <a:gd name="connsiteX6" fmla="*/ 5591406 w 6392473"/>
              <a:gd name="connsiteY6" fmla="*/ 2744533 h 2903608"/>
              <a:gd name="connsiteX7" fmla="*/ 6179235 w 6392473"/>
              <a:gd name="connsiteY7" fmla="*/ 719790 h 2903608"/>
              <a:gd name="connsiteX0" fmla="*/ 6179235 w 6392473"/>
              <a:gd name="connsiteY0" fmla="*/ 721488 h 2905306"/>
              <a:gd name="connsiteX1" fmla="*/ 3227028 w 6392473"/>
              <a:gd name="connsiteY1" fmla="*/ 2529 h 2905306"/>
              <a:gd name="connsiteX2" fmla="*/ 444137 w 6392473"/>
              <a:gd name="connsiteY2" fmla="*/ 445661 h 2905306"/>
              <a:gd name="connsiteX3" fmla="*/ 406959 w 6392473"/>
              <a:gd name="connsiteY3" fmla="*/ 2176490 h 2905306"/>
              <a:gd name="connsiteX4" fmla="*/ 0 w 6392473"/>
              <a:gd name="connsiteY4" fmla="*/ 2786927 h 2905306"/>
              <a:gd name="connsiteX5" fmla="*/ 1054576 w 6392473"/>
              <a:gd name="connsiteY5" fmla="*/ 2597012 h 2905306"/>
              <a:gd name="connsiteX6" fmla="*/ 5591406 w 6392473"/>
              <a:gd name="connsiteY6" fmla="*/ 2746231 h 2905306"/>
              <a:gd name="connsiteX7" fmla="*/ 6179235 w 6392473"/>
              <a:gd name="connsiteY7" fmla="*/ 721488 h 2905306"/>
              <a:gd name="connsiteX0" fmla="*/ 6167660 w 6380898"/>
              <a:gd name="connsiteY0" fmla="*/ 721488 h 2905306"/>
              <a:gd name="connsiteX1" fmla="*/ 3215453 w 6380898"/>
              <a:gd name="connsiteY1" fmla="*/ 2529 h 2905306"/>
              <a:gd name="connsiteX2" fmla="*/ 432562 w 6380898"/>
              <a:gd name="connsiteY2" fmla="*/ 445661 h 2905306"/>
              <a:gd name="connsiteX3" fmla="*/ 395384 w 6380898"/>
              <a:gd name="connsiteY3" fmla="*/ 2176490 h 2905306"/>
              <a:gd name="connsiteX4" fmla="*/ 0 w 6380898"/>
              <a:gd name="connsiteY4" fmla="*/ 2416537 h 2905306"/>
              <a:gd name="connsiteX5" fmla="*/ 1043001 w 6380898"/>
              <a:gd name="connsiteY5" fmla="*/ 2597012 h 2905306"/>
              <a:gd name="connsiteX6" fmla="*/ 5579831 w 6380898"/>
              <a:gd name="connsiteY6" fmla="*/ 2746231 h 2905306"/>
              <a:gd name="connsiteX7" fmla="*/ 6167660 w 6380898"/>
              <a:gd name="connsiteY7" fmla="*/ 721488 h 2905306"/>
              <a:gd name="connsiteX0" fmla="*/ 6167660 w 6380898"/>
              <a:gd name="connsiteY0" fmla="*/ 719649 h 2903467"/>
              <a:gd name="connsiteX1" fmla="*/ 3215453 w 6380898"/>
              <a:gd name="connsiteY1" fmla="*/ 690 h 2903467"/>
              <a:gd name="connsiteX2" fmla="*/ 432562 w 6380898"/>
              <a:gd name="connsiteY2" fmla="*/ 443822 h 2903467"/>
              <a:gd name="connsiteX3" fmla="*/ 418534 w 6380898"/>
              <a:gd name="connsiteY3" fmla="*/ 2035755 h 2903467"/>
              <a:gd name="connsiteX4" fmla="*/ 0 w 6380898"/>
              <a:gd name="connsiteY4" fmla="*/ 2414698 h 2903467"/>
              <a:gd name="connsiteX5" fmla="*/ 1043001 w 6380898"/>
              <a:gd name="connsiteY5" fmla="*/ 2595173 h 2903467"/>
              <a:gd name="connsiteX6" fmla="*/ 5579831 w 6380898"/>
              <a:gd name="connsiteY6" fmla="*/ 2744392 h 2903467"/>
              <a:gd name="connsiteX7" fmla="*/ 6167660 w 6380898"/>
              <a:gd name="connsiteY7" fmla="*/ 719649 h 2903467"/>
              <a:gd name="connsiteX0" fmla="*/ 6167660 w 6380898"/>
              <a:gd name="connsiteY0" fmla="*/ 719649 h 2903467"/>
              <a:gd name="connsiteX1" fmla="*/ 3215453 w 6380898"/>
              <a:gd name="connsiteY1" fmla="*/ 690 h 2903467"/>
              <a:gd name="connsiteX2" fmla="*/ 432562 w 6380898"/>
              <a:gd name="connsiteY2" fmla="*/ 443822 h 2903467"/>
              <a:gd name="connsiteX3" fmla="*/ 418534 w 6380898"/>
              <a:gd name="connsiteY3" fmla="*/ 2035755 h 2903467"/>
              <a:gd name="connsiteX4" fmla="*/ 0 w 6380898"/>
              <a:gd name="connsiteY4" fmla="*/ 2414698 h 2903467"/>
              <a:gd name="connsiteX5" fmla="*/ 1043001 w 6380898"/>
              <a:gd name="connsiteY5" fmla="*/ 2595173 h 2903467"/>
              <a:gd name="connsiteX6" fmla="*/ 5579831 w 6380898"/>
              <a:gd name="connsiteY6" fmla="*/ 2744392 h 2903467"/>
              <a:gd name="connsiteX7" fmla="*/ 6167660 w 6380898"/>
              <a:gd name="connsiteY7" fmla="*/ 719649 h 2903467"/>
              <a:gd name="connsiteX0" fmla="*/ 6167660 w 6383718"/>
              <a:gd name="connsiteY0" fmla="*/ 719649 h 2869136"/>
              <a:gd name="connsiteX1" fmla="*/ 3215453 w 6383718"/>
              <a:gd name="connsiteY1" fmla="*/ 690 h 2869136"/>
              <a:gd name="connsiteX2" fmla="*/ 432562 w 6383718"/>
              <a:gd name="connsiteY2" fmla="*/ 443822 h 2869136"/>
              <a:gd name="connsiteX3" fmla="*/ 418534 w 6383718"/>
              <a:gd name="connsiteY3" fmla="*/ 2035755 h 2869136"/>
              <a:gd name="connsiteX4" fmla="*/ 0 w 6383718"/>
              <a:gd name="connsiteY4" fmla="*/ 2414698 h 2869136"/>
              <a:gd name="connsiteX5" fmla="*/ 973553 w 6383718"/>
              <a:gd name="connsiteY5" fmla="*/ 2491000 h 2869136"/>
              <a:gd name="connsiteX6" fmla="*/ 5579831 w 6383718"/>
              <a:gd name="connsiteY6" fmla="*/ 2744392 h 2869136"/>
              <a:gd name="connsiteX7" fmla="*/ 6167660 w 6383718"/>
              <a:gd name="connsiteY7" fmla="*/ 719649 h 2869136"/>
              <a:gd name="connsiteX0" fmla="*/ 6167660 w 6383718"/>
              <a:gd name="connsiteY0" fmla="*/ 719649 h 3254840"/>
              <a:gd name="connsiteX1" fmla="*/ 3215453 w 6383718"/>
              <a:gd name="connsiteY1" fmla="*/ 690 h 3254840"/>
              <a:gd name="connsiteX2" fmla="*/ 432562 w 6383718"/>
              <a:gd name="connsiteY2" fmla="*/ 443822 h 3254840"/>
              <a:gd name="connsiteX3" fmla="*/ 418534 w 6383718"/>
              <a:gd name="connsiteY3" fmla="*/ 2035755 h 3254840"/>
              <a:gd name="connsiteX4" fmla="*/ 0 w 6383718"/>
              <a:gd name="connsiteY4" fmla="*/ 2414698 h 3254840"/>
              <a:gd name="connsiteX5" fmla="*/ 973553 w 6383718"/>
              <a:gd name="connsiteY5" fmla="*/ 2491000 h 3254840"/>
              <a:gd name="connsiteX6" fmla="*/ 5579831 w 6383718"/>
              <a:gd name="connsiteY6" fmla="*/ 2744392 h 3254840"/>
              <a:gd name="connsiteX7" fmla="*/ 6167660 w 6383718"/>
              <a:gd name="connsiteY7" fmla="*/ 719649 h 3254840"/>
              <a:gd name="connsiteX0" fmla="*/ 6167660 w 6383718"/>
              <a:gd name="connsiteY0" fmla="*/ 719649 h 3254840"/>
              <a:gd name="connsiteX1" fmla="*/ 3215453 w 6383718"/>
              <a:gd name="connsiteY1" fmla="*/ 690 h 3254840"/>
              <a:gd name="connsiteX2" fmla="*/ 432562 w 6383718"/>
              <a:gd name="connsiteY2" fmla="*/ 443822 h 3254840"/>
              <a:gd name="connsiteX3" fmla="*/ 418534 w 6383718"/>
              <a:gd name="connsiteY3" fmla="*/ 2035755 h 3254840"/>
              <a:gd name="connsiteX4" fmla="*/ 0 w 6383718"/>
              <a:gd name="connsiteY4" fmla="*/ 2414698 h 3254840"/>
              <a:gd name="connsiteX5" fmla="*/ 973553 w 6383718"/>
              <a:gd name="connsiteY5" fmla="*/ 2491000 h 3254840"/>
              <a:gd name="connsiteX6" fmla="*/ 5579831 w 6383718"/>
              <a:gd name="connsiteY6" fmla="*/ 2744392 h 3254840"/>
              <a:gd name="connsiteX7" fmla="*/ 6167660 w 6383718"/>
              <a:gd name="connsiteY7" fmla="*/ 719649 h 3254840"/>
              <a:gd name="connsiteX0" fmla="*/ 6167660 w 6383718"/>
              <a:gd name="connsiteY0" fmla="*/ 719649 h 3254840"/>
              <a:gd name="connsiteX1" fmla="*/ 3215453 w 6383718"/>
              <a:gd name="connsiteY1" fmla="*/ 690 h 3254840"/>
              <a:gd name="connsiteX2" fmla="*/ 432562 w 6383718"/>
              <a:gd name="connsiteY2" fmla="*/ 443822 h 3254840"/>
              <a:gd name="connsiteX3" fmla="*/ 418534 w 6383718"/>
              <a:gd name="connsiteY3" fmla="*/ 2035755 h 3254840"/>
              <a:gd name="connsiteX4" fmla="*/ 0 w 6383718"/>
              <a:gd name="connsiteY4" fmla="*/ 2414698 h 3254840"/>
              <a:gd name="connsiteX5" fmla="*/ 973553 w 6383718"/>
              <a:gd name="connsiteY5" fmla="*/ 2491000 h 3254840"/>
              <a:gd name="connsiteX6" fmla="*/ 5579831 w 6383718"/>
              <a:gd name="connsiteY6" fmla="*/ 2744392 h 3254840"/>
              <a:gd name="connsiteX7" fmla="*/ 6167660 w 6383718"/>
              <a:gd name="connsiteY7" fmla="*/ 719649 h 3254840"/>
              <a:gd name="connsiteX0" fmla="*/ 6167660 w 6383718"/>
              <a:gd name="connsiteY0" fmla="*/ 719611 h 3254802"/>
              <a:gd name="connsiteX1" fmla="*/ 3215453 w 6383718"/>
              <a:gd name="connsiteY1" fmla="*/ 652 h 3254802"/>
              <a:gd name="connsiteX2" fmla="*/ 432562 w 6383718"/>
              <a:gd name="connsiteY2" fmla="*/ 443784 h 3254802"/>
              <a:gd name="connsiteX3" fmla="*/ 406960 w 6383718"/>
              <a:gd name="connsiteY3" fmla="*/ 1989418 h 3254802"/>
              <a:gd name="connsiteX4" fmla="*/ 0 w 6383718"/>
              <a:gd name="connsiteY4" fmla="*/ 2414660 h 3254802"/>
              <a:gd name="connsiteX5" fmla="*/ 973553 w 6383718"/>
              <a:gd name="connsiteY5" fmla="*/ 2490962 h 3254802"/>
              <a:gd name="connsiteX6" fmla="*/ 5579831 w 6383718"/>
              <a:gd name="connsiteY6" fmla="*/ 2744354 h 3254802"/>
              <a:gd name="connsiteX7" fmla="*/ 6167660 w 6383718"/>
              <a:gd name="connsiteY7" fmla="*/ 719611 h 3254802"/>
              <a:gd name="connsiteX0" fmla="*/ 6167660 w 6383718"/>
              <a:gd name="connsiteY0" fmla="*/ 719611 h 3254802"/>
              <a:gd name="connsiteX1" fmla="*/ 3215453 w 6383718"/>
              <a:gd name="connsiteY1" fmla="*/ 652 h 3254802"/>
              <a:gd name="connsiteX2" fmla="*/ 432562 w 6383718"/>
              <a:gd name="connsiteY2" fmla="*/ 443784 h 3254802"/>
              <a:gd name="connsiteX3" fmla="*/ 406960 w 6383718"/>
              <a:gd name="connsiteY3" fmla="*/ 1989418 h 3254802"/>
              <a:gd name="connsiteX4" fmla="*/ 0 w 6383718"/>
              <a:gd name="connsiteY4" fmla="*/ 2414660 h 3254802"/>
              <a:gd name="connsiteX5" fmla="*/ 973553 w 6383718"/>
              <a:gd name="connsiteY5" fmla="*/ 2490962 h 3254802"/>
              <a:gd name="connsiteX6" fmla="*/ 5579831 w 6383718"/>
              <a:gd name="connsiteY6" fmla="*/ 2744354 h 3254802"/>
              <a:gd name="connsiteX7" fmla="*/ 6167660 w 6383718"/>
              <a:gd name="connsiteY7" fmla="*/ 719611 h 3254802"/>
              <a:gd name="connsiteX0" fmla="*/ 6167660 w 6414938"/>
              <a:gd name="connsiteY0" fmla="*/ 719611 h 3413186"/>
              <a:gd name="connsiteX1" fmla="*/ 3215453 w 6414938"/>
              <a:gd name="connsiteY1" fmla="*/ 652 h 3413186"/>
              <a:gd name="connsiteX2" fmla="*/ 432562 w 6414938"/>
              <a:gd name="connsiteY2" fmla="*/ 443784 h 3413186"/>
              <a:gd name="connsiteX3" fmla="*/ 406960 w 6414938"/>
              <a:gd name="connsiteY3" fmla="*/ 1989418 h 3413186"/>
              <a:gd name="connsiteX4" fmla="*/ 0 w 6414938"/>
              <a:gd name="connsiteY4" fmla="*/ 2414660 h 3413186"/>
              <a:gd name="connsiteX5" fmla="*/ 973553 w 6414938"/>
              <a:gd name="connsiteY5" fmla="*/ 2490962 h 3413186"/>
              <a:gd name="connsiteX6" fmla="*/ 5660854 w 6414938"/>
              <a:gd name="connsiteY6" fmla="*/ 3091595 h 3413186"/>
              <a:gd name="connsiteX7" fmla="*/ 6167660 w 6414938"/>
              <a:gd name="connsiteY7" fmla="*/ 719611 h 3413186"/>
              <a:gd name="connsiteX0" fmla="*/ 6167660 w 6414938"/>
              <a:gd name="connsiteY0" fmla="*/ 726786 h 3420361"/>
              <a:gd name="connsiteX1" fmla="*/ 3215453 w 6414938"/>
              <a:gd name="connsiteY1" fmla="*/ 7827 h 3420361"/>
              <a:gd name="connsiteX2" fmla="*/ 710354 w 6414938"/>
              <a:gd name="connsiteY2" fmla="*/ 450959 h 3420361"/>
              <a:gd name="connsiteX3" fmla="*/ 406960 w 6414938"/>
              <a:gd name="connsiteY3" fmla="*/ 1996593 h 3420361"/>
              <a:gd name="connsiteX4" fmla="*/ 0 w 6414938"/>
              <a:gd name="connsiteY4" fmla="*/ 2421835 h 3420361"/>
              <a:gd name="connsiteX5" fmla="*/ 973553 w 6414938"/>
              <a:gd name="connsiteY5" fmla="*/ 2498137 h 3420361"/>
              <a:gd name="connsiteX6" fmla="*/ 5660854 w 6414938"/>
              <a:gd name="connsiteY6" fmla="*/ 3098770 h 3420361"/>
              <a:gd name="connsiteX7" fmla="*/ 6167660 w 6414938"/>
              <a:gd name="connsiteY7" fmla="*/ 726786 h 3420361"/>
              <a:gd name="connsiteX0" fmla="*/ 6167660 w 6409050"/>
              <a:gd name="connsiteY0" fmla="*/ 715578 h 3409153"/>
              <a:gd name="connsiteX1" fmla="*/ 3296476 w 6409050"/>
              <a:gd name="connsiteY1" fmla="*/ 8193 h 3409153"/>
              <a:gd name="connsiteX2" fmla="*/ 710354 w 6409050"/>
              <a:gd name="connsiteY2" fmla="*/ 439751 h 3409153"/>
              <a:gd name="connsiteX3" fmla="*/ 406960 w 6409050"/>
              <a:gd name="connsiteY3" fmla="*/ 1985385 h 3409153"/>
              <a:gd name="connsiteX4" fmla="*/ 0 w 6409050"/>
              <a:gd name="connsiteY4" fmla="*/ 2410627 h 3409153"/>
              <a:gd name="connsiteX5" fmla="*/ 973553 w 6409050"/>
              <a:gd name="connsiteY5" fmla="*/ 2486929 h 3409153"/>
              <a:gd name="connsiteX6" fmla="*/ 5660854 w 6409050"/>
              <a:gd name="connsiteY6" fmla="*/ 3087562 h 3409153"/>
              <a:gd name="connsiteX7" fmla="*/ 6167660 w 6409050"/>
              <a:gd name="connsiteY7" fmla="*/ 715578 h 3409153"/>
              <a:gd name="connsiteX0" fmla="*/ 6167660 w 6409050"/>
              <a:gd name="connsiteY0" fmla="*/ 715578 h 3409153"/>
              <a:gd name="connsiteX1" fmla="*/ 3296476 w 6409050"/>
              <a:gd name="connsiteY1" fmla="*/ 8193 h 3409153"/>
              <a:gd name="connsiteX2" fmla="*/ 710354 w 6409050"/>
              <a:gd name="connsiteY2" fmla="*/ 439751 h 3409153"/>
              <a:gd name="connsiteX3" fmla="*/ 406960 w 6409050"/>
              <a:gd name="connsiteY3" fmla="*/ 1985385 h 3409153"/>
              <a:gd name="connsiteX4" fmla="*/ 0 w 6409050"/>
              <a:gd name="connsiteY4" fmla="*/ 2410627 h 3409153"/>
              <a:gd name="connsiteX5" fmla="*/ 973553 w 6409050"/>
              <a:gd name="connsiteY5" fmla="*/ 2486929 h 3409153"/>
              <a:gd name="connsiteX6" fmla="*/ 5660854 w 6409050"/>
              <a:gd name="connsiteY6" fmla="*/ 3087562 h 3409153"/>
              <a:gd name="connsiteX7" fmla="*/ 6167660 w 6409050"/>
              <a:gd name="connsiteY7" fmla="*/ 715578 h 3409153"/>
              <a:gd name="connsiteX0" fmla="*/ 6167660 w 6409050"/>
              <a:gd name="connsiteY0" fmla="*/ 709094 h 3402669"/>
              <a:gd name="connsiteX1" fmla="*/ 3296476 w 6409050"/>
              <a:gd name="connsiteY1" fmla="*/ 1709 h 3402669"/>
              <a:gd name="connsiteX2" fmla="*/ 710354 w 6409050"/>
              <a:gd name="connsiteY2" fmla="*/ 433267 h 3402669"/>
              <a:gd name="connsiteX3" fmla="*/ 406960 w 6409050"/>
              <a:gd name="connsiteY3" fmla="*/ 1978901 h 3402669"/>
              <a:gd name="connsiteX4" fmla="*/ 0 w 6409050"/>
              <a:gd name="connsiteY4" fmla="*/ 2404143 h 3402669"/>
              <a:gd name="connsiteX5" fmla="*/ 973553 w 6409050"/>
              <a:gd name="connsiteY5" fmla="*/ 2480445 h 3402669"/>
              <a:gd name="connsiteX6" fmla="*/ 5660854 w 6409050"/>
              <a:gd name="connsiteY6" fmla="*/ 3081078 h 3402669"/>
              <a:gd name="connsiteX7" fmla="*/ 6167660 w 6409050"/>
              <a:gd name="connsiteY7" fmla="*/ 709094 h 3402669"/>
              <a:gd name="connsiteX0" fmla="*/ 6167660 w 6409050"/>
              <a:gd name="connsiteY0" fmla="*/ 707386 h 3400961"/>
              <a:gd name="connsiteX1" fmla="*/ 3296476 w 6409050"/>
              <a:gd name="connsiteY1" fmla="*/ 1 h 3400961"/>
              <a:gd name="connsiteX2" fmla="*/ 710354 w 6409050"/>
              <a:gd name="connsiteY2" fmla="*/ 431559 h 3400961"/>
              <a:gd name="connsiteX3" fmla="*/ 406960 w 6409050"/>
              <a:gd name="connsiteY3" fmla="*/ 1977193 h 3400961"/>
              <a:gd name="connsiteX4" fmla="*/ 0 w 6409050"/>
              <a:gd name="connsiteY4" fmla="*/ 2402435 h 3400961"/>
              <a:gd name="connsiteX5" fmla="*/ 973553 w 6409050"/>
              <a:gd name="connsiteY5" fmla="*/ 2478737 h 3400961"/>
              <a:gd name="connsiteX6" fmla="*/ 5660854 w 6409050"/>
              <a:gd name="connsiteY6" fmla="*/ 3079370 h 3400961"/>
              <a:gd name="connsiteX7" fmla="*/ 6167660 w 6409050"/>
              <a:gd name="connsiteY7" fmla="*/ 707386 h 3400961"/>
              <a:gd name="connsiteX0" fmla="*/ 6167660 w 6409050"/>
              <a:gd name="connsiteY0" fmla="*/ 707386 h 3400961"/>
              <a:gd name="connsiteX1" fmla="*/ 3296476 w 6409050"/>
              <a:gd name="connsiteY1" fmla="*/ 1 h 3400961"/>
              <a:gd name="connsiteX2" fmla="*/ 710354 w 6409050"/>
              <a:gd name="connsiteY2" fmla="*/ 431559 h 3400961"/>
              <a:gd name="connsiteX3" fmla="*/ 557431 w 6409050"/>
              <a:gd name="connsiteY3" fmla="*/ 1930894 h 3400961"/>
              <a:gd name="connsiteX4" fmla="*/ 0 w 6409050"/>
              <a:gd name="connsiteY4" fmla="*/ 2402435 h 3400961"/>
              <a:gd name="connsiteX5" fmla="*/ 973553 w 6409050"/>
              <a:gd name="connsiteY5" fmla="*/ 2478737 h 3400961"/>
              <a:gd name="connsiteX6" fmla="*/ 5660854 w 6409050"/>
              <a:gd name="connsiteY6" fmla="*/ 3079370 h 3400961"/>
              <a:gd name="connsiteX7" fmla="*/ 6167660 w 6409050"/>
              <a:gd name="connsiteY7" fmla="*/ 707386 h 3400961"/>
              <a:gd name="connsiteX0" fmla="*/ 6167660 w 6409050"/>
              <a:gd name="connsiteY0" fmla="*/ 707386 h 3400961"/>
              <a:gd name="connsiteX1" fmla="*/ 3296476 w 6409050"/>
              <a:gd name="connsiteY1" fmla="*/ 1 h 3400961"/>
              <a:gd name="connsiteX2" fmla="*/ 710354 w 6409050"/>
              <a:gd name="connsiteY2" fmla="*/ 431559 h 3400961"/>
              <a:gd name="connsiteX3" fmla="*/ 557431 w 6409050"/>
              <a:gd name="connsiteY3" fmla="*/ 1930894 h 3400961"/>
              <a:gd name="connsiteX4" fmla="*/ 0 w 6409050"/>
              <a:gd name="connsiteY4" fmla="*/ 2402435 h 3400961"/>
              <a:gd name="connsiteX5" fmla="*/ 973553 w 6409050"/>
              <a:gd name="connsiteY5" fmla="*/ 2478737 h 3400961"/>
              <a:gd name="connsiteX6" fmla="*/ 5660854 w 6409050"/>
              <a:gd name="connsiteY6" fmla="*/ 3079370 h 3400961"/>
              <a:gd name="connsiteX7" fmla="*/ 6167660 w 6409050"/>
              <a:gd name="connsiteY7" fmla="*/ 707386 h 3400961"/>
              <a:gd name="connsiteX0" fmla="*/ 6167660 w 6409050"/>
              <a:gd name="connsiteY0" fmla="*/ 719911 h 3413486"/>
              <a:gd name="connsiteX1" fmla="*/ 3296476 w 6409050"/>
              <a:gd name="connsiteY1" fmla="*/ 12526 h 3413486"/>
              <a:gd name="connsiteX2" fmla="*/ 837676 w 6409050"/>
              <a:gd name="connsiteY2" fmla="*/ 397786 h 3413486"/>
              <a:gd name="connsiteX3" fmla="*/ 557431 w 6409050"/>
              <a:gd name="connsiteY3" fmla="*/ 1943419 h 3413486"/>
              <a:gd name="connsiteX4" fmla="*/ 0 w 6409050"/>
              <a:gd name="connsiteY4" fmla="*/ 2414960 h 3413486"/>
              <a:gd name="connsiteX5" fmla="*/ 973553 w 6409050"/>
              <a:gd name="connsiteY5" fmla="*/ 2491262 h 3413486"/>
              <a:gd name="connsiteX6" fmla="*/ 5660854 w 6409050"/>
              <a:gd name="connsiteY6" fmla="*/ 3091895 h 3413486"/>
              <a:gd name="connsiteX7" fmla="*/ 6167660 w 6409050"/>
              <a:gd name="connsiteY7" fmla="*/ 719911 h 3413486"/>
              <a:gd name="connsiteX0" fmla="*/ 6167660 w 6416077"/>
              <a:gd name="connsiteY0" fmla="*/ 719911 h 3407339"/>
              <a:gd name="connsiteX1" fmla="*/ 3296476 w 6416077"/>
              <a:gd name="connsiteY1" fmla="*/ 12526 h 3407339"/>
              <a:gd name="connsiteX2" fmla="*/ 837676 w 6416077"/>
              <a:gd name="connsiteY2" fmla="*/ 397786 h 3407339"/>
              <a:gd name="connsiteX3" fmla="*/ 557431 w 6416077"/>
              <a:gd name="connsiteY3" fmla="*/ 1943419 h 3407339"/>
              <a:gd name="connsiteX4" fmla="*/ 0 w 6416077"/>
              <a:gd name="connsiteY4" fmla="*/ 2414960 h 3407339"/>
              <a:gd name="connsiteX5" fmla="*/ 823082 w 6416077"/>
              <a:gd name="connsiteY5" fmla="*/ 2479687 h 3407339"/>
              <a:gd name="connsiteX6" fmla="*/ 5660854 w 6416077"/>
              <a:gd name="connsiteY6" fmla="*/ 3091895 h 3407339"/>
              <a:gd name="connsiteX7" fmla="*/ 6167660 w 6416077"/>
              <a:gd name="connsiteY7" fmla="*/ 719911 h 3407339"/>
              <a:gd name="connsiteX0" fmla="*/ 6167660 w 6418824"/>
              <a:gd name="connsiteY0" fmla="*/ 719911 h 3395212"/>
              <a:gd name="connsiteX1" fmla="*/ 3296476 w 6418824"/>
              <a:gd name="connsiteY1" fmla="*/ 12526 h 3395212"/>
              <a:gd name="connsiteX2" fmla="*/ 837676 w 6418824"/>
              <a:gd name="connsiteY2" fmla="*/ 397786 h 3395212"/>
              <a:gd name="connsiteX3" fmla="*/ 557431 w 6418824"/>
              <a:gd name="connsiteY3" fmla="*/ 1943419 h 3395212"/>
              <a:gd name="connsiteX4" fmla="*/ 0 w 6418824"/>
              <a:gd name="connsiteY4" fmla="*/ 2414960 h 3395212"/>
              <a:gd name="connsiteX5" fmla="*/ 765208 w 6418824"/>
              <a:gd name="connsiteY5" fmla="*/ 2456538 h 3395212"/>
              <a:gd name="connsiteX6" fmla="*/ 5660854 w 6418824"/>
              <a:gd name="connsiteY6" fmla="*/ 3091895 h 3395212"/>
              <a:gd name="connsiteX7" fmla="*/ 6167660 w 6418824"/>
              <a:gd name="connsiteY7" fmla="*/ 719911 h 3395212"/>
              <a:gd name="connsiteX0" fmla="*/ 6167660 w 6418824"/>
              <a:gd name="connsiteY0" fmla="*/ 719911 h 3395212"/>
              <a:gd name="connsiteX1" fmla="*/ 3296476 w 6418824"/>
              <a:gd name="connsiteY1" fmla="*/ 12526 h 3395212"/>
              <a:gd name="connsiteX2" fmla="*/ 837676 w 6418824"/>
              <a:gd name="connsiteY2" fmla="*/ 397786 h 3395212"/>
              <a:gd name="connsiteX3" fmla="*/ 557431 w 6418824"/>
              <a:gd name="connsiteY3" fmla="*/ 1943419 h 3395212"/>
              <a:gd name="connsiteX4" fmla="*/ 0 w 6418824"/>
              <a:gd name="connsiteY4" fmla="*/ 2414960 h 3395212"/>
              <a:gd name="connsiteX5" fmla="*/ 765208 w 6418824"/>
              <a:gd name="connsiteY5" fmla="*/ 2456538 h 3395212"/>
              <a:gd name="connsiteX6" fmla="*/ 5660854 w 6418824"/>
              <a:gd name="connsiteY6" fmla="*/ 3091895 h 3395212"/>
              <a:gd name="connsiteX7" fmla="*/ 6167660 w 6418824"/>
              <a:gd name="connsiteY7" fmla="*/ 719911 h 3395212"/>
              <a:gd name="connsiteX0" fmla="*/ 6132936 w 6384100"/>
              <a:gd name="connsiteY0" fmla="*/ 719911 h 3395212"/>
              <a:gd name="connsiteX1" fmla="*/ 3261752 w 6384100"/>
              <a:gd name="connsiteY1" fmla="*/ 12526 h 3395212"/>
              <a:gd name="connsiteX2" fmla="*/ 802952 w 6384100"/>
              <a:gd name="connsiteY2" fmla="*/ 397786 h 3395212"/>
              <a:gd name="connsiteX3" fmla="*/ 522707 w 6384100"/>
              <a:gd name="connsiteY3" fmla="*/ 1943419 h 3395212"/>
              <a:gd name="connsiteX4" fmla="*/ 0 w 6384100"/>
              <a:gd name="connsiteY4" fmla="*/ 2171892 h 3395212"/>
              <a:gd name="connsiteX5" fmla="*/ 730484 w 6384100"/>
              <a:gd name="connsiteY5" fmla="*/ 2456538 h 3395212"/>
              <a:gd name="connsiteX6" fmla="*/ 5626130 w 6384100"/>
              <a:gd name="connsiteY6" fmla="*/ 3091895 h 3395212"/>
              <a:gd name="connsiteX7" fmla="*/ 6132936 w 6384100"/>
              <a:gd name="connsiteY7" fmla="*/ 719911 h 3395212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40891"/>
              <a:gd name="connsiteY0" fmla="*/ 695744 h 3371045"/>
              <a:gd name="connsiteX1" fmla="*/ 3863635 w 6340891"/>
              <a:gd name="connsiteY1" fmla="*/ 11508 h 3371045"/>
              <a:gd name="connsiteX2" fmla="*/ 802952 w 6340891"/>
              <a:gd name="connsiteY2" fmla="*/ 373619 h 3371045"/>
              <a:gd name="connsiteX3" fmla="*/ 487982 w 6340891"/>
              <a:gd name="connsiteY3" fmla="*/ 1687758 h 3371045"/>
              <a:gd name="connsiteX4" fmla="*/ 0 w 6340891"/>
              <a:gd name="connsiteY4" fmla="*/ 2147725 h 3371045"/>
              <a:gd name="connsiteX5" fmla="*/ 730484 w 6340891"/>
              <a:gd name="connsiteY5" fmla="*/ 2432371 h 3371045"/>
              <a:gd name="connsiteX6" fmla="*/ 5626130 w 6340891"/>
              <a:gd name="connsiteY6" fmla="*/ 3067728 h 3371045"/>
              <a:gd name="connsiteX7" fmla="*/ 6132936 w 6340891"/>
              <a:gd name="connsiteY7" fmla="*/ 695744 h 3371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40891" h="3371045">
                <a:moveTo>
                  <a:pt x="6132936" y="695744"/>
                </a:moveTo>
                <a:cubicBezTo>
                  <a:pt x="5839187" y="186374"/>
                  <a:pt x="4751966" y="65196"/>
                  <a:pt x="3863635" y="11508"/>
                </a:cubicBezTo>
                <a:cubicBezTo>
                  <a:pt x="2975304" y="-42180"/>
                  <a:pt x="1365561" y="94244"/>
                  <a:pt x="802952" y="373619"/>
                </a:cubicBezTo>
                <a:cubicBezTo>
                  <a:pt x="240343" y="652994"/>
                  <a:pt x="500714" y="1320151"/>
                  <a:pt x="487982" y="1687758"/>
                </a:cubicBezTo>
                <a:cubicBezTo>
                  <a:pt x="352329" y="1891237"/>
                  <a:pt x="309273" y="1874798"/>
                  <a:pt x="0" y="2147725"/>
                </a:cubicBezTo>
                <a:cubicBezTo>
                  <a:pt x="405021" y="2298033"/>
                  <a:pt x="580106" y="2367762"/>
                  <a:pt x="730484" y="2432371"/>
                </a:cubicBezTo>
                <a:cubicBezTo>
                  <a:pt x="954478" y="3792721"/>
                  <a:pt x="4725721" y="3357166"/>
                  <a:pt x="5626130" y="3067728"/>
                </a:cubicBezTo>
                <a:cubicBezTo>
                  <a:pt x="6526539" y="2778290"/>
                  <a:pt x="6426685" y="1205114"/>
                  <a:pt x="6132936" y="695744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PA_库_图片 8">
            <a:extLst>
              <a:ext uri="{FF2B5EF4-FFF2-40B4-BE49-F238E27FC236}">
                <a16:creationId xmlns:a16="http://schemas.microsoft.com/office/drawing/2014/main" id="{B77020B7-871E-49F6-A70B-D9F86DCC1FF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661" y="530920"/>
            <a:ext cx="1485439" cy="14854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A237A-A81F-4E11-97FF-FE35446BB8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5499" y="2462598"/>
            <a:ext cx="8867775" cy="339104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78D6D2F-EE94-4C68-9C0A-C60315619409}"/>
              </a:ext>
            </a:extLst>
          </p:cNvPr>
          <p:cNvCxnSpPr/>
          <p:nvPr/>
        </p:nvCxnSpPr>
        <p:spPr>
          <a:xfrm flipV="1">
            <a:off x="3162300" y="3343275"/>
            <a:ext cx="1543050" cy="19526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0A9AF65-F37A-4F7E-8EDE-5123B03E8FB9}"/>
              </a:ext>
            </a:extLst>
          </p:cNvPr>
          <p:cNvCxnSpPr>
            <a:cxnSpLocks/>
          </p:cNvCxnSpPr>
          <p:nvPr/>
        </p:nvCxnSpPr>
        <p:spPr>
          <a:xfrm flipH="1" flipV="1">
            <a:off x="7639050" y="3686175"/>
            <a:ext cx="2247900" cy="169545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07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64" descr="2">
            <a:extLst>
              <a:ext uri="{FF2B5EF4-FFF2-40B4-BE49-F238E27FC236}">
                <a16:creationId xmlns:a16="http://schemas.microsoft.com/office/drawing/2014/main" id="{126D2ED6-5DC9-4B45-888F-AD6081600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925" y="1443288"/>
            <a:ext cx="6485186" cy="374145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9921F8C4-6777-4B66-AA80-5C5054B48FA1}"/>
              </a:ext>
            </a:extLst>
          </p:cNvPr>
          <p:cNvGrpSpPr/>
          <p:nvPr/>
        </p:nvGrpSpPr>
        <p:grpSpPr>
          <a:xfrm>
            <a:off x="19248" y="4320053"/>
            <a:ext cx="3505968" cy="2324672"/>
            <a:chOff x="571116" y="4266750"/>
            <a:chExt cx="3505968" cy="2324672"/>
          </a:xfrm>
        </p:grpSpPr>
        <p:pic>
          <p:nvPicPr>
            <p:cNvPr id="23" name="图片 14">
              <a:extLst>
                <a:ext uri="{FF2B5EF4-FFF2-40B4-BE49-F238E27FC236}">
                  <a16:creationId xmlns:a16="http://schemas.microsoft.com/office/drawing/2014/main" id="{B2387E13-E4F1-4FC4-9203-CA748C8AF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116" y="4266750"/>
              <a:ext cx="3505968" cy="2324672"/>
            </a:xfrm>
            <a:prstGeom prst="rect">
              <a:avLst/>
            </a:prstGeom>
          </p:spPr>
        </p:pic>
        <p:pic>
          <p:nvPicPr>
            <p:cNvPr id="15" name="图片 6">
              <a:extLst>
                <a:ext uri="{FF2B5EF4-FFF2-40B4-BE49-F238E27FC236}">
                  <a16:creationId xmlns:a16="http://schemas.microsoft.com/office/drawing/2014/main" id="{F0A6C923-5597-4388-9645-614E98A652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5269690" flipH="1">
              <a:off x="2013644" y="4723588"/>
              <a:ext cx="983526" cy="814423"/>
            </a:xfrm>
            <a:prstGeom prst="rect">
              <a:avLst/>
            </a:prstGeom>
          </p:spPr>
        </p:pic>
      </p:grpSp>
      <p:pic>
        <p:nvPicPr>
          <p:cNvPr id="20" name="图片 11">
            <a:extLst>
              <a:ext uri="{FF2B5EF4-FFF2-40B4-BE49-F238E27FC236}">
                <a16:creationId xmlns:a16="http://schemas.microsoft.com/office/drawing/2014/main" id="{6906BEBA-BC83-4358-8322-5F813066BA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7702" y="0"/>
            <a:ext cx="1549740" cy="1981688"/>
          </a:xfrm>
          <a:prstGeom prst="rect">
            <a:avLst/>
          </a:prstGeom>
        </p:spPr>
      </p:pic>
      <p:pic>
        <p:nvPicPr>
          <p:cNvPr id="21" name="图片 12">
            <a:extLst>
              <a:ext uri="{FF2B5EF4-FFF2-40B4-BE49-F238E27FC236}">
                <a16:creationId xmlns:a16="http://schemas.microsoft.com/office/drawing/2014/main" id="{F010D070-88B4-4C1A-BA69-AC9F5A1245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2979" y="1981688"/>
            <a:ext cx="1028925" cy="533531"/>
          </a:xfrm>
          <a:prstGeom prst="rect">
            <a:avLst/>
          </a:prstGeom>
        </p:spPr>
      </p:pic>
      <p:pic>
        <p:nvPicPr>
          <p:cNvPr id="22" name="图片 13">
            <a:extLst>
              <a:ext uri="{FF2B5EF4-FFF2-40B4-BE49-F238E27FC236}">
                <a16:creationId xmlns:a16="http://schemas.microsoft.com/office/drawing/2014/main" id="{E0164917-9F45-4593-AB84-E3479F5472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6337" y="298978"/>
            <a:ext cx="2121365" cy="1143281"/>
          </a:xfrm>
          <a:prstGeom prst="rect">
            <a:avLst/>
          </a:prstGeom>
        </p:spPr>
      </p:pic>
      <p:pic>
        <p:nvPicPr>
          <p:cNvPr id="25" name="图片 22">
            <a:extLst>
              <a:ext uri="{FF2B5EF4-FFF2-40B4-BE49-F238E27FC236}">
                <a16:creationId xmlns:a16="http://schemas.microsoft.com/office/drawing/2014/main" id="{05CDDB86-417A-4B66-9E4D-94ABCE2C21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7044" y="1928671"/>
            <a:ext cx="979242" cy="1015876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B20317FC-ED2B-4E5C-ABF8-8DA9CE90BB01}"/>
              </a:ext>
            </a:extLst>
          </p:cNvPr>
          <p:cNvGrpSpPr/>
          <p:nvPr/>
        </p:nvGrpSpPr>
        <p:grpSpPr>
          <a:xfrm>
            <a:off x="8737600" y="4189413"/>
            <a:ext cx="3454400" cy="2617787"/>
            <a:chOff x="8737600" y="4189413"/>
            <a:chExt cx="3454400" cy="2617787"/>
          </a:xfrm>
        </p:grpSpPr>
        <p:pic>
          <p:nvPicPr>
            <p:cNvPr id="16" name="图片 7">
              <a:extLst>
                <a:ext uri="{FF2B5EF4-FFF2-40B4-BE49-F238E27FC236}">
                  <a16:creationId xmlns:a16="http://schemas.microsoft.com/office/drawing/2014/main" id="{C3D340F4-A8E0-48F2-BE1E-B283D886CE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4531762" flipH="1">
              <a:off x="8929768" y="5716652"/>
              <a:ext cx="915180" cy="757828"/>
            </a:xfrm>
            <a:prstGeom prst="rect">
              <a:avLst/>
            </a:prstGeom>
          </p:spPr>
        </p:pic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DA30D986-0FBD-4B36-A9A4-0D98AD085DF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737600" y="4189413"/>
              <a:ext cx="3454400" cy="2617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BA853527-A5D7-4BD5-BDE7-2F768AFCC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5175" y="5637213"/>
              <a:ext cx="119063" cy="119062"/>
            </a:xfrm>
            <a:custGeom>
              <a:avLst/>
              <a:gdLst>
                <a:gd name="T0" fmla="*/ 25 w 28"/>
                <a:gd name="T1" fmla="*/ 1 h 28"/>
                <a:gd name="T2" fmla="*/ 1 w 28"/>
                <a:gd name="T3" fmla="*/ 25 h 28"/>
                <a:gd name="T4" fmla="*/ 3 w 28"/>
                <a:gd name="T5" fmla="*/ 27 h 28"/>
                <a:gd name="T6" fmla="*/ 27 w 28"/>
                <a:gd name="T7" fmla="*/ 3 h 28"/>
                <a:gd name="T8" fmla="*/ 25 w 28"/>
                <a:gd name="T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5" y="1"/>
                  </a:moveTo>
                  <a:cubicBezTo>
                    <a:pt x="15" y="7"/>
                    <a:pt x="7" y="16"/>
                    <a:pt x="1" y="25"/>
                  </a:cubicBezTo>
                  <a:cubicBezTo>
                    <a:pt x="0" y="26"/>
                    <a:pt x="2" y="28"/>
                    <a:pt x="3" y="27"/>
                  </a:cubicBezTo>
                  <a:cubicBezTo>
                    <a:pt x="10" y="18"/>
                    <a:pt x="18" y="11"/>
                    <a:pt x="27" y="3"/>
                  </a:cubicBezTo>
                  <a:cubicBezTo>
                    <a:pt x="28" y="2"/>
                    <a:pt x="26" y="0"/>
                    <a:pt x="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C3421EA8-44B1-4162-8BF2-339686573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063" y="5394325"/>
              <a:ext cx="198438" cy="123825"/>
            </a:xfrm>
            <a:custGeom>
              <a:avLst/>
              <a:gdLst>
                <a:gd name="T0" fmla="*/ 42 w 47"/>
                <a:gd name="T1" fmla="*/ 1 h 29"/>
                <a:gd name="T2" fmla="*/ 2 w 47"/>
                <a:gd name="T3" fmla="*/ 25 h 29"/>
                <a:gd name="T4" fmla="*/ 4 w 47"/>
                <a:gd name="T5" fmla="*/ 28 h 29"/>
                <a:gd name="T6" fmla="*/ 44 w 47"/>
                <a:gd name="T7" fmla="*/ 4 h 29"/>
                <a:gd name="T8" fmla="*/ 42 w 47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9">
                  <a:moveTo>
                    <a:pt x="42" y="1"/>
                  </a:moveTo>
                  <a:cubicBezTo>
                    <a:pt x="28" y="7"/>
                    <a:pt x="15" y="15"/>
                    <a:pt x="2" y="25"/>
                  </a:cubicBezTo>
                  <a:cubicBezTo>
                    <a:pt x="0" y="26"/>
                    <a:pt x="2" y="29"/>
                    <a:pt x="4" y="28"/>
                  </a:cubicBezTo>
                  <a:cubicBezTo>
                    <a:pt x="17" y="19"/>
                    <a:pt x="30" y="12"/>
                    <a:pt x="44" y="4"/>
                  </a:cubicBezTo>
                  <a:cubicBezTo>
                    <a:pt x="47" y="3"/>
                    <a:pt x="45" y="0"/>
                    <a:pt x="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AAF1F881-DA9F-4CD4-B822-C688885AC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9388" y="5295900"/>
              <a:ext cx="182563" cy="50800"/>
            </a:xfrm>
            <a:custGeom>
              <a:avLst/>
              <a:gdLst>
                <a:gd name="T0" fmla="*/ 41 w 43"/>
                <a:gd name="T1" fmla="*/ 3 h 12"/>
                <a:gd name="T2" fmla="*/ 2 w 43"/>
                <a:gd name="T3" fmla="*/ 8 h 12"/>
                <a:gd name="T4" fmla="*/ 4 w 43"/>
                <a:gd name="T5" fmla="*/ 11 h 12"/>
                <a:gd name="T6" fmla="*/ 41 w 43"/>
                <a:gd name="T7" fmla="*/ 6 h 12"/>
                <a:gd name="T8" fmla="*/ 41 w 43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2">
                  <a:moveTo>
                    <a:pt x="41" y="3"/>
                  </a:moveTo>
                  <a:cubicBezTo>
                    <a:pt x="28" y="0"/>
                    <a:pt x="15" y="2"/>
                    <a:pt x="2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16" y="6"/>
                    <a:pt x="28" y="6"/>
                    <a:pt x="41" y="6"/>
                  </a:cubicBezTo>
                  <a:cubicBezTo>
                    <a:pt x="43" y="7"/>
                    <a:pt x="43" y="3"/>
                    <a:pt x="41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FFE3183A-48B2-4A13-93EA-2DA3AB345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313363"/>
              <a:ext cx="147638" cy="46037"/>
            </a:xfrm>
            <a:custGeom>
              <a:avLst/>
              <a:gdLst>
                <a:gd name="T0" fmla="*/ 33 w 35"/>
                <a:gd name="T1" fmla="*/ 6 h 11"/>
                <a:gd name="T2" fmla="*/ 2 w 35"/>
                <a:gd name="T3" fmla="*/ 2 h 11"/>
                <a:gd name="T4" fmla="*/ 2 w 35"/>
                <a:gd name="T5" fmla="*/ 5 h 11"/>
                <a:gd name="T6" fmla="*/ 31 w 35"/>
                <a:gd name="T7" fmla="*/ 10 h 11"/>
                <a:gd name="T8" fmla="*/ 33 w 35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1">
                  <a:moveTo>
                    <a:pt x="33" y="6"/>
                  </a:moveTo>
                  <a:cubicBezTo>
                    <a:pt x="23" y="1"/>
                    <a:pt x="12" y="0"/>
                    <a:pt x="2" y="2"/>
                  </a:cubicBezTo>
                  <a:cubicBezTo>
                    <a:pt x="0" y="2"/>
                    <a:pt x="1" y="5"/>
                    <a:pt x="2" y="5"/>
                  </a:cubicBezTo>
                  <a:cubicBezTo>
                    <a:pt x="12" y="3"/>
                    <a:pt x="22" y="5"/>
                    <a:pt x="31" y="10"/>
                  </a:cubicBezTo>
                  <a:cubicBezTo>
                    <a:pt x="33" y="11"/>
                    <a:pt x="35" y="8"/>
                    <a:pt x="3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CB011E8D-38EC-4527-B484-CE10800C6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6300" y="5432425"/>
              <a:ext cx="63500" cy="38100"/>
            </a:xfrm>
            <a:custGeom>
              <a:avLst/>
              <a:gdLst>
                <a:gd name="T0" fmla="*/ 13 w 15"/>
                <a:gd name="T1" fmla="*/ 6 h 9"/>
                <a:gd name="T2" fmla="*/ 3 w 15"/>
                <a:gd name="T3" fmla="*/ 1 h 9"/>
                <a:gd name="T4" fmla="*/ 1 w 15"/>
                <a:gd name="T5" fmla="*/ 3 h 9"/>
                <a:gd name="T6" fmla="*/ 12 w 15"/>
                <a:gd name="T7" fmla="*/ 9 h 9"/>
                <a:gd name="T8" fmla="*/ 13 w 15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13" y="6"/>
                  </a:moveTo>
                  <a:cubicBezTo>
                    <a:pt x="10" y="4"/>
                    <a:pt x="6" y="2"/>
                    <a:pt x="3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5" y="5"/>
                    <a:pt x="8" y="7"/>
                    <a:pt x="12" y="9"/>
                  </a:cubicBezTo>
                  <a:cubicBezTo>
                    <a:pt x="14" y="9"/>
                    <a:pt x="15" y="7"/>
                    <a:pt x="1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7CA065E2-CA0A-4DBB-8A01-78A8B752B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9663" y="5632450"/>
              <a:ext cx="88900" cy="114300"/>
            </a:xfrm>
            <a:custGeom>
              <a:avLst/>
              <a:gdLst>
                <a:gd name="T0" fmla="*/ 21 w 21"/>
                <a:gd name="T1" fmla="*/ 24 h 27"/>
                <a:gd name="T2" fmla="*/ 4 w 21"/>
                <a:gd name="T3" fmla="*/ 1 h 27"/>
                <a:gd name="T4" fmla="*/ 2 w 21"/>
                <a:gd name="T5" fmla="*/ 4 h 27"/>
                <a:gd name="T6" fmla="*/ 17 w 21"/>
                <a:gd name="T7" fmla="*/ 25 h 27"/>
                <a:gd name="T8" fmla="*/ 21 w 21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7">
                  <a:moveTo>
                    <a:pt x="21" y="24"/>
                  </a:moveTo>
                  <a:cubicBezTo>
                    <a:pt x="18" y="14"/>
                    <a:pt x="12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9" y="10"/>
                    <a:pt x="13" y="17"/>
                    <a:pt x="17" y="25"/>
                  </a:cubicBezTo>
                  <a:cubicBezTo>
                    <a:pt x="18" y="27"/>
                    <a:pt x="21" y="26"/>
                    <a:pt x="21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9CA3B281-4723-4CF5-A323-BC47AFBF7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6825" y="5926138"/>
              <a:ext cx="30163" cy="161925"/>
            </a:xfrm>
            <a:custGeom>
              <a:avLst/>
              <a:gdLst>
                <a:gd name="T0" fmla="*/ 4 w 7"/>
                <a:gd name="T1" fmla="*/ 2 h 38"/>
                <a:gd name="T2" fmla="*/ 0 w 7"/>
                <a:gd name="T3" fmla="*/ 3 h 38"/>
                <a:gd name="T4" fmla="*/ 3 w 7"/>
                <a:gd name="T5" fmla="*/ 36 h 38"/>
                <a:gd name="T6" fmla="*/ 7 w 7"/>
                <a:gd name="T7" fmla="*/ 35 h 38"/>
                <a:gd name="T8" fmla="*/ 4 w 7"/>
                <a:gd name="T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8">
                  <a:moveTo>
                    <a:pt x="4" y="2"/>
                  </a:moveTo>
                  <a:cubicBezTo>
                    <a:pt x="3" y="0"/>
                    <a:pt x="0" y="1"/>
                    <a:pt x="0" y="3"/>
                  </a:cubicBezTo>
                  <a:cubicBezTo>
                    <a:pt x="1" y="14"/>
                    <a:pt x="1" y="25"/>
                    <a:pt x="3" y="36"/>
                  </a:cubicBezTo>
                  <a:cubicBezTo>
                    <a:pt x="3" y="38"/>
                    <a:pt x="7" y="38"/>
                    <a:pt x="7" y="35"/>
                  </a:cubicBezTo>
                  <a:cubicBezTo>
                    <a:pt x="7" y="24"/>
                    <a:pt x="5" y="13"/>
                    <a:pt x="4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894A6093-D918-440E-BCA7-FE6B9B16D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4588" y="6351588"/>
              <a:ext cx="114300" cy="161925"/>
            </a:xfrm>
            <a:custGeom>
              <a:avLst/>
              <a:gdLst>
                <a:gd name="T0" fmla="*/ 22 w 27"/>
                <a:gd name="T1" fmla="*/ 3 h 38"/>
                <a:gd name="T2" fmla="*/ 2 w 27"/>
                <a:gd name="T3" fmla="*/ 33 h 38"/>
                <a:gd name="T4" fmla="*/ 6 w 27"/>
                <a:gd name="T5" fmla="*/ 36 h 38"/>
                <a:gd name="T6" fmla="*/ 26 w 27"/>
                <a:gd name="T7" fmla="*/ 5 h 38"/>
                <a:gd name="T8" fmla="*/ 22 w 27"/>
                <a:gd name="T9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8">
                  <a:moveTo>
                    <a:pt x="22" y="3"/>
                  </a:moveTo>
                  <a:cubicBezTo>
                    <a:pt x="16" y="14"/>
                    <a:pt x="8" y="23"/>
                    <a:pt x="2" y="33"/>
                  </a:cubicBezTo>
                  <a:cubicBezTo>
                    <a:pt x="0" y="36"/>
                    <a:pt x="3" y="38"/>
                    <a:pt x="6" y="36"/>
                  </a:cubicBezTo>
                  <a:cubicBezTo>
                    <a:pt x="15" y="28"/>
                    <a:pt x="21" y="16"/>
                    <a:pt x="26" y="5"/>
                  </a:cubicBezTo>
                  <a:cubicBezTo>
                    <a:pt x="27" y="3"/>
                    <a:pt x="23" y="0"/>
                    <a:pt x="22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381FB711-78AB-451D-8F3D-45D7C32C9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9300" y="6637338"/>
              <a:ext cx="144463" cy="33337"/>
            </a:xfrm>
            <a:custGeom>
              <a:avLst/>
              <a:gdLst>
                <a:gd name="T0" fmla="*/ 32 w 34"/>
                <a:gd name="T1" fmla="*/ 2 h 8"/>
                <a:gd name="T2" fmla="*/ 2 w 34"/>
                <a:gd name="T3" fmla="*/ 0 h 8"/>
                <a:gd name="T4" fmla="*/ 2 w 34"/>
                <a:gd name="T5" fmla="*/ 4 h 8"/>
                <a:gd name="T6" fmla="*/ 32 w 34"/>
                <a:gd name="T7" fmla="*/ 5 h 8"/>
                <a:gd name="T8" fmla="*/ 32 w 34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8">
                  <a:moveTo>
                    <a:pt x="32" y="2"/>
                  </a:moveTo>
                  <a:cubicBezTo>
                    <a:pt x="22" y="3"/>
                    <a:pt x="12" y="2"/>
                    <a:pt x="2" y="0"/>
                  </a:cubicBezTo>
                  <a:cubicBezTo>
                    <a:pt x="0" y="0"/>
                    <a:pt x="0" y="3"/>
                    <a:pt x="2" y="4"/>
                  </a:cubicBezTo>
                  <a:cubicBezTo>
                    <a:pt x="12" y="8"/>
                    <a:pt x="22" y="7"/>
                    <a:pt x="32" y="5"/>
                  </a:cubicBezTo>
                  <a:cubicBezTo>
                    <a:pt x="34" y="5"/>
                    <a:pt x="34" y="2"/>
                    <a:pt x="3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C007D4F6-E261-4114-BAC7-3453F7788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4813" y="6450013"/>
              <a:ext cx="139700" cy="106362"/>
            </a:xfrm>
            <a:custGeom>
              <a:avLst/>
              <a:gdLst>
                <a:gd name="T0" fmla="*/ 31 w 33"/>
                <a:gd name="T1" fmla="*/ 20 h 25"/>
                <a:gd name="T2" fmla="*/ 4 w 33"/>
                <a:gd name="T3" fmla="*/ 2 h 25"/>
                <a:gd name="T4" fmla="*/ 2 w 33"/>
                <a:gd name="T5" fmla="*/ 5 h 25"/>
                <a:gd name="T6" fmla="*/ 29 w 33"/>
                <a:gd name="T7" fmla="*/ 23 h 25"/>
                <a:gd name="T8" fmla="*/ 31 w 33"/>
                <a:gd name="T9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5">
                  <a:moveTo>
                    <a:pt x="31" y="20"/>
                  </a:moveTo>
                  <a:cubicBezTo>
                    <a:pt x="22" y="14"/>
                    <a:pt x="13" y="7"/>
                    <a:pt x="4" y="2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11" y="12"/>
                    <a:pt x="20" y="17"/>
                    <a:pt x="29" y="23"/>
                  </a:cubicBezTo>
                  <a:cubicBezTo>
                    <a:pt x="31" y="25"/>
                    <a:pt x="33" y="21"/>
                    <a:pt x="31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EE4565BE-E6C4-47A3-9A51-D6AF836DA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0350" y="6096000"/>
              <a:ext cx="30163" cy="141287"/>
            </a:xfrm>
            <a:custGeom>
              <a:avLst/>
              <a:gdLst>
                <a:gd name="T0" fmla="*/ 7 w 7"/>
                <a:gd name="T1" fmla="*/ 29 h 33"/>
                <a:gd name="T2" fmla="*/ 5 w 7"/>
                <a:gd name="T3" fmla="*/ 3 h 33"/>
                <a:gd name="T4" fmla="*/ 1 w 7"/>
                <a:gd name="T5" fmla="*/ 3 h 33"/>
                <a:gd name="T6" fmla="*/ 3 w 7"/>
                <a:gd name="T7" fmla="*/ 30 h 33"/>
                <a:gd name="T8" fmla="*/ 7 w 7"/>
                <a:gd name="T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3">
                  <a:moveTo>
                    <a:pt x="7" y="29"/>
                  </a:moveTo>
                  <a:cubicBezTo>
                    <a:pt x="5" y="21"/>
                    <a:pt x="4" y="12"/>
                    <a:pt x="5" y="3"/>
                  </a:cubicBezTo>
                  <a:cubicBezTo>
                    <a:pt x="5" y="1"/>
                    <a:pt x="2" y="0"/>
                    <a:pt x="1" y="3"/>
                  </a:cubicBezTo>
                  <a:cubicBezTo>
                    <a:pt x="0" y="12"/>
                    <a:pt x="0" y="21"/>
                    <a:pt x="3" y="30"/>
                  </a:cubicBezTo>
                  <a:cubicBezTo>
                    <a:pt x="4" y="33"/>
                    <a:pt x="7" y="32"/>
                    <a:pt x="7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CCA70A98-CE2E-4D5F-9EC8-60D34F17C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6388" y="5734050"/>
              <a:ext cx="80963" cy="115887"/>
            </a:xfrm>
            <a:custGeom>
              <a:avLst/>
              <a:gdLst>
                <a:gd name="T0" fmla="*/ 15 w 19"/>
                <a:gd name="T1" fmla="*/ 2 h 27"/>
                <a:gd name="T2" fmla="*/ 1 w 19"/>
                <a:gd name="T3" fmla="*/ 23 h 27"/>
                <a:gd name="T4" fmla="*/ 4 w 19"/>
                <a:gd name="T5" fmla="*/ 25 h 27"/>
                <a:gd name="T6" fmla="*/ 17 w 19"/>
                <a:gd name="T7" fmla="*/ 4 h 27"/>
                <a:gd name="T8" fmla="*/ 15 w 19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15" y="2"/>
                  </a:moveTo>
                  <a:cubicBezTo>
                    <a:pt x="10" y="9"/>
                    <a:pt x="5" y="16"/>
                    <a:pt x="1" y="23"/>
                  </a:cubicBezTo>
                  <a:cubicBezTo>
                    <a:pt x="0" y="25"/>
                    <a:pt x="3" y="27"/>
                    <a:pt x="4" y="25"/>
                  </a:cubicBezTo>
                  <a:cubicBezTo>
                    <a:pt x="9" y="18"/>
                    <a:pt x="13" y="11"/>
                    <a:pt x="17" y="4"/>
                  </a:cubicBezTo>
                  <a:cubicBezTo>
                    <a:pt x="19" y="2"/>
                    <a:pt x="16" y="0"/>
                    <a:pt x="15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AC3A803B-0D5E-406B-B52F-5D70FDA51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487988"/>
              <a:ext cx="101600" cy="111125"/>
            </a:xfrm>
            <a:custGeom>
              <a:avLst/>
              <a:gdLst>
                <a:gd name="T0" fmla="*/ 20 w 24"/>
                <a:gd name="T1" fmla="*/ 1 h 26"/>
                <a:gd name="T2" fmla="*/ 0 w 24"/>
                <a:gd name="T3" fmla="*/ 23 h 26"/>
                <a:gd name="T4" fmla="*/ 4 w 24"/>
                <a:gd name="T5" fmla="*/ 24 h 26"/>
                <a:gd name="T6" fmla="*/ 22 w 24"/>
                <a:gd name="T7" fmla="*/ 4 h 26"/>
                <a:gd name="T8" fmla="*/ 20 w 24"/>
                <a:gd name="T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6">
                  <a:moveTo>
                    <a:pt x="20" y="1"/>
                  </a:moveTo>
                  <a:cubicBezTo>
                    <a:pt x="10" y="5"/>
                    <a:pt x="4" y="13"/>
                    <a:pt x="0" y="23"/>
                  </a:cubicBezTo>
                  <a:cubicBezTo>
                    <a:pt x="0" y="25"/>
                    <a:pt x="3" y="26"/>
                    <a:pt x="4" y="24"/>
                  </a:cubicBezTo>
                  <a:cubicBezTo>
                    <a:pt x="7" y="15"/>
                    <a:pt x="14" y="8"/>
                    <a:pt x="22" y="4"/>
                  </a:cubicBezTo>
                  <a:cubicBezTo>
                    <a:pt x="24" y="3"/>
                    <a:pt x="22" y="0"/>
                    <a:pt x="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4D1A31F2-889B-4303-9BCF-0A877557C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8200" y="5232400"/>
              <a:ext cx="93663" cy="76200"/>
            </a:xfrm>
            <a:custGeom>
              <a:avLst/>
              <a:gdLst>
                <a:gd name="T0" fmla="*/ 18 w 22"/>
                <a:gd name="T1" fmla="*/ 1 h 18"/>
                <a:gd name="T2" fmla="*/ 2 w 22"/>
                <a:gd name="T3" fmla="*/ 13 h 18"/>
                <a:gd name="T4" fmla="*/ 5 w 22"/>
                <a:gd name="T5" fmla="*/ 16 h 18"/>
                <a:gd name="T6" fmla="*/ 20 w 22"/>
                <a:gd name="T7" fmla="*/ 4 h 18"/>
                <a:gd name="T8" fmla="*/ 18 w 22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8">
                  <a:moveTo>
                    <a:pt x="18" y="1"/>
                  </a:moveTo>
                  <a:cubicBezTo>
                    <a:pt x="12" y="4"/>
                    <a:pt x="7" y="9"/>
                    <a:pt x="2" y="13"/>
                  </a:cubicBezTo>
                  <a:cubicBezTo>
                    <a:pt x="0" y="14"/>
                    <a:pt x="2" y="18"/>
                    <a:pt x="5" y="16"/>
                  </a:cubicBezTo>
                  <a:cubicBezTo>
                    <a:pt x="10" y="13"/>
                    <a:pt x="15" y="9"/>
                    <a:pt x="20" y="4"/>
                  </a:cubicBezTo>
                  <a:cubicBezTo>
                    <a:pt x="22" y="3"/>
                    <a:pt x="20" y="0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23">
              <a:extLst>
                <a:ext uri="{FF2B5EF4-FFF2-40B4-BE49-F238E27FC236}">
                  <a16:creationId xmlns:a16="http://schemas.microsoft.com/office/drawing/2014/main" id="{540FBF6D-0ED2-4749-A709-ED5B8EC95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5063" y="5045075"/>
              <a:ext cx="169863" cy="85725"/>
            </a:xfrm>
            <a:custGeom>
              <a:avLst/>
              <a:gdLst>
                <a:gd name="T0" fmla="*/ 37 w 40"/>
                <a:gd name="T1" fmla="*/ 1 h 20"/>
                <a:gd name="T2" fmla="*/ 1 w 40"/>
                <a:gd name="T3" fmla="*/ 17 h 20"/>
                <a:gd name="T4" fmla="*/ 3 w 40"/>
                <a:gd name="T5" fmla="*/ 20 h 20"/>
                <a:gd name="T6" fmla="*/ 38 w 40"/>
                <a:gd name="T7" fmla="*/ 4 h 20"/>
                <a:gd name="T8" fmla="*/ 37 w 40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0">
                  <a:moveTo>
                    <a:pt x="37" y="1"/>
                  </a:moveTo>
                  <a:cubicBezTo>
                    <a:pt x="25" y="5"/>
                    <a:pt x="13" y="11"/>
                    <a:pt x="1" y="17"/>
                  </a:cubicBezTo>
                  <a:cubicBezTo>
                    <a:pt x="0" y="17"/>
                    <a:pt x="1" y="20"/>
                    <a:pt x="3" y="20"/>
                  </a:cubicBezTo>
                  <a:cubicBezTo>
                    <a:pt x="15" y="15"/>
                    <a:pt x="27" y="10"/>
                    <a:pt x="38" y="4"/>
                  </a:cubicBezTo>
                  <a:cubicBezTo>
                    <a:pt x="40" y="3"/>
                    <a:pt x="39" y="0"/>
                    <a:pt x="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id="{45E7D3BF-23BB-4345-BBBB-F9DF96555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0188" y="4837113"/>
              <a:ext cx="161925" cy="106362"/>
            </a:xfrm>
            <a:custGeom>
              <a:avLst/>
              <a:gdLst>
                <a:gd name="T0" fmla="*/ 35 w 38"/>
                <a:gd name="T1" fmla="*/ 1 h 25"/>
                <a:gd name="T2" fmla="*/ 2 w 38"/>
                <a:gd name="T3" fmla="*/ 21 h 25"/>
                <a:gd name="T4" fmla="*/ 2 w 38"/>
                <a:gd name="T5" fmla="*/ 24 h 25"/>
                <a:gd name="T6" fmla="*/ 37 w 38"/>
                <a:gd name="T7" fmla="*/ 4 h 25"/>
                <a:gd name="T8" fmla="*/ 35 w 38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5">
                  <a:moveTo>
                    <a:pt x="35" y="1"/>
                  </a:moveTo>
                  <a:cubicBezTo>
                    <a:pt x="25" y="10"/>
                    <a:pt x="14" y="17"/>
                    <a:pt x="2" y="21"/>
                  </a:cubicBezTo>
                  <a:cubicBezTo>
                    <a:pt x="0" y="22"/>
                    <a:pt x="0" y="25"/>
                    <a:pt x="2" y="24"/>
                  </a:cubicBezTo>
                  <a:cubicBezTo>
                    <a:pt x="16" y="21"/>
                    <a:pt x="28" y="14"/>
                    <a:pt x="37" y="4"/>
                  </a:cubicBezTo>
                  <a:cubicBezTo>
                    <a:pt x="38" y="2"/>
                    <a:pt x="36" y="0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D8557A8F-C716-48AA-AD9D-F62FB8F75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4038" y="4564063"/>
              <a:ext cx="93663" cy="127000"/>
            </a:xfrm>
            <a:custGeom>
              <a:avLst/>
              <a:gdLst>
                <a:gd name="T0" fmla="*/ 17 w 22"/>
                <a:gd name="T1" fmla="*/ 2 h 30"/>
                <a:gd name="T2" fmla="*/ 2 w 22"/>
                <a:gd name="T3" fmla="*/ 26 h 30"/>
                <a:gd name="T4" fmla="*/ 4 w 22"/>
                <a:gd name="T5" fmla="*/ 29 h 30"/>
                <a:gd name="T6" fmla="*/ 21 w 22"/>
                <a:gd name="T7" fmla="*/ 4 h 30"/>
                <a:gd name="T8" fmla="*/ 17 w 22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17" y="2"/>
                  </a:moveTo>
                  <a:cubicBezTo>
                    <a:pt x="14" y="11"/>
                    <a:pt x="9" y="20"/>
                    <a:pt x="2" y="26"/>
                  </a:cubicBezTo>
                  <a:cubicBezTo>
                    <a:pt x="0" y="27"/>
                    <a:pt x="2" y="30"/>
                    <a:pt x="4" y="29"/>
                  </a:cubicBezTo>
                  <a:cubicBezTo>
                    <a:pt x="13" y="22"/>
                    <a:pt x="19" y="14"/>
                    <a:pt x="21" y="4"/>
                  </a:cubicBezTo>
                  <a:cubicBezTo>
                    <a:pt x="22" y="1"/>
                    <a:pt x="18" y="0"/>
                    <a:pt x="1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26">
              <a:extLst>
                <a:ext uri="{FF2B5EF4-FFF2-40B4-BE49-F238E27FC236}">
                  <a16:creationId xmlns:a16="http://schemas.microsoft.com/office/drawing/2014/main" id="{E85D217D-4B69-4202-A84B-5CE0811FE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1200" y="4189413"/>
              <a:ext cx="50800" cy="242887"/>
            </a:xfrm>
            <a:custGeom>
              <a:avLst/>
              <a:gdLst>
                <a:gd name="T0" fmla="*/ 7 w 12"/>
                <a:gd name="T1" fmla="*/ 2 h 57"/>
                <a:gd name="T2" fmla="*/ 1 w 12"/>
                <a:gd name="T3" fmla="*/ 54 h 57"/>
                <a:gd name="T4" fmla="*/ 6 w 12"/>
                <a:gd name="T5" fmla="*/ 54 h 57"/>
                <a:gd name="T6" fmla="*/ 12 w 12"/>
                <a:gd name="T7" fmla="*/ 3 h 57"/>
                <a:gd name="T8" fmla="*/ 7 w 12"/>
                <a:gd name="T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7">
                  <a:moveTo>
                    <a:pt x="7" y="2"/>
                  </a:moveTo>
                  <a:cubicBezTo>
                    <a:pt x="4" y="19"/>
                    <a:pt x="2" y="37"/>
                    <a:pt x="1" y="54"/>
                  </a:cubicBezTo>
                  <a:cubicBezTo>
                    <a:pt x="0" y="57"/>
                    <a:pt x="5" y="57"/>
                    <a:pt x="6" y="54"/>
                  </a:cubicBezTo>
                  <a:cubicBezTo>
                    <a:pt x="8" y="37"/>
                    <a:pt x="11" y="20"/>
                    <a:pt x="12" y="3"/>
                  </a:cubicBezTo>
                  <a:cubicBezTo>
                    <a:pt x="12" y="0"/>
                    <a:pt x="7" y="0"/>
                    <a:pt x="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222E632-C013-498A-9DE2-7F71DC9A6CDF}"/>
              </a:ext>
            </a:extLst>
          </p:cNvPr>
          <p:cNvGrpSpPr/>
          <p:nvPr/>
        </p:nvGrpSpPr>
        <p:grpSpPr>
          <a:xfrm>
            <a:off x="3184890" y="20260"/>
            <a:ext cx="3513862" cy="2032500"/>
            <a:chOff x="772246" y="990844"/>
            <a:chExt cx="3513862" cy="2032500"/>
          </a:xfrm>
        </p:grpSpPr>
        <p:pic>
          <p:nvPicPr>
            <p:cNvPr id="19" name="图片 10">
              <a:extLst>
                <a:ext uri="{FF2B5EF4-FFF2-40B4-BE49-F238E27FC236}">
                  <a16:creationId xmlns:a16="http://schemas.microsoft.com/office/drawing/2014/main" id="{BC2CC777-9287-41BE-92B4-ED2B2CC04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69059" y="990844"/>
              <a:ext cx="3417049" cy="2032500"/>
            </a:xfrm>
            <a:prstGeom prst="rect">
              <a:avLst/>
            </a:prstGeom>
          </p:spPr>
        </p:pic>
        <p:pic>
          <p:nvPicPr>
            <p:cNvPr id="14" name="图片 5">
              <a:extLst>
                <a:ext uri="{FF2B5EF4-FFF2-40B4-BE49-F238E27FC236}">
                  <a16:creationId xmlns:a16="http://schemas.microsoft.com/office/drawing/2014/main" id="{7C758161-26ED-4520-9E7D-A01FFF6BB2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9764936" flipH="1">
              <a:off x="772246" y="1608509"/>
              <a:ext cx="1006908" cy="833785"/>
            </a:xfrm>
            <a:prstGeom prst="rect">
              <a:avLst/>
            </a:prstGeom>
          </p:spPr>
        </p:pic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92BED32F-5A97-49A0-9D6C-4840D1411F9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177">
            <a:off x="5980595" y="2147094"/>
            <a:ext cx="4653841" cy="252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3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5011408-EE5C-4EE8-99EF-1F3DE2DB85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92" b="36686"/>
          <a:stretch/>
        </p:blipFill>
        <p:spPr>
          <a:xfrm>
            <a:off x="3901767" y="448343"/>
            <a:ext cx="3212037" cy="1041400"/>
          </a:xfrm>
          <a:prstGeom prst="rect">
            <a:avLst/>
          </a:prstGeom>
        </p:spPr>
      </p:pic>
      <p:pic>
        <p:nvPicPr>
          <p:cNvPr id="28" name="图片 3">
            <a:extLst>
              <a:ext uri="{FF2B5EF4-FFF2-40B4-BE49-F238E27FC236}">
                <a16:creationId xmlns:a16="http://schemas.microsoft.com/office/drawing/2014/main" id="{49CAC403-EF40-48D1-B463-509531323D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7" t="11828" r="31458" b="66667"/>
          <a:stretch/>
        </p:blipFill>
        <p:spPr>
          <a:xfrm flipH="1">
            <a:off x="1429406" y="1439917"/>
            <a:ext cx="4193628" cy="2663659"/>
          </a:xfrm>
          <a:prstGeom prst="rect">
            <a:avLst/>
          </a:prstGeom>
        </p:spPr>
      </p:pic>
      <p:pic>
        <p:nvPicPr>
          <p:cNvPr id="29" name="图片 5">
            <a:extLst>
              <a:ext uri="{FF2B5EF4-FFF2-40B4-BE49-F238E27FC236}">
                <a16:creationId xmlns:a16="http://schemas.microsoft.com/office/drawing/2014/main" id="{ACAB0CE1-3C8D-48E1-94AB-31947B454B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210" y="3629898"/>
            <a:ext cx="3685578" cy="29863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024EE4-9076-48A8-907F-5360FB8685CA}"/>
              </a:ext>
            </a:extLst>
          </p:cNvPr>
          <p:cNvSpPr txBox="1"/>
          <p:nvPr/>
        </p:nvSpPr>
        <p:spPr>
          <a:xfrm>
            <a:off x="2057401" y="2231954"/>
            <a:ext cx="30506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hãy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độ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dài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hộp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bút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0" name="Picture 29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33C88CEB-F73B-48A7-8CA0-4CAC440166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1959" b="39842"/>
          <a:stretch/>
        </p:blipFill>
        <p:spPr>
          <a:xfrm>
            <a:off x="5698932" y="3138771"/>
            <a:ext cx="6293403" cy="10802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DF1F4B-76B9-4A44-ABD0-59CAFE08F3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0737" y="1569370"/>
            <a:ext cx="4861857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69CB566-00EB-4416-9437-E5F80B417C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711" y="2934877"/>
            <a:ext cx="3398548" cy="3326046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02F9FBFD-17D7-4FD1-ABBC-74BC4104E0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2" t="9653" r="26330" b="8501"/>
          <a:stretch/>
        </p:blipFill>
        <p:spPr>
          <a:xfrm>
            <a:off x="381018" y="2516241"/>
            <a:ext cx="1557939" cy="3744682"/>
          </a:xfrm>
          <a:prstGeom prst="rect">
            <a:avLst/>
          </a:prstGeom>
        </p:spPr>
      </p:pic>
      <p:pic>
        <p:nvPicPr>
          <p:cNvPr id="19" name="图片 64" descr="2">
            <a:extLst>
              <a:ext uri="{FF2B5EF4-FFF2-40B4-BE49-F238E27FC236}">
                <a16:creationId xmlns:a16="http://schemas.microsoft.com/office/drawing/2014/main" id="{9C5EB7A2-CA73-4A5A-9A08-6B9FCAE0DA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6150" y="778052"/>
            <a:ext cx="8318500" cy="37414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62EC2A-968F-4BD8-A3E0-67BD0A601297}"/>
              </a:ext>
            </a:extLst>
          </p:cNvPr>
          <p:cNvSpPr txBox="1"/>
          <p:nvPr/>
        </p:nvSpPr>
        <p:spPr>
          <a:xfrm>
            <a:off x="2493343" y="1731411"/>
            <a:ext cx="8318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UTM Cookies" panose="02040603050506020204" pitchFamily="18" charset="0"/>
              </a:rPr>
              <a:t>Bài 28:</a:t>
            </a:r>
          </a:p>
          <a:p>
            <a:pPr algn="ctr"/>
            <a:r>
              <a:rPr lang="en-US" sz="4800" dirty="0">
                <a:solidFill>
                  <a:srgbClr val="FF0000"/>
                </a:solidFill>
                <a:latin typeface="UTM Cookies" panose="02040603050506020204" pitchFamily="18" charset="0"/>
              </a:rPr>
              <a:t>Luyện tập chung ( tiết 1)</a:t>
            </a:r>
          </a:p>
        </p:txBody>
      </p:sp>
    </p:spTree>
    <p:extLst>
      <p:ext uri="{BB962C8B-B14F-4D97-AF65-F5344CB8AC3E}">
        <p14:creationId xmlns:p14="http://schemas.microsoft.com/office/powerpoint/2010/main" val="98702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64" descr="2">
            <a:extLst>
              <a:ext uri="{FF2B5EF4-FFF2-40B4-BE49-F238E27FC236}">
                <a16:creationId xmlns:a16="http://schemas.microsoft.com/office/drawing/2014/main" id="{126D2ED6-5DC9-4B45-888F-AD6081600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925" y="1443288"/>
            <a:ext cx="6485186" cy="374145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9921F8C4-6777-4B66-AA80-5C5054B48FA1}"/>
              </a:ext>
            </a:extLst>
          </p:cNvPr>
          <p:cNvGrpSpPr/>
          <p:nvPr/>
        </p:nvGrpSpPr>
        <p:grpSpPr>
          <a:xfrm>
            <a:off x="19248" y="4320053"/>
            <a:ext cx="3505968" cy="2324672"/>
            <a:chOff x="571116" y="4266750"/>
            <a:chExt cx="3505968" cy="2324672"/>
          </a:xfrm>
        </p:grpSpPr>
        <p:pic>
          <p:nvPicPr>
            <p:cNvPr id="23" name="图片 14">
              <a:extLst>
                <a:ext uri="{FF2B5EF4-FFF2-40B4-BE49-F238E27FC236}">
                  <a16:creationId xmlns:a16="http://schemas.microsoft.com/office/drawing/2014/main" id="{B2387E13-E4F1-4FC4-9203-CA748C8AF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116" y="4266750"/>
              <a:ext cx="3505968" cy="2324672"/>
            </a:xfrm>
            <a:prstGeom prst="rect">
              <a:avLst/>
            </a:prstGeom>
          </p:spPr>
        </p:pic>
        <p:pic>
          <p:nvPicPr>
            <p:cNvPr id="15" name="图片 6">
              <a:extLst>
                <a:ext uri="{FF2B5EF4-FFF2-40B4-BE49-F238E27FC236}">
                  <a16:creationId xmlns:a16="http://schemas.microsoft.com/office/drawing/2014/main" id="{F0A6C923-5597-4388-9645-614E98A652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5269690" flipH="1">
              <a:off x="2013644" y="4723588"/>
              <a:ext cx="983526" cy="814423"/>
            </a:xfrm>
            <a:prstGeom prst="rect">
              <a:avLst/>
            </a:prstGeom>
          </p:spPr>
        </p:pic>
      </p:grpSp>
      <p:pic>
        <p:nvPicPr>
          <p:cNvPr id="20" name="图片 11">
            <a:extLst>
              <a:ext uri="{FF2B5EF4-FFF2-40B4-BE49-F238E27FC236}">
                <a16:creationId xmlns:a16="http://schemas.microsoft.com/office/drawing/2014/main" id="{6906BEBA-BC83-4358-8322-5F813066BA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7702" y="0"/>
            <a:ext cx="1549740" cy="1981688"/>
          </a:xfrm>
          <a:prstGeom prst="rect">
            <a:avLst/>
          </a:prstGeom>
        </p:spPr>
      </p:pic>
      <p:pic>
        <p:nvPicPr>
          <p:cNvPr id="21" name="图片 12">
            <a:extLst>
              <a:ext uri="{FF2B5EF4-FFF2-40B4-BE49-F238E27FC236}">
                <a16:creationId xmlns:a16="http://schemas.microsoft.com/office/drawing/2014/main" id="{F010D070-88B4-4C1A-BA69-AC9F5A1245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2979" y="1981688"/>
            <a:ext cx="1028925" cy="533531"/>
          </a:xfrm>
          <a:prstGeom prst="rect">
            <a:avLst/>
          </a:prstGeom>
        </p:spPr>
      </p:pic>
      <p:pic>
        <p:nvPicPr>
          <p:cNvPr id="22" name="图片 13">
            <a:extLst>
              <a:ext uri="{FF2B5EF4-FFF2-40B4-BE49-F238E27FC236}">
                <a16:creationId xmlns:a16="http://schemas.microsoft.com/office/drawing/2014/main" id="{E0164917-9F45-4593-AB84-E3479F5472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6337" y="298978"/>
            <a:ext cx="2121365" cy="1143281"/>
          </a:xfrm>
          <a:prstGeom prst="rect">
            <a:avLst/>
          </a:prstGeom>
        </p:spPr>
      </p:pic>
      <p:pic>
        <p:nvPicPr>
          <p:cNvPr id="25" name="图片 22">
            <a:extLst>
              <a:ext uri="{FF2B5EF4-FFF2-40B4-BE49-F238E27FC236}">
                <a16:creationId xmlns:a16="http://schemas.microsoft.com/office/drawing/2014/main" id="{05CDDB86-417A-4B66-9E4D-94ABCE2C21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7044" y="1928671"/>
            <a:ext cx="979242" cy="1015876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B20317FC-ED2B-4E5C-ABF8-8DA9CE90BB01}"/>
              </a:ext>
            </a:extLst>
          </p:cNvPr>
          <p:cNvGrpSpPr/>
          <p:nvPr/>
        </p:nvGrpSpPr>
        <p:grpSpPr>
          <a:xfrm>
            <a:off x="8737600" y="4189413"/>
            <a:ext cx="3454400" cy="2617787"/>
            <a:chOff x="8737600" y="4189413"/>
            <a:chExt cx="3454400" cy="2617787"/>
          </a:xfrm>
        </p:grpSpPr>
        <p:pic>
          <p:nvPicPr>
            <p:cNvPr id="16" name="图片 7">
              <a:extLst>
                <a:ext uri="{FF2B5EF4-FFF2-40B4-BE49-F238E27FC236}">
                  <a16:creationId xmlns:a16="http://schemas.microsoft.com/office/drawing/2014/main" id="{C3D340F4-A8E0-48F2-BE1E-B283D886CE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4531762" flipH="1">
              <a:off x="8929768" y="5716652"/>
              <a:ext cx="915180" cy="757828"/>
            </a:xfrm>
            <a:prstGeom prst="rect">
              <a:avLst/>
            </a:prstGeom>
          </p:spPr>
        </p:pic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DA30D986-0FBD-4B36-A9A4-0D98AD085DF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737600" y="4189413"/>
              <a:ext cx="3454400" cy="2617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BA853527-A5D7-4BD5-BDE7-2F768AFCC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5175" y="5637213"/>
              <a:ext cx="119063" cy="119062"/>
            </a:xfrm>
            <a:custGeom>
              <a:avLst/>
              <a:gdLst>
                <a:gd name="T0" fmla="*/ 25 w 28"/>
                <a:gd name="T1" fmla="*/ 1 h 28"/>
                <a:gd name="T2" fmla="*/ 1 w 28"/>
                <a:gd name="T3" fmla="*/ 25 h 28"/>
                <a:gd name="T4" fmla="*/ 3 w 28"/>
                <a:gd name="T5" fmla="*/ 27 h 28"/>
                <a:gd name="T6" fmla="*/ 27 w 28"/>
                <a:gd name="T7" fmla="*/ 3 h 28"/>
                <a:gd name="T8" fmla="*/ 25 w 28"/>
                <a:gd name="T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5" y="1"/>
                  </a:moveTo>
                  <a:cubicBezTo>
                    <a:pt x="15" y="7"/>
                    <a:pt x="7" y="16"/>
                    <a:pt x="1" y="25"/>
                  </a:cubicBezTo>
                  <a:cubicBezTo>
                    <a:pt x="0" y="26"/>
                    <a:pt x="2" y="28"/>
                    <a:pt x="3" y="27"/>
                  </a:cubicBezTo>
                  <a:cubicBezTo>
                    <a:pt x="10" y="18"/>
                    <a:pt x="18" y="11"/>
                    <a:pt x="27" y="3"/>
                  </a:cubicBezTo>
                  <a:cubicBezTo>
                    <a:pt x="28" y="2"/>
                    <a:pt x="26" y="0"/>
                    <a:pt x="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C3421EA8-44B1-4162-8BF2-339686573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063" y="5394325"/>
              <a:ext cx="198438" cy="123825"/>
            </a:xfrm>
            <a:custGeom>
              <a:avLst/>
              <a:gdLst>
                <a:gd name="T0" fmla="*/ 42 w 47"/>
                <a:gd name="T1" fmla="*/ 1 h 29"/>
                <a:gd name="T2" fmla="*/ 2 w 47"/>
                <a:gd name="T3" fmla="*/ 25 h 29"/>
                <a:gd name="T4" fmla="*/ 4 w 47"/>
                <a:gd name="T5" fmla="*/ 28 h 29"/>
                <a:gd name="T6" fmla="*/ 44 w 47"/>
                <a:gd name="T7" fmla="*/ 4 h 29"/>
                <a:gd name="T8" fmla="*/ 42 w 47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9">
                  <a:moveTo>
                    <a:pt x="42" y="1"/>
                  </a:moveTo>
                  <a:cubicBezTo>
                    <a:pt x="28" y="7"/>
                    <a:pt x="15" y="15"/>
                    <a:pt x="2" y="25"/>
                  </a:cubicBezTo>
                  <a:cubicBezTo>
                    <a:pt x="0" y="26"/>
                    <a:pt x="2" y="29"/>
                    <a:pt x="4" y="28"/>
                  </a:cubicBezTo>
                  <a:cubicBezTo>
                    <a:pt x="17" y="19"/>
                    <a:pt x="30" y="12"/>
                    <a:pt x="44" y="4"/>
                  </a:cubicBezTo>
                  <a:cubicBezTo>
                    <a:pt x="47" y="3"/>
                    <a:pt x="45" y="0"/>
                    <a:pt x="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AAF1F881-DA9F-4CD4-B822-C688885AC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9388" y="5295900"/>
              <a:ext cx="182563" cy="50800"/>
            </a:xfrm>
            <a:custGeom>
              <a:avLst/>
              <a:gdLst>
                <a:gd name="T0" fmla="*/ 41 w 43"/>
                <a:gd name="T1" fmla="*/ 3 h 12"/>
                <a:gd name="T2" fmla="*/ 2 w 43"/>
                <a:gd name="T3" fmla="*/ 8 h 12"/>
                <a:gd name="T4" fmla="*/ 4 w 43"/>
                <a:gd name="T5" fmla="*/ 11 h 12"/>
                <a:gd name="T6" fmla="*/ 41 w 43"/>
                <a:gd name="T7" fmla="*/ 6 h 12"/>
                <a:gd name="T8" fmla="*/ 41 w 43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2">
                  <a:moveTo>
                    <a:pt x="41" y="3"/>
                  </a:moveTo>
                  <a:cubicBezTo>
                    <a:pt x="28" y="0"/>
                    <a:pt x="15" y="2"/>
                    <a:pt x="2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16" y="6"/>
                    <a:pt x="28" y="6"/>
                    <a:pt x="41" y="6"/>
                  </a:cubicBezTo>
                  <a:cubicBezTo>
                    <a:pt x="43" y="7"/>
                    <a:pt x="43" y="3"/>
                    <a:pt x="41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FFE3183A-48B2-4A13-93EA-2DA3AB345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313363"/>
              <a:ext cx="147638" cy="46037"/>
            </a:xfrm>
            <a:custGeom>
              <a:avLst/>
              <a:gdLst>
                <a:gd name="T0" fmla="*/ 33 w 35"/>
                <a:gd name="T1" fmla="*/ 6 h 11"/>
                <a:gd name="T2" fmla="*/ 2 w 35"/>
                <a:gd name="T3" fmla="*/ 2 h 11"/>
                <a:gd name="T4" fmla="*/ 2 w 35"/>
                <a:gd name="T5" fmla="*/ 5 h 11"/>
                <a:gd name="T6" fmla="*/ 31 w 35"/>
                <a:gd name="T7" fmla="*/ 10 h 11"/>
                <a:gd name="T8" fmla="*/ 33 w 35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1">
                  <a:moveTo>
                    <a:pt x="33" y="6"/>
                  </a:moveTo>
                  <a:cubicBezTo>
                    <a:pt x="23" y="1"/>
                    <a:pt x="12" y="0"/>
                    <a:pt x="2" y="2"/>
                  </a:cubicBezTo>
                  <a:cubicBezTo>
                    <a:pt x="0" y="2"/>
                    <a:pt x="1" y="5"/>
                    <a:pt x="2" y="5"/>
                  </a:cubicBezTo>
                  <a:cubicBezTo>
                    <a:pt x="12" y="3"/>
                    <a:pt x="22" y="5"/>
                    <a:pt x="31" y="10"/>
                  </a:cubicBezTo>
                  <a:cubicBezTo>
                    <a:pt x="33" y="11"/>
                    <a:pt x="35" y="8"/>
                    <a:pt x="3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CB011E8D-38EC-4527-B484-CE10800C6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6300" y="5432425"/>
              <a:ext cx="63500" cy="38100"/>
            </a:xfrm>
            <a:custGeom>
              <a:avLst/>
              <a:gdLst>
                <a:gd name="T0" fmla="*/ 13 w 15"/>
                <a:gd name="T1" fmla="*/ 6 h 9"/>
                <a:gd name="T2" fmla="*/ 3 w 15"/>
                <a:gd name="T3" fmla="*/ 1 h 9"/>
                <a:gd name="T4" fmla="*/ 1 w 15"/>
                <a:gd name="T5" fmla="*/ 3 h 9"/>
                <a:gd name="T6" fmla="*/ 12 w 15"/>
                <a:gd name="T7" fmla="*/ 9 h 9"/>
                <a:gd name="T8" fmla="*/ 13 w 15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13" y="6"/>
                  </a:moveTo>
                  <a:cubicBezTo>
                    <a:pt x="10" y="4"/>
                    <a:pt x="6" y="2"/>
                    <a:pt x="3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5" y="5"/>
                    <a:pt x="8" y="7"/>
                    <a:pt x="12" y="9"/>
                  </a:cubicBezTo>
                  <a:cubicBezTo>
                    <a:pt x="14" y="9"/>
                    <a:pt x="15" y="7"/>
                    <a:pt x="1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7CA065E2-CA0A-4DBB-8A01-78A8B752B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9663" y="5632450"/>
              <a:ext cx="88900" cy="114300"/>
            </a:xfrm>
            <a:custGeom>
              <a:avLst/>
              <a:gdLst>
                <a:gd name="T0" fmla="*/ 21 w 21"/>
                <a:gd name="T1" fmla="*/ 24 h 27"/>
                <a:gd name="T2" fmla="*/ 4 w 21"/>
                <a:gd name="T3" fmla="*/ 1 h 27"/>
                <a:gd name="T4" fmla="*/ 2 w 21"/>
                <a:gd name="T5" fmla="*/ 4 h 27"/>
                <a:gd name="T6" fmla="*/ 17 w 21"/>
                <a:gd name="T7" fmla="*/ 25 h 27"/>
                <a:gd name="T8" fmla="*/ 21 w 21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7">
                  <a:moveTo>
                    <a:pt x="21" y="24"/>
                  </a:moveTo>
                  <a:cubicBezTo>
                    <a:pt x="18" y="14"/>
                    <a:pt x="12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9" y="10"/>
                    <a:pt x="13" y="17"/>
                    <a:pt x="17" y="25"/>
                  </a:cubicBezTo>
                  <a:cubicBezTo>
                    <a:pt x="18" y="27"/>
                    <a:pt x="21" y="26"/>
                    <a:pt x="21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9CA3B281-4723-4CF5-A323-BC47AFBF7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6825" y="5926138"/>
              <a:ext cx="30163" cy="161925"/>
            </a:xfrm>
            <a:custGeom>
              <a:avLst/>
              <a:gdLst>
                <a:gd name="T0" fmla="*/ 4 w 7"/>
                <a:gd name="T1" fmla="*/ 2 h 38"/>
                <a:gd name="T2" fmla="*/ 0 w 7"/>
                <a:gd name="T3" fmla="*/ 3 h 38"/>
                <a:gd name="T4" fmla="*/ 3 w 7"/>
                <a:gd name="T5" fmla="*/ 36 h 38"/>
                <a:gd name="T6" fmla="*/ 7 w 7"/>
                <a:gd name="T7" fmla="*/ 35 h 38"/>
                <a:gd name="T8" fmla="*/ 4 w 7"/>
                <a:gd name="T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8">
                  <a:moveTo>
                    <a:pt x="4" y="2"/>
                  </a:moveTo>
                  <a:cubicBezTo>
                    <a:pt x="3" y="0"/>
                    <a:pt x="0" y="1"/>
                    <a:pt x="0" y="3"/>
                  </a:cubicBezTo>
                  <a:cubicBezTo>
                    <a:pt x="1" y="14"/>
                    <a:pt x="1" y="25"/>
                    <a:pt x="3" y="36"/>
                  </a:cubicBezTo>
                  <a:cubicBezTo>
                    <a:pt x="3" y="38"/>
                    <a:pt x="7" y="38"/>
                    <a:pt x="7" y="35"/>
                  </a:cubicBezTo>
                  <a:cubicBezTo>
                    <a:pt x="7" y="24"/>
                    <a:pt x="5" y="13"/>
                    <a:pt x="4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894A6093-D918-440E-BCA7-FE6B9B16D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4588" y="6351588"/>
              <a:ext cx="114300" cy="161925"/>
            </a:xfrm>
            <a:custGeom>
              <a:avLst/>
              <a:gdLst>
                <a:gd name="T0" fmla="*/ 22 w 27"/>
                <a:gd name="T1" fmla="*/ 3 h 38"/>
                <a:gd name="T2" fmla="*/ 2 w 27"/>
                <a:gd name="T3" fmla="*/ 33 h 38"/>
                <a:gd name="T4" fmla="*/ 6 w 27"/>
                <a:gd name="T5" fmla="*/ 36 h 38"/>
                <a:gd name="T6" fmla="*/ 26 w 27"/>
                <a:gd name="T7" fmla="*/ 5 h 38"/>
                <a:gd name="T8" fmla="*/ 22 w 27"/>
                <a:gd name="T9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8">
                  <a:moveTo>
                    <a:pt x="22" y="3"/>
                  </a:moveTo>
                  <a:cubicBezTo>
                    <a:pt x="16" y="14"/>
                    <a:pt x="8" y="23"/>
                    <a:pt x="2" y="33"/>
                  </a:cubicBezTo>
                  <a:cubicBezTo>
                    <a:pt x="0" y="36"/>
                    <a:pt x="3" y="38"/>
                    <a:pt x="6" y="36"/>
                  </a:cubicBezTo>
                  <a:cubicBezTo>
                    <a:pt x="15" y="28"/>
                    <a:pt x="21" y="16"/>
                    <a:pt x="26" y="5"/>
                  </a:cubicBezTo>
                  <a:cubicBezTo>
                    <a:pt x="27" y="3"/>
                    <a:pt x="23" y="0"/>
                    <a:pt x="22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381FB711-78AB-451D-8F3D-45D7C32C9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9300" y="6637338"/>
              <a:ext cx="144463" cy="33337"/>
            </a:xfrm>
            <a:custGeom>
              <a:avLst/>
              <a:gdLst>
                <a:gd name="T0" fmla="*/ 32 w 34"/>
                <a:gd name="T1" fmla="*/ 2 h 8"/>
                <a:gd name="T2" fmla="*/ 2 w 34"/>
                <a:gd name="T3" fmla="*/ 0 h 8"/>
                <a:gd name="T4" fmla="*/ 2 w 34"/>
                <a:gd name="T5" fmla="*/ 4 h 8"/>
                <a:gd name="T6" fmla="*/ 32 w 34"/>
                <a:gd name="T7" fmla="*/ 5 h 8"/>
                <a:gd name="T8" fmla="*/ 32 w 34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8">
                  <a:moveTo>
                    <a:pt x="32" y="2"/>
                  </a:moveTo>
                  <a:cubicBezTo>
                    <a:pt x="22" y="3"/>
                    <a:pt x="12" y="2"/>
                    <a:pt x="2" y="0"/>
                  </a:cubicBezTo>
                  <a:cubicBezTo>
                    <a:pt x="0" y="0"/>
                    <a:pt x="0" y="3"/>
                    <a:pt x="2" y="4"/>
                  </a:cubicBezTo>
                  <a:cubicBezTo>
                    <a:pt x="12" y="8"/>
                    <a:pt x="22" y="7"/>
                    <a:pt x="32" y="5"/>
                  </a:cubicBezTo>
                  <a:cubicBezTo>
                    <a:pt x="34" y="5"/>
                    <a:pt x="34" y="2"/>
                    <a:pt x="3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C007D4F6-E261-4114-BAC7-3453F7788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4813" y="6450013"/>
              <a:ext cx="139700" cy="106362"/>
            </a:xfrm>
            <a:custGeom>
              <a:avLst/>
              <a:gdLst>
                <a:gd name="T0" fmla="*/ 31 w 33"/>
                <a:gd name="T1" fmla="*/ 20 h 25"/>
                <a:gd name="T2" fmla="*/ 4 w 33"/>
                <a:gd name="T3" fmla="*/ 2 h 25"/>
                <a:gd name="T4" fmla="*/ 2 w 33"/>
                <a:gd name="T5" fmla="*/ 5 h 25"/>
                <a:gd name="T6" fmla="*/ 29 w 33"/>
                <a:gd name="T7" fmla="*/ 23 h 25"/>
                <a:gd name="T8" fmla="*/ 31 w 33"/>
                <a:gd name="T9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5">
                  <a:moveTo>
                    <a:pt x="31" y="20"/>
                  </a:moveTo>
                  <a:cubicBezTo>
                    <a:pt x="22" y="14"/>
                    <a:pt x="13" y="7"/>
                    <a:pt x="4" y="2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11" y="12"/>
                    <a:pt x="20" y="17"/>
                    <a:pt x="29" y="23"/>
                  </a:cubicBezTo>
                  <a:cubicBezTo>
                    <a:pt x="31" y="25"/>
                    <a:pt x="33" y="21"/>
                    <a:pt x="31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EE4565BE-E6C4-47A3-9A51-D6AF836DA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0350" y="6096000"/>
              <a:ext cx="30163" cy="141287"/>
            </a:xfrm>
            <a:custGeom>
              <a:avLst/>
              <a:gdLst>
                <a:gd name="T0" fmla="*/ 7 w 7"/>
                <a:gd name="T1" fmla="*/ 29 h 33"/>
                <a:gd name="T2" fmla="*/ 5 w 7"/>
                <a:gd name="T3" fmla="*/ 3 h 33"/>
                <a:gd name="T4" fmla="*/ 1 w 7"/>
                <a:gd name="T5" fmla="*/ 3 h 33"/>
                <a:gd name="T6" fmla="*/ 3 w 7"/>
                <a:gd name="T7" fmla="*/ 30 h 33"/>
                <a:gd name="T8" fmla="*/ 7 w 7"/>
                <a:gd name="T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3">
                  <a:moveTo>
                    <a:pt x="7" y="29"/>
                  </a:moveTo>
                  <a:cubicBezTo>
                    <a:pt x="5" y="21"/>
                    <a:pt x="4" y="12"/>
                    <a:pt x="5" y="3"/>
                  </a:cubicBezTo>
                  <a:cubicBezTo>
                    <a:pt x="5" y="1"/>
                    <a:pt x="2" y="0"/>
                    <a:pt x="1" y="3"/>
                  </a:cubicBezTo>
                  <a:cubicBezTo>
                    <a:pt x="0" y="12"/>
                    <a:pt x="0" y="21"/>
                    <a:pt x="3" y="30"/>
                  </a:cubicBezTo>
                  <a:cubicBezTo>
                    <a:pt x="4" y="33"/>
                    <a:pt x="7" y="32"/>
                    <a:pt x="7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CCA70A98-CE2E-4D5F-9EC8-60D34F17C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6388" y="5734050"/>
              <a:ext cx="80963" cy="115887"/>
            </a:xfrm>
            <a:custGeom>
              <a:avLst/>
              <a:gdLst>
                <a:gd name="T0" fmla="*/ 15 w 19"/>
                <a:gd name="T1" fmla="*/ 2 h 27"/>
                <a:gd name="T2" fmla="*/ 1 w 19"/>
                <a:gd name="T3" fmla="*/ 23 h 27"/>
                <a:gd name="T4" fmla="*/ 4 w 19"/>
                <a:gd name="T5" fmla="*/ 25 h 27"/>
                <a:gd name="T6" fmla="*/ 17 w 19"/>
                <a:gd name="T7" fmla="*/ 4 h 27"/>
                <a:gd name="T8" fmla="*/ 15 w 19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15" y="2"/>
                  </a:moveTo>
                  <a:cubicBezTo>
                    <a:pt x="10" y="9"/>
                    <a:pt x="5" y="16"/>
                    <a:pt x="1" y="23"/>
                  </a:cubicBezTo>
                  <a:cubicBezTo>
                    <a:pt x="0" y="25"/>
                    <a:pt x="3" y="27"/>
                    <a:pt x="4" y="25"/>
                  </a:cubicBezTo>
                  <a:cubicBezTo>
                    <a:pt x="9" y="18"/>
                    <a:pt x="13" y="11"/>
                    <a:pt x="17" y="4"/>
                  </a:cubicBezTo>
                  <a:cubicBezTo>
                    <a:pt x="19" y="2"/>
                    <a:pt x="16" y="0"/>
                    <a:pt x="15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AC3A803B-0D5E-406B-B52F-5D70FDA51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487988"/>
              <a:ext cx="101600" cy="111125"/>
            </a:xfrm>
            <a:custGeom>
              <a:avLst/>
              <a:gdLst>
                <a:gd name="T0" fmla="*/ 20 w 24"/>
                <a:gd name="T1" fmla="*/ 1 h 26"/>
                <a:gd name="T2" fmla="*/ 0 w 24"/>
                <a:gd name="T3" fmla="*/ 23 h 26"/>
                <a:gd name="T4" fmla="*/ 4 w 24"/>
                <a:gd name="T5" fmla="*/ 24 h 26"/>
                <a:gd name="T6" fmla="*/ 22 w 24"/>
                <a:gd name="T7" fmla="*/ 4 h 26"/>
                <a:gd name="T8" fmla="*/ 20 w 24"/>
                <a:gd name="T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6">
                  <a:moveTo>
                    <a:pt x="20" y="1"/>
                  </a:moveTo>
                  <a:cubicBezTo>
                    <a:pt x="10" y="5"/>
                    <a:pt x="4" y="13"/>
                    <a:pt x="0" y="23"/>
                  </a:cubicBezTo>
                  <a:cubicBezTo>
                    <a:pt x="0" y="25"/>
                    <a:pt x="3" y="26"/>
                    <a:pt x="4" y="24"/>
                  </a:cubicBezTo>
                  <a:cubicBezTo>
                    <a:pt x="7" y="15"/>
                    <a:pt x="14" y="8"/>
                    <a:pt x="22" y="4"/>
                  </a:cubicBezTo>
                  <a:cubicBezTo>
                    <a:pt x="24" y="3"/>
                    <a:pt x="22" y="0"/>
                    <a:pt x="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4D1A31F2-889B-4303-9BCF-0A877557C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8200" y="5232400"/>
              <a:ext cx="93663" cy="76200"/>
            </a:xfrm>
            <a:custGeom>
              <a:avLst/>
              <a:gdLst>
                <a:gd name="T0" fmla="*/ 18 w 22"/>
                <a:gd name="T1" fmla="*/ 1 h 18"/>
                <a:gd name="T2" fmla="*/ 2 w 22"/>
                <a:gd name="T3" fmla="*/ 13 h 18"/>
                <a:gd name="T4" fmla="*/ 5 w 22"/>
                <a:gd name="T5" fmla="*/ 16 h 18"/>
                <a:gd name="T6" fmla="*/ 20 w 22"/>
                <a:gd name="T7" fmla="*/ 4 h 18"/>
                <a:gd name="T8" fmla="*/ 18 w 22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8">
                  <a:moveTo>
                    <a:pt x="18" y="1"/>
                  </a:moveTo>
                  <a:cubicBezTo>
                    <a:pt x="12" y="4"/>
                    <a:pt x="7" y="9"/>
                    <a:pt x="2" y="13"/>
                  </a:cubicBezTo>
                  <a:cubicBezTo>
                    <a:pt x="0" y="14"/>
                    <a:pt x="2" y="18"/>
                    <a:pt x="5" y="16"/>
                  </a:cubicBezTo>
                  <a:cubicBezTo>
                    <a:pt x="10" y="13"/>
                    <a:pt x="15" y="9"/>
                    <a:pt x="20" y="4"/>
                  </a:cubicBezTo>
                  <a:cubicBezTo>
                    <a:pt x="22" y="3"/>
                    <a:pt x="20" y="0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23">
              <a:extLst>
                <a:ext uri="{FF2B5EF4-FFF2-40B4-BE49-F238E27FC236}">
                  <a16:creationId xmlns:a16="http://schemas.microsoft.com/office/drawing/2014/main" id="{540FBF6D-0ED2-4749-A709-ED5B8EC95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5063" y="5045075"/>
              <a:ext cx="169863" cy="85725"/>
            </a:xfrm>
            <a:custGeom>
              <a:avLst/>
              <a:gdLst>
                <a:gd name="T0" fmla="*/ 37 w 40"/>
                <a:gd name="T1" fmla="*/ 1 h 20"/>
                <a:gd name="T2" fmla="*/ 1 w 40"/>
                <a:gd name="T3" fmla="*/ 17 h 20"/>
                <a:gd name="T4" fmla="*/ 3 w 40"/>
                <a:gd name="T5" fmla="*/ 20 h 20"/>
                <a:gd name="T6" fmla="*/ 38 w 40"/>
                <a:gd name="T7" fmla="*/ 4 h 20"/>
                <a:gd name="T8" fmla="*/ 37 w 40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0">
                  <a:moveTo>
                    <a:pt x="37" y="1"/>
                  </a:moveTo>
                  <a:cubicBezTo>
                    <a:pt x="25" y="5"/>
                    <a:pt x="13" y="11"/>
                    <a:pt x="1" y="17"/>
                  </a:cubicBezTo>
                  <a:cubicBezTo>
                    <a:pt x="0" y="17"/>
                    <a:pt x="1" y="20"/>
                    <a:pt x="3" y="20"/>
                  </a:cubicBezTo>
                  <a:cubicBezTo>
                    <a:pt x="15" y="15"/>
                    <a:pt x="27" y="10"/>
                    <a:pt x="38" y="4"/>
                  </a:cubicBezTo>
                  <a:cubicBezTo>
                    <a:pt x="40" y="3"/>
                    <a:pt x="39" y="0"/>
                    <a:pt x="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id="{45E7D3BF-23BB-4345-BBBB-F9DF96555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0188" y="4837113"/>
              <a:ext cx="161925" cy="106362"/>
            </a:xfrm>
            <a:custGeom>
              <a:avLst/>
              <a:gdLst>
                <a:gd name="T0" fmla="*/ 35 w 38"/>
                <a:gd name="T1" fmla="*/ 1 h 25"/>
                <a:gd name="T2" fmla="*/ 2 w 38"/>
                <a:gd name="T3" fmla="*/ 21 h 25"/>
                <a:gd name="T4" fmla="*/ 2 w 38"/>
                <a:gd name="T5" fmla="*/ 24 h 25"/>
                <a:gd name="T6" fmla="*/ 37 w 38"/>
                <a:gd name="T7" fmla="*/ 4 h 25"/>
                <a:gd name="T8" fmla="*/ 35 w 38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5">
                  <a:moveTo>
                    <a:pt x="35" y="1"/>
                  </a:moveTo>
                  <a:cubicBezTo>
                    <a:pt x="25" y="10"/>
                    <a:pt x="14" y="17"/>
                    <a:pt x="2" y="21"/>
                  </a:cubicBezTo>
                  <a:cubicBezTo>
                    <a:pt x="0" y="22"/>
                    <a:pt x="0" y="25"/>
                    <a:pt x="2" y="24"/>
                  </a:cubicBezTo>
                  <a:cubicBezTo>
                    <a:pt x="16" y="21"/>
                    <a:pt x="28" y="14"/>
                    <a:pt x="37" y="4"/>
                  </a:cubicBezTo>
                  <a:cubicBezTo>
                    <a:pt x="38" y="2"/>
                    <a:pt x="36" y="0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D8557A8F-C716-48AA-AD9D-F62FB8F75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4038" y="4564063"/>
              <a:ext cx="93663" cy="127000"/>
            </a:xfrm>
            <a:custGeom>
              <a:avLst/>
              <a:gdLst>
                <a:gd name="T0" fmla="*/ 17 w 22"/>
                <a:gd name="T1" fmla="*/ 2 h 30"/>
                <a:gd name="T2" fmla="*/ 2 w 22"/>
                <a:gd name="T3" fmla="*/ 26 h 30"/>
                <a:gd name="T4" fmla="*/ 4 w 22"/>
                <a:gd name="T5" fmla="*/ 29 h 30"/>
                <a:gd name="T6" fmla="*/ 21 w 22"/>
                <a:gd name="T7" fmla="*/ 4 h 30"/>
                <a:gd name="T8" fmla="*/ 17 w 22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17" y="2"/>
                  </a:moveTo>
                  <a:cubicBezTo>
                    <a:pt x="14" y="11"/>
                    <a:pt x="9" y="20"/>
                    <a:pt x="2" y="26"/>
                  </a:cubicBezTo>
                  <a:cubicBezTo>
                    <a:pt x="0" y="27"/>
                    <a:pt x="2" y="30"/>
                    <a:pt x="4" y="29"/>
                  </a:cubicBezTo>
                  <a:cubicBezTo>
                    <a:pt x="13" y="22"/>
                    <a:pt x="19" y="14"/>
                    <a:pt x="21" y="4"/>
                  </a:cubicBezTo>
                  <a:cubicBezTo>
                    <a:pt x="22" y="1"/>
                    <a:pt x="18" y="0"/>
                    <a:pt x="1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26">
              <a:extLst>
                <a:ext uri="{FF2B5EF4-FFF2-40B4-BE49-F238E27FC236}">
                  <a16:creationId xmlns:a16="http://schemas.microsoft.com/office/drawing/2014/main" id="{E85D217D-4B69-4202-A84B-5CE0811FE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1200" y="4189413"/>
              <a:ext cx="50800" cy="242887"/>
            </a:xfrm>
            <a:custGeom>
              <a:avLst/>
              <a:gdLst>
                <a:gd name="T0" fmla="*/ 7 w 12"/>
                <a:gd name="T1" fmla="*/ 2 h 57"/>
                <a:gd name="T2" fmla="*/ 1 w 12"/>
                <a:gd name="T3" fmla="*/ 54 h 57"/>
                <a:gd name="T4" fmla="*/ 6 w 12"/>
                <a:gd name="T5" fmla="*/ 54 h 57"/>
                <a:gd name="T6" fmla="*/ 12 w 12"/>
                <a:gd name="T7" fmla="*/ 3 h 57"/>
                <a:gd name="T8" fmla="*/ 7 w 12"/>
                <a:gd name="T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7">
                  <a:moveTo>
                    <a:pt x="7" y="2"/>
                  </a:moveTo>
                  <a:cubicBezTo>
                    <a:pt x="4" y="19"/>
                    <a:pt x="2" y="37"/>
                    <a:pt x="1" y="54"/>
                  </a:cubicBezTo>
                  <a:cubicBezTo>
                    <a:pt x="0" y="57"/>
                    <a:pt x="5" y="57"/>
                    <a:pt x="6" y="54"/>
                  </a:cubicBezTo>
                  <a:cubicBezTo>
                    <a:pt x="8" y="37"/>
                    <a:pt x="11" y="20"/>
                    <a:pt x="12" y="3"/>
                  </a:cubicBezTo>
                  <a:cubicBezTo>
                    <a:pt x="12" y="0"/>
                    <a:pt x="7" y="0"/>
                    <a:pt x="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222E632-C013-498A-9DE2-7F71DC9A6CDF}"/>
              </a:ext>
            </a:extLst>
          </p:cNvPr>
          <p:cNvGrpSpPr/>
          <p:nvPr/>
        </p:nvGrpSpPr>
        <p:grpSpPr>
          <a:xfrm>
            <a:off x="3184890" y="20260"/>
            <a:ext cx="3513862" cy="2032500"/>
            <a:chOff x="772246" y="990844"/>
            <a:chExt cx="3513862" cy="2032500"/>
          </a:xfrm>
        </p:grpSpPr>
        <p:pic>
          <p:nvPicPr>
            <p:cNvPr id="19" name="图片 10">
              <a:extLst>
                <a:ext uri="{FF2B5EF4-FFF2-40B4-BE49-F238E27FC236}">
                  <a16:creationId xmlns:a16="http://schemas.microsoft.com/office/drawing/2014/main" id="{BC2CC777-9287-41BE-92B4-ED2B2CC04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69059" y="990844"/>
              <a:ext cx="3417049" cy="2032500"/>
            </a:xfrm>
            <a:prstGeom prst="rect">
              <a:avLst/>
            </a:prstGeom>
          </p:spPr>
        </p:pic>
        <p:pic>
          <p:nvPicPr>
            <p:cNvPr id="14" name="图片 5">
              <a:extLst>
                <a:ext uri="{FF2B5EF4-FFF2-40B4-BE49-F238E27FC236}">
                  <a16:creationId xmlns:a16="http://schemas.microsoft.com/office/drawing/2014/main" id="{7C758161-26ED-4520-9E7D-A01FFF6BB2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9764936" flipH="1">
              <a:off x="772246" y="1608509"/>
              <a:ext cx="1006908" cy="833785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776E0D9-B882-44C5-A420-6118A6A6DC2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21537" y="2683531"/>
            <a:ext cx="5438103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20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E6AEED19-6C56-40C7-8D00-B7F4EB44219A}"/>
              </a:ext>
            </a:extLst>
          </p:cNvPr>
          <p:cNvSpPr txBox="1"/>
          <p:nvPr/>
        </p:nvSpPr>
        <p:spPr>
          <a:xfrm>
            <a:off x="1726931" y="715608"/>
            <a:ext cx="44861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D9B035F-1D8B-4981-B3EA-0014FA3A9BE6}"/>
              </a:ext>
            </a:extLst>
          </p:cNvPr>
          <p:cNvGrpSpPr/>
          <p:nvPr/>
        </p:nvGrpSpPr>
        <p:grpSpPr>
          <a:xfrm>
            <a:off x="752022" y="715608"/>
            <a:ext cx="776391" cy="675414"/>
            <a:chOff x="734498" y="718663"/>
            <a:chExt cx="776391" cy="675414"/>
          </a:xfrm>
        </p:grpSpPr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20B151C5-9E82-4E2D-B5E9-91D4523E38C8}"/>
                </a:ext>
              </a:extLst>
            </p:cNvPr>
            <p:cNvSpPr/>
            <p:nvPr/>
          </p:nvSpPr>
          <p:spPr>
            <a:xfrm>
              <a:off x="734498" y="718663"/>
              <a:ext cx="776391" cy="66930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4F0790A-4D1E-4415-9C93-AC53341C34B3}"/>
                </a:ext>
              </a:extLst>
            </p:cNvPr>
            <p:cNvSpPr txBox="1"/>
            <p:nvPr/>
          </p:nvSpPr>
          <p:spPr>
            <a:xfrm>
              <a:off x="933016" y="87085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D1962AB-0ECB-4206-B81D-6DA0D1ADD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1867" y="2109787"/>
            <a:ext cx="9422327" cy="217646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B33DC04-9154-46BF-894E-5F0248960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024" y="1395411"/>
            <a:ext cx="1152525" cy="1152525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713477B0-C33F-4078-AA29-A978AC45BB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925" y="1295399"/>
            <a:ext cx="115252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51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83C0FA-F3A9-498C-9402-82222873245E}"/>
              </a:ext>
            </a:extLst>
          </p:cNvPr>
          <p:cNvSpPr txBox="1"/>
          <p:nvPr/>
        </p:nvSpPr>
        <p:spPr>
          <a:xfrm>
            <a:off x="1726931" y="715608"/>
            <a:ext cx="4107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nào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nhất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89C7AC-BADA-4890-B7C9-C1A1372A3510}"/>
              </a:ext>
            </a:extLst>
          </p:cNvPr>
          <p:cNvGrpSpPr/>
          <p:nvPr/>
        </p:nvGrpSpPr>
        <p:grpSpPr>
          <a:xfrm>
            <a:off x="752022" y="715608"/>
            <a:ext cx="776391" cy="675414"/>
            <a:chOff x="734498" y="718663"/>
            <a:chExt cx="776391" cy="675414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0F17B60F-326A-478F-92C6-290F09305660}"/>
                </a:ext>
              </a:extLst>
            </p:cNvPr>
            <p:cNvSpPr/>
            <p:nvPr/>
          </p:nvSpPr>
          <p:spPr>
            <a:xfrm>
              <a:off x="734498" y="718663"/>
              <a:ext cx="776391" cy="66930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EB08CCC-721C-458F-A647-2AD6B53355A7}"/>
                </a:ext>
              </a:extLst>
            </p:cNvPr>
            <p:cNvSpPr txBox="1"/>
            <p:nvPr/>
          </p:nvSpPr>
          <p:spPr>
            <a:xfrm>
              <a:off x="933016" y="87085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921A9E3-B389-49E8-B6F8-AEEF8A1B4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475" y="1679513"/>
            <a:ext cx="7639050" cy="390690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D770835-AAEC-4046-A6CC-0E4A95D0659A}"/>
              </a:ext>
            </a:extLst>
          </p:cNvPr>
          <p:cNvSpPr/>
          <p:nvPr/>
        </p:nvSpPr>
        <p:spPr>
          <a:xfrm>
            <a:off x="2343150" y="1351080"/>
            <a:ext cx="1962150" cy="5100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1AF0701-30FD-4AD1-8A0E-C31EE8F1408D}"/>
              </a:ext>
            </a:extLst>
          </p:cNvPr>
          <p:cNvSpPr/>
          <p:nvPr/>
        </p:nvSpPr>
        <p:spPr>
          <a:xfrm>
            <a:off x="4086225" y="2241592"/>
            <a:ext cx="1962150" cy="5100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05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585C95-4CB2-40C3-9B1A-9888D52D9841}"/>
              </a:ext>
            </a:extLst>
          </p:cNvPr>
          <p:cNvSpPr txBox="1"/>
          <p:nvPr/>
        </p:nvSpPr>
        <p:spPr>
          <a:xfrm>
            <a:off x="2628900" y="676275"/>
            <a:ext cx="7219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0" i="0" dirty="0">
                <a:solidFill>
                  <a:srgbClr val="FF0000"/>
                </a:solidFill>
                <a:effectLst/>
              </a:rPr>
              <a:t>Ngựa hay hươu cao cổ cao hơn?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354D22-A927-47C8-B47D-A1AE994C2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925" y="1563698"/>
            <a:ext cx="6686550" cy="443229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F292326-2D4C-4AF2-B71A-17BA55871D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499" y="1423986"/>
            <a:ext cx="115252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35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861182-14DC-4328-98A7-A44FA1177E67}"/>
              </a:ext>
            </a:extLst>
          </p:cNvPr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Thước</a:t>
            </a:r>
            <a:r>
              <a:rPr lang="en-US" sz="3600" kern="12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hay </a:t>
            </a:r>
            <a:r>
              <a:rPr lang="en-US" sz="3600" kern="120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bút</a:t>
            </a:r>
            <a:r>
              <a:rPr lang="en-US" sz="3600" kern="12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chì</a:t>
            </a:r>
            <a:r>
              <a:rPr lang="en-US" sz="3600" kern="12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dài</a:t>
            </a:r>
            <a:r>
              <a:rPr lang="en-US" sz="3600" kern="12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hơn</a:t>
            </a:r>
            <a:r>
              <a:rPr lang="en-US" sz="3600" kern="12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2940EB-94A7-4BC7-B1AC-1E4C09723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316" y="1164777"/>
            <a:ext cx="6780700" cy="4526117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E83D3F4B-9EAA-4E76-8606-3EE710913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491" y="3831906"/>
            <a:ext cx="115252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7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83C0FA-F3A9-498C-9402-82222873245E}"/>
              </a:ext>
            </a:extLst>
          </p:cNvPr>
          <p:cNvSpPr txBox="1"/>
          <p:nvPr/>
        </p:nvSpPr>
        <p:spPr>
          <a:xfrm>
            <a:off x="1726931" y="715608"/>
            <a:ext cx="46367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89C7AC-BADA-4890-B7C9-C1A1372A3510}"/>
              </a:ext>
            </a:extLst>
          </p:cNvPr>
          <p:cNvGrpSpPr/>
          <p:nvPr/>
        </p:nvGrpSpPr>
        <p:grpSpPr>
          <a:xfrm>
            <a:off x="752022" y="715608"/>
            <a:ext cx="776391" cy="675414"/>
            <a:chOff x="734498" y="718663"/>
            <a:chExt cx="776391" cy="675414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0F17B60F-326A-478F-92C6-290F09305660}"/>
                </a:ext>
              </a:extLst>
            </p:cNvPr>
            <p:cNvSpPr/>
            <p:nvPr/>
          </p:nvSpPr>
          <p:spPr>
            <a:xfrm>
              <a:off x="734498" y="718663"/>
              <a:ext cx="776391" cy="66930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EB08CCC-721C-458F-A647-2AD6B53355A7}"/>
                </a:ext>
              </a:extLst>
            </p:cNvPr>
            <p:cNvSpPr txBox="1"/>
            <p:nvPr/>
          </p:nvSpPr>
          <p:spPr>
            <a:xfrm>
              <a:off x="933016" y="87085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4AEEFED-EADC-4410-90AF-F255E5131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9476" y="1335570"/>
            <a:ext cx="6043612" cy="4503339"/>
          </a:xfrm>
          <a:prstGeom prst="rect">
            <a:avLst/>
          </a:prstGeom>
        </p:spPr>
      </p:pic>
      <p:grpSp>
        <p:nvGrpSpPr>
          <p:cNvPr id="11" name="Google Shape;324;p11">
            <a:extLst>
              <a:ext uri="{FF2B5EF4-FFF2-40B4-BE49-F238E27FC236}">
                <a16:creationId xmlns:a16="http://schemas.microsoft.com/office/drawing/2014/main" id="{36DC59A6-649B-473C-AE5A-8C9392B94369}"/>
              </a:ext>
            </a:extLst>
          </p:cNvPr>
          <p:cNvGrpSpPr/>
          <p:nvPr/>
        </p:nvGrpSpPr>
        <p:grpSpPr>
          <a:xfrm rot="14686066">
            <a:off x="1978789" y="1437293"/>
            <a:ext cx="6066834" cy="2820824"/>
            <a:chOff x="-266672" y="2427241"/>
            <a:chExt cx="6669708" cy="3055335"/>
          </a:xfrm>
        </p:grpSpPr>
        <p:pic>
          <p:nvPicPr>
            <p:cNvPr id="13" name="Google Shape;325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20DF5064-5F43-47C7-8A74-9FA10F32BCB9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0000" b="38815"/>
            <a:stretch/>
          </p:blipFill>
          <p:spPr>
            <a:xfrm rot="1511427">
              <a:off x="-266672" y="2921678"/>
              <a:ext cx="6669708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326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AEC91F11-C3DC-4619-BF69-3B5F6AD1C0AE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665680">
              <a:off x="-14093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461D1CB-E356-4574-9FFE-72CA04C13436}"/>
              </a:ext>
            </a:extLst>
          </p:cNvPr>
          <p:cNvSpPr/>
          <p:nvPr/>
        </p:nvSpPr>
        <p:spPr>
          <a:xfrm>
            <a:off x="3721858" y="6001548"/>
            <a:ext cx="1276537" cy="55675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8 cm</a:t>
            </a:r>
          </a:p>
        </p:txBody>
      </p:sp>
      <p:grpSp>
        <p:nvGrpSpPr>
          <p:cNvPr id="17" name="Google Shape;324;p11">
            <a:extLst>
              <a:ext uri="{FF2B5EF4-FFF2-40B4-BE49-F238E27FC236}">
                <a16:creationId xmlns:a16="http://schemas.microsoft.com/office/drawing/2014/main" id="{841AC301-14D9-48E1-9F54-882EB5715608}"/>
              </a:ext>
            </a:extLst>
          </p:cNvPr>
          <p:cNvGrpSpPr/>
          <p:nvPr/>
        </p:nvGrpSpPr>
        <p:grpSpPr>
          <a:xfrm rot="14686066">
            <a:off x="3263644" y="1453980"/>
            <a:ext cx="6117698" cy="2820824"/>
            <a:chOff x="-376342" y="2427241"/>
            <a:chExt cx="6725626" cy="3055335"/>
          </a:xfrm>
        </p:grpSpPr>
        <p:pic>
          <p:nvPicPr>
            <p:cNvPr id="18" name="Google Shape;325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B488BD04-BAB5-4FF4-9C94-4DC7D6850ADD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0000" b="38815"/>
            <a:stretch/>
          </p:blipFill>
          <p:spPr>
            <a:xfrm rot="1511427">
              <a:off x="-376342" y="2899460"/>
              <a:ext cx="6725626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326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A4D6EB76-9DF3-4803-A7AF-EFDAAB4E2DC7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665680">
              <a:off x="-14093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BFE4ACF-AEF3-4A06-981B-8A36B91461E8}"/>
              </a:ext>
            </a:extLst>
          </p:cNvPr>
          <p:cNvSpPr/>
          <p:nvPr/>
        </p:nvSpPr>
        <p:spPr>
          <a:xfrm>
            <a:off x="5040652" y="6025271"/>
            <a:ext cx="1276537" cy="55675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6 cm</a:t>
            </a:r>
          </a:p>
        </p:txBody>
      </p:sp>
      <p:grpSp>
        <p:nvGrpSpPr>
          <p:cNvPr id="21" name="Google Shape;324;p11">
            <a:extLst>
              <a:ext uri="{FF2B5EF4-FFF2-40B4-BE49-F238E27FC236}">
                <a16:creationId xmlns:a16="http://schemas.microsoft.com/office/drawing/2014/main" id="{D984CAB5-5A5E-45E9-B611-190725607F08}"/>
              </a:ext>
            </a:extLst>
          </p:cNvPr>
          <p:cNvGrpSpPr/>
          <p:nvPr/>
        </p:nvGrpSpPr>
        <p:grpSpPr>
          <a:xfrm rot="14686066">
            <a:off x="4629238" y="1363741"/>
            <a:ext cx="6117698" cy="2820824"/>
            <a:chOff x="-376342" y="2427241"/>
            <a:chExt cx="6725626" cy="3055335"/>
          </a:xfrm>
        </p:grpSpPr>
        <p:pic>
          <p:nvPicPr>
            <p:cNvPr id="22" name="Google Shape;325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B2A1F061-6F24-45E6-9994-B50BB5796ED6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0000" b="38815"/>
            <a:stretch/>
          </p:blipFill>
          <p:spPr>
            <a:xfrm rot="1511427">
              <a:off x="-376342" y="2899460"/>
              <a:ext cx="6725626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326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B2EB2BC9-3997-4C13-B07E-57602E8FA868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665680">
              <a:off x="-14093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E0A2913-91C0-409A-B5F4-0B175BE784E9}"/>
              </a:ext>
            </a:extLst>
          </p:cNvPr>
          <p:cNvSpPr/>
          <p:nvPr/>
        </p:nvSpPr>
        <p:spPr>
          <a:xfrm>
            <a:off x="6360186" y="5858362"/>
            <a:ext cx="1488986" cy="55675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12 cm</a:t>
            </a:r>
          </a:p>
        </p:txBody>
      </p:sp>
      <p:grpSp>
        <p:nvGrpSpPr>
          <p:cNvPr id="25" name="Google Shape;324;p11">
            <a:extLst>
              <a:ext uri="{FF2B5EF4-FFF2-40B4-BE49-F238E27FC236}">
                <a16:creationId xmlns:a16="http://schemas.microsoft.com/office/drawing/2014/main" id="{B7B70A02-29A8-43ED-9EDF-6F801C642C64}"/>
              </a:ext>
            </a:extLst>
          </p:cNvPr>
          <p:cNvGrpSpPr/>
          <p:nvPr/>
        </p:nvGrpSpPr>
        <p:grpSpPr>
          <a:xfrm rot="14686066">
            <a:off x="7061779" y="1411365"/>
            <a:ext cx="6117698" cy="2820824"/>
            <a:chOff x="-376342" y="2427241"/>
            <a:chExt cx="6725626" cy="3055335"/>
          </a:xfrm>
        </p:grpSpPr>
        <p:pic>
          <p:nvPicPr>
            <p:cNvPr id="26" name="Google Shape;325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0A26382A-1F15-462C-B9E0-5B979031FE57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0000" b="38815"/>
            <a:stretch/>
          </p:blipFill>
          <p:spPr>
            <a:xfrm rot="1511427">
              <a:off x="-376342" y="2899460"/>
              <a:ext cx="6725626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326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9CD33A9A-2D08-46A7-9F23-FA50CC3C549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665680">
              <a:off x="-14093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782109A-ED01-41E2-BCD7-0C4F661BBFF8}"/>
              </a:ext>
            </a:extLst>
          </p:cNvPr>
          <p:cNvSpPr/>
          <p:nvPr/>
        </p:nvSpPr>
        <p:spPr>
          <a:xfrm>
            <a:off x="8061757" y="5902117"/>
            <a:ext cx="1488986" cy="55675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10 cm</a:t>
            </a:r>
          </a:p>
        </p:txBody>
      </p:sp>
    </p:spTree>
    <p:extLst>
      <p:ext uri="{BB962C8B-B14F-4D97-AF65-F5344CB8AC3E}">
        <p14:creationId xmlns:p14="http://schemas.microsoft.com/office/powerpoint/2010/main" val="138074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20" grpId="0" animBg="1"/>
      <p:bldP spid="24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125</Words>
  <Application>Microsoft Office PowerPoint</Application>
  <PresentationFormat>Widescreen</PresentationFormat>
  <Paragraphs>27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等线</vt:lpstr>
      <vt:lpstr>等线 Light</vt:lpstr>
      <vt:lpstr>Arial</vt:lpstr>
      <vt:lpstr>Calibri</vt:lpstr>
      <vt:lpstr>UTM Cookies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4</cp:revision>
  <dcterms:created xsi:type="dcterms:W3CDTF">2021-12-25T09:07:20Z</dcterms:created>
  <dcterms:modified xsi:type="dcterms:W3CDTF">2022-01-03T18:07:29Z</dcterms:modified>
</cp:coreProperties>
</file>