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6" r:id="rId2"/>
    <p:sldId id="325" r:id="rId3"/>
    <p:sldId id="326" r:id="rId4"/>
    <p:sldId id="339" r:id="rId5"/>
    <p:sldId id="335" r:id="rId6"/>
    <p:sldId id="338" r:id="rId7"/>
    <p:sldId id="31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3-05T00:46:14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24098 17190 0,'0'0'15,"0"0"-15,0 0 0,0 0 16,0 0-16,0 0 0,-3 0 0,0 1 16,3-1-16,0 0 0,-3 4 15,-7 7-15,10-11 0,0 0 16,-9 7-16,9-7 0,-3 2 0,0 0 16,1 0-16,-1-1 0,1-1 15,0 2-15,0-1 0,0-1 16,0 0-16,1 0 0,1 0 0,-1 1 15,0-2-15,0 1 0,0 0 16,1 0-16,-1 0 0,1 0 16,0 0-16,0 0 0,0 0 15,0 0-15,0 0 0,0 0 0,0 0 16,0 0-16,0 0 0,0 0 16,0 0-16,0 0 0,0 0 15,0 0-15,0 0 0,0 0 16,0 0-16,0 0 0,0 0 15,0 0-15,0 0 0,-2-19 16,2 17-16,0 0 0,0 0 0,0 2 16,0-1-16,0-1 0,0 0 15,1 1-15,-1 0 0,0 0 16,0 1-16,0 0 0,0 0 16,0 0-16,0 0 0,0 0 0,0 0 15,0 0-15,0 0 0,0 0 16,0 0-16,0 0 0,0 0 15,0 0-15,-6-9 0,6 9 0,-1-1 16,0 1-16,0-1 0,-1 0 16,-1 0-16,1 0 0,-1 0 15,-1 0-15,1 0 0,-1 1 16,4 0-16,-4-1 0,-1-1 16,0 2-16,1-1 0,-1 1 15,1-2-15,-1 2 0,0 0 16,1-1-16,0 0 0,4 1 0,-3 0 15,0 0-15,1 0 0,0-1 16,0 1-16,2 0 0,0 0 16,0 0-1,0 0-15,0 0 0,0 0 0,0 0 0,0 0 0,0 0 16,0 0-16,0 0 0,0 0 16,0 0-16,0 0 0,0 0 15,-17 3-15,17-3 0,-1 1 0,1 0 16,-1-1-16,0 1 0,0-1 15,-1 2-15,0-1 0,-1 1 16,0 0-16,0 1 0,3-3 0,-3 2 16,0 1-16,-1-1 0,1 1 15,1-1-15,0 1 0,0 0 32,0 0-32,0 0 0,1 1 0,1-4 0,-2 2 0,1 0 0,-1 1 15,1-1-15,0 0 0,0-1 16,0 1-16,1 0 0,-1-1 15,1 0-15,0-1 0,-1 1 0,-1 1 16,0-1-16,0 1 16,2-2-16,-1 1 0,0 0 15,0 1 1,-1-1-16,1 0 0,1-1 0,-1 2 0,0 0 0,0-1 16,-1 1-16,1 1 0,0-2 15,0 1-15,-1-1 0,1 2 16,0-2-16,1-1 0,-1 2 0,0 0 15,-1 0-15,1-1 0,0 1 16,0 0-16,0 0 0,0-1 16,-1 1-16,0-1 0,2-1 0,-1 2 15,0 0-15,0 0 0,0-1 32,0 1-32,0 0 0,0 0 0,0 0 0,0 0 0,0-1 15,1-1-15,-1 2 0,1 0 0,-1 1 16,0-1-16,0 0 0,0 0 15,0 0-15,0 0 0,0 1 16,1-2-16,0-1 0,0 0 0,-1 3 16,0-1-16,-1 3 15,1-2-15,0 1 0,0 1 16,0-1-16,-1 0 0,1 0 16,1-4-16,-1 4 0,1 0 0,-1 0 15,1 0-15,0 0 0,0 0 16,0 0-16,0 0 0,0-1 15,1 1-15,-1-4 0,1 3 0,-1 1 16,1-1-16,1 1 0,0 0 16,-1-2-16,1 1 0,-1 1 15,1-1-15,0-1 0,-2-2 0,2 3 32,0-1-32,0 1 0,1-1 15,-1 1-15,1-2 0,-1 2 16,2-1-16,-1 0 0,0 0 15,-3-2-15,4 1 0,-1 1 0,0 0 16,1 0-16,-1-1 0,1 0 16,0 1-16,0 0 0,0-1 15,-1 0-15,-3-1 0,4 1 0,0 1 16,0-1-16,0 0 0,1 0 16,-1 0-16,0 1 0,0-1 15,-1 0-15,1 0 0,-4-1 0,4 2 16,0-1-16,1-1 0,-2 2 15,1-1-15,-1 0 0,1 0 0,-1 0 16,0 0-16,0 1 16,-3-2-16,3 0 0,1 1 0,-1 0 15,0 0-15,0 0 0,-1 0 16,1 0-16,-1 0 0,1 0 16,-1-1-16,-2 0 0,2 1 0,0-1 15,2 2-15,-2-2 0,0 1 16,0-1-16,0 1 0,0-1 15,0 1-15,0-1 0,-2 0 16,2 1-16,0 0 0,0 0 16,0 0-16,0-1 0,0 1 15,0-1-15,1 1 0,-1-1 16,-1 1-16,-1-1 0,2 1 0,0-1 16,-1 1-16,1 0 0,0-1 15,-1 1-15,1-1 0,-1 0 16,1 1-16,-1-1 0,-1 0 0,1 1 15,1-1-15,-1 0 0,0 2 16,1-2-16,-1 0 0,0 0 16,2 0-16,-2 0 0,0 0 15,-1 0-15,1 1 0,0-1 0,0 0 16,0 0-16,0 0 0,0 0 16,0 0-16,0 0 0,0 0 15,0 0-15,-1 0 0,1 0 0,0 0 16,-1 0-16,1 0 0,0 0 15,-1 0-15,1-1 0,-1 1 16,1 0-16,-1 0 0,0 0 16,1-2-16,-1 2 0,0-1 0,1 0 15,-1 1-15,0-1 0,1 0 16,-1 0-16,0-1 0,1 1 16,-1 1-16,0-1 0,0 0 0,1 0 15,-1-1-15,4-42 16,-4 42-16,0-1 0,0 1 0,0 0 15,1-2-15,-1 4 0,0-2 0,1-1 16,-1 1-16,2-1 0,-2 1 16,1 0-16,-1-1 0,0 1 15,0 0-15,-1 0 0,1 2 0,0-2 16,-2 0-16,1 1 0,0-2 16,0 1-16,0-1 0,0 1 15,0 0-15,0 0 0,0 0 16,1 2-16,-1-2 0,-1 0 15,1 0-15,0-1 0,0 1 16,-1-1-16,1 0 0,0 1 16,0-1-16,0 2 0,1 1 0,0-3 15,-1 2-15,1-1 0,-1 1 16,1 1-16,0 0 0,0 0 16,0 0-16,0 0 0,0 0 15,0 0-15,0 0 0,0 0 0,0 0 16,0 0-16,0 0 0,0 0 15,0 0-15,0 0 0,0 0 16,0 0-16,0 0 0,0 0 0,0 0 16,0 0-16,0 0 0,0 0 15,0 0-15,0 0 0,0 0 16,0 0-16,0 0 0,0 0 0,0 0 16,0 0-16,0 0 0,0 0 15,0 0-15,0 0 0,0 0 16,0 0-16,0 0 0,0 0 15,0 0-15,0 0 0,0 0 0,0 0 16,0 0-16,-14-7 0,14 7 16,0 1-16,-1-1 0,1 2 15,0-2-15,0 0 0,-1 1 0,0 1 16,0-1-16,-1 1 16,0 0-1,-1-1-15,0 0 0,0 0 0,0-1 0,1-1 16,2 1-16,-4-1 0,1 1 0,1-1 15,-1 1-15,1-1 0,0 1 16,0-2-16,0 2 0,0-1 16,1 1-16,1 0 0,-2-1 0,1 1 15,1 0-15,0 0 0,0 0 16,0 0-16,0 0 0,3-9 16,-2 9-16,0-2 0,-1 2 0,2-2 15,0 1-15,0-2 0,0 1 31,0 0-31,-1 0 0,1 1 0</inkml:trace>
  <inkml:trace contextRef="#ctx0" brushRef="#br0" timeOffset="2955.84">23770 12452 0,'0'0'0,"0"0"0,0 0 0,0 0 0,0 0 15,0 0-15,0 0 0,0 0 16,0 0-16,0 0 0,0 0 15,0 0-15,0 0 0,0 0 16,0 0-16,0 0 0,0 0 16,0 0-16,0 0 0,0 0 15,0 0-15,0 0 0,0 0 16,0 0-16,0 0 0,0 0 0,0 0 16,0 0-16,0 0 0,0 0 15,0 0-15,0 0 0,0 0 0,0 0 16,0 0-16,0 0 0,0 0 15,0 0-15,0 0 0,0 0 16,0 0-16,0 0 0,0 0 16,0 0-16,0 0 0,0 0 0,3-1 15,0 0-15,0 1 0,0-2 16,0 1-16,-1 0 0,0 1 16,1 0-16,-1 0 0,0 0 31,-2 0-31,1 1 0,0-1 0,1 1 15,-1-1-15,0 0 0,0 2 16,-1-2-16,1 0 0,0 0 16,-1 0-16,0 0 0,1 0 0,-1 0 15,1 0-15,-1 1 0,0-1 16,0 0-16,0 0 0,0 0 16,0 0-16,0 0 15,0 0-15,0 0 0,0 0 0,0 0 16,0 0-16,0 0 0,0 0 15,-1 2-15,2 0 0,-1 0 16,-1 1-16,1-3 0,-1 2 0,1 1 16,-1-1-16,1 0 0,-1 1 15,1-2-15,-2 11 0,2-11 16,0 0-16,0 1 0,0-2 0,0 1 16,0 0-16,0 1 0,1 1 15,-1-1-15,1 1 0,0 0 16,-1 0-16,1 0 0,-1 1 15,0-4-15,1 3 0,-1 1 0,1-1 16,-1 0-16,1 0 0,-1 0 16,1 0-16,0 0 0,1-1 15,-1 1-15,-1-3 0,2 3 0,-1 0 16,1 0-16,-1-1 0,1 1 16,0 0-16,-1-2 15,0 3-15,-1-2 0,1 1 16,-1-3-16,1 3 0,-1 0 0,1-1 15,-1 1-15,1 0 0,0-1 16,-1 1-16,0 0 0,1-2 16,-1 2-16,0-3 0,0 3 0,1-1 15,-1 0-15,0 1 0,1-1 16,-1 1-16,0 0 0,1 1 16,-1-1-16,0 1 0,0-4 0,1 3 15,-1 0-15,0 0 0,1 1 16,-1 0-16,0 0 0,0 0 15,1-1-15,-1 1 0,0-1 16,0-3-16,0 3 0,0 0 0,0-3 16,0 0-16,0 0 0,0 0 15,0 0-15,0 0 0,0 0 16,0 0-16,0 0 0,0 0 0,0 0 16,0 0-16,0 0 15,0 0-15,0 0 0,0 2 16,0 0-16,0-1 0,0 0 15,0-1-15,0 2 0,0-2 0,0 0 0,0 0 16,0 0-16,0 0 16,0 1-16,0-1 0,1 1 15,-1 1-15,0-2 0,0 3 0,0-2 16,1 1-16,-1 0 0,0 0 16,0 0-16,1 0 0,-1-1 15,0 1-15,0 0 0,0-2 16,1 2-16,-1-1 0,0 1 0,0 0 15,0 0-15,1 0 0,-1 0 16,0-1-16,1 2 0,0-1 16,-1-2-16,0 2 0,1 1 0,1 0 15,-1-1-15,1 1 0,2 2 16,-2-2-16,0 0 16,0 0-16,1 0 15,-3-3-15</inkml:trace>
  <inkml:trace contextRef="#ctx0" brushRef="#br0" timeOffset="193293.46">21924 8242 0,'0'0'0,"0"0"0,0 0 16,0 0-16,0 0 0,0 0 16,0 0-16,0 0 0,0 0 15,0 0-15,0 0 0,0 0 16,0 0 0,0 0-16,0 0 0,0 0 0,0 0 0,0 0 0,0 0 15,0 0-15,0 0 0,0 0 16,0 0-16,0 0 0,0 0 15,0 0-15,0 0 0,0 0 0,0 0 16,0 0-16,0 0 0,0 0 16,0 0-16,0 0 0,0 0 15,0 0-15,0 0 0,0 0 0,0 0 16,0 0-16,0 0 0,0 0 16,0 0-16,0 0 0,0 0 15,0 0-15,0 0 0,0 0 16,0 0-16,0 0 0,0 0 0,3-3 15,22-24-15,-24 24 0,1 1 16,-2 2-16,4-8 16,-2 4-16,0 1 15,-2 3-15,3-6 0,-1 3 0</inkml:trace>
  <inkml:trace contextRef="#ctx0" brushRef="#br0" timeOffset="194315">22761 8300 0,'0'0'0,"0"0"0,0 0 16,0 0-16,0 0 0,0 0 15,0 0-15,0 0 0,0 0 0,0 0 16,0 0-16,0 0 0,0 0 16,0 0-16,0 0 0,0 0 15,0 0-15,0 0 0,0 0 0,0 0 16,0 0-16,0 0 0,0 0 16,0 0-16,0 0 15,0 0-15,0 0 0,0 0 16,0 0-16,0 0 0,0 0 0,0 0 15,0 0-15,0 0 0,0 0 16,0 0-16,0 0 0,0 0 16,0 0-16,0 0 0,0 0 0,4-3 15,-4 3-15,33-29 0,-33 28 16,0 1-16,2-3 0,-2 3 16,3-5-16,0 2 0,-3 3 0,1-4 31,2 1-31,-1-1 0,0 1 15,1-1-15,-1 1 0,0 0 16,0 0-16,1-1 0,-1 1 16,-2 3-16,3-4 0,1-1 0,0 0 15,1 0-15,-1-1 0,2-1 0,-1 1 16,0-1-16,1 2 16,-1-1-16,-5 6 15</inkml:trace>
  <inkml:trace contextRef="#ctx0" brushRef="#br0" timeOffset="195254.3">23601 8064 0,'0'0'0,"0"0"0,0 0 15,0 0-15,0 0 0,0 0 16,0 0-16,0 0 0,0 0 0,0 0 15,0 0-15,0 0 0,0 0 16,0 0-16,0 0 0,0 0 16,0 0-16,0 0 0,0 0 15,0 0-15,0 0 0,0 0 16,0 0-16,0 0 0,0 0 16,0 0-16,0 0 0,0 0 15,0 0-15,0 0 0,0 0 0,0 0 16,0 0-16,0 0 0,0 0 15,0 0-15,0 0 0,0 0 16,0 0-16,0 0 0,0 0 16,0 0-16,0 0 0,0 0 0,0 0 15,0 0-15,0 0 0,0 0 16,0 0-16,0 0 0,0 0 16,0 0-16,0 0 0,0 0 0,0 0 15,0 0-15,0 0 0,0 0 16,0 0-16,0 0 0,0 0 15,0 0-15,0 0 0,0 0 0,1-4 16,-1 4-16,0 0 0,0 0 16,0 0-16,0 0 0,0 0 15,0 0-15,1-3 0,0 0 16,-1 3-16,3-3 0,-1 1 16,-1 0-16,0 0 0,1 2 15,0 0-15,-1 0 0,1 0 16,-2 2-16,1 0 15,-1-2-15,0 1 0</inkml:trace>
  <inkml:trace contextRef="#ctx0" brushRef="#br0" timeOffset="196061.9">24524 8017 0,'0'0'0,"0"0"0,0 0 0,0 0 16,0 0-16,0 0 15,0 0-15,0 0 0,-2 2 0,0 0 16,2-2-16,0 0 0,0 0 16,0 0-16,0 0 0,0 0 15,0 0-15,-2 3 0,2-3 0,-2 3 16,-7 17-16,7-17 0,1 0 16,-1 1-16,1-2 0,-2 2 15,1 0-15,0-1 0,0 1 16,2-4-16,-2 2 0,0 1 0,1-1 15,0 0-15,0 0 0,1-1 16,3-4-16,0 1 0,3 0 16,0-1-16,-6 3 0,4-2 0,2 0 15,6-5-15,-4 5 0,-2-3 16,1 1-16,0 1 0,2-2 16,-1-1-16,0 0 0,-8 6 0,9-6 15,0 0-15,1 0 0,-1-1 16,1 1-16,-2 0 0,0-1 15,0 2-15,-1-1 0,-1 1 16,-6 5-16,5-4 0,-1 0 0,-2 1 16,-1 1-16,-1 0 0,-1 1 15,0 0-15,-1 1 16,0 0-16</inkml:trace>
  <inkml:trace contextRef="#ctx0" brushRef="#br0" timeOffset="196986.13">25467 8174 0,'0'0'0,"0"0"0,-4 1 16,2 0-16,-2 2 0,-4 0 16,8-3-16,0 0 0,0 0 15,-14 8-15,14-8 0,-5 3 0,-1 1 16,0 0-16,1 1 0,0-2 15,0 3-15,-1-1 0,0 1 16,0-1-16,0 0 0,6-5 0,-6 7 16,0 0-16,-1 1 0,1-1 15,0 2-15,-1-2 0,1 0 16,-1 0-16,1 1 0,1-2 16,5-6-16,-5 6 0,1 0 0,1-1 15,1 0-15,1-2 0,0 0 16,2-1-16,1-1 0,0 1 15,1-2-15,-3 0 0,4-2 0,2 0 16,0-1-16,1-1 16,0-2-16,1 0 0,0-2 15,1 1-15,1-1 0,-2 0 16,-8 8-16,13-9 0,6-5 0,-4 3 16,-2 2-16,1-1 0,-1-1 15,0 1-15,-1 0 0,-1 2 16,0-2-16,-11 10 15,8-6-15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DC80-A703-4285-BCED-5CC42A1F2A8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EE30A-2E26-482E-B5F5-74AEB09C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7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12477-3083-784D-966F-9F0195191D6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40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6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9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126574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721F-314F-4553-84C8-48C24040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D3445-2160-4372-8C86-000FBE01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1C99-EFB7-4910-A629-DC7DB8ACB2F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2C38D-7315-4D2A-A795-78C8037C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ED6EB-CF17-4416-A17C-FFD648B5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BBC-8619-44AA-85FB-5593FB20F7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DA05D55-B9D6-4648-9C2E-5110CFF7C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64058" y="-2720898"/>
            <a:ext cx="15656312" cy="11396545"/>
          </a:xfrm>
          <a:prstGeom prst="rect">
            <a:avLst/>
          </a:prstGeom>
        </p:spPr>
      </p:pic>
      <p:pic>
        <p:nvPicPr>
          <p:cNvPr id="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BD33BF-531A-4EA6-8CA0-AB0C285B3C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1680">
            <a:off x="325681" y="1240961"/>
            <a:ext cx="840528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24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2E9BFE-7144-494D-84BB-B3B0E9531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4427" r="40326" b="53870"/>
          <a:stretch/>
        </p:blipFill>
        <p:spPr>
          <a:xfrm rot="362478">
            <a:off x="8169182" y="737191"/>
            <a:ext cx="1871330" cy="2806996"/>
          </a:xfrm>
          <a:prstGeom prst="rect">
            <a:avLst/>
          </a:prstGeom>
        </p:spPr>
      </p:pic>
      <p:sp>
        <p:nvSpPr>
          <p:cNvPr id="5" name="Tiêu đề 4">
            <a:extLst>
              <a:ext uri="{FF2B5EF4-FFF2-40B4-BE49-F238E27FC236}">
                <a16:creationId xmlns:a16="http://schemas.microsoft.com/office/drawing/2014/main" id="{1234FF0A-AC90-4F83-8710-2F5B129D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365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706">
        <p:random/>
      </p:transition>
    </mc:Choice>
    <mc:Fallback xmlns="">
      <p:transition spd="slow" advTm="970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34CBE5-D9E0-4E6F-8A0C-70D3444D2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2632" r="-2551" b="40363"/>
          <a:stretch/>
        </p:blipFill>
        <p:spPr>
          <a:xfrm>
            <a:off x="-219200" y="-703607"/>
            <a:ext cx="12178129" cy="363390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4BA44DCD-86A5-4CF1-8E9D-53F5D0C88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59724" r="-2295" b="2863"/>
          <a:stretch/>
        </p:blipFill>
        <p:spPr>
          <a:xfrm rot="21337966">
            <a:off x="92446" y="3888476"/>
            <a:ext cx="12178129" cy="289237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78DA4EB-6650-4972-8837-E7785048D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90" y="3075074"/>
            <a:ext cx="8337746" cy="19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2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027945" y="120959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Nêu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độ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mỗi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29942" y="69838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79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136279-193F-4B61-A439-0C0E49D2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370" y="367748"/>
            <a:ext cx="4944065" cy="6369293"/>
          </a:xfrm>
          <a:prstGeom prst="rect">
            <a:avLst/>
          </a:prstGeom>
        </p:spPr>
      </p:pic>
      <p:grpSp>
        <p:nvGrpSpPr>
          <p:cNvPr id="26" name="Google Shape;321;p11">
            <a:extLst>
              <a:ext uri="{FF2B5EF4-FFF2-40B4-BE49-F238E27FC236}">
                <a16:creationId xmlns:a16="http://schemas.microsoft.com/office/drawing/2014/main" id="{28E8A795-6118-429D-BCCA-75A54CF1DFEF}"/>
              </a:ext>
            </a:extLst>
          </p:cNvPr>
          <p:cNvGrpSpPr/>
          <p:nvPr/>
        </p:nvGrpSpPr>
        <p:grpSpPr>
          <a:xfrm rot="20097600">
            <a:off x="7482607" y="233635"/>
            <a:ext cx="5322823" cy="4451489"/>
            <a:chOff x="-491208" y="1559964"/>
            <a:chExt cx="5576478" cy="4695532"/>
          </a:xfrm>
        </p:grpSpPr>
        <p:pic>
          <p:nvPicPr>
            <p:cNvPr id="27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10B521B4-6DB5-4E08-9645-29BDF47F749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660243C4-2B8B-4C49-92A1-1EF25FA8111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159688-F66F-45DB-BB23-5DD5E52C59E6}"/>
              </a:ext>
            </a:extLst>
          </p:cNvPr>
          <p:cNvSpPr txBox="1"/>
          <p:nvPr/>
        </p:nvSpPr>
        <p:spPr>
          <a:xfrm>
            <a:off x="5800725" y="814610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11 cm</a:t>
            </a:r>
          </a:p>
        </p:txBody>
      </p:sp>
      <p:grpSp>
        <p:nvGrpSpPr>
          <p:cNvPr id="30" name="Google Shape;321;p11">
            <a:extLst>
              <a:ext uri="{FF2B5EF4-FFF2-40B4-BE49-F238E27FC236}">
                <a16:creationId xmlns:a16="http://schemas.microsoft.com/office/drawing/2014/main" id="{3C0219EE-4047-4C47-A6B2-504653730CF5}"/>
              </a:ext>
            </a:extLst>
          </p:cNvPr>
          <p:cNvGrpSpPr/>
          <p:nvPr/>
        </p:nvGrpSpPr>
        <p:grpSpPr>
          <a:xfrm rot="20097600">
            <a:off x="7492131" y="3186270"/>
            <a:ext cx="5322823" cy="4451489"/>
            <a:chOff x="-491208" y="1559964"/>
            <a:chExt cx="5576478" cy="4695532"/>
          </a:xfrm>
        </p:grpSpPr>
        <p:pic>
          <p:nvPicPr>
            <p:cNvPr id="31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641C1C26-E9F3-4B74-B8E3-185C4D3057E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6D02F60-E556-43A6-92E3-E56D436AC1D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44DC8ED-C0F5-4152-9F90-0055D867680F}"/>
              </a:ext>
            </a:extLst>
          </p:cNvPr>
          <p:cNvSpPr txBox="1"/>
          <p:nvPr/>
        </p:nvSpPr>
        <p:spPr>
          <a:xfrm>
            <a:off x="6008797" y="2157792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 cm</a:t>
            </a:r>
          </a:p>
        </p:txBody>
      </p:sp>
      <p:grpSp>
        <p:nvGrpSpPr>
          <p:cNvPr id="34" name="Google Shape;321;p11">
            <a:extLst>
              <a:ext uri="{FF2B5EF4-FFF2-40B4-BE49-F238E27FC236}">
                <a16:creationId xmlns:a16="http://schemas.microsoft.com/office/drawing/2014/main" id="{D3E6E573-6103-49EF-B79D-49B8166AAC79}"/>
              </a:ext>
            </a:extLst>
          </p:cNvPr>
          <p:cNvGrpSpPr/>
          <p:nvPr/>
        </p:nvGrpSpPr>
        <p:grpSpPr>
          <a:xfrm rot="20097600">
            <a:off x="9858661" y="1738800"/>
            <a:ext cx="5322823" cy="4451489"/>
            <a:chOff x="-491208" y="1559964"/>
            <a:chExt cx="5576478" cy="4695532"/>
          </a:xfrm>
        </p:grpSpPr>
        <p:pic>
          <p:nvPicPr>
            <p:cNvPr id="35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76A80C63-EB38-4160-B455-F4947A119D8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7AD24207-C821-41E4-A58B-806E1EA4E5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E20FEAE-16E2-4295-AE21-32AE8E2CA5EE}"/>
              </a:ext>
            </a:extLst>
          </p:cNvPr>
          <p:cNvSpPr txBox="1"/>
          <p:nvPr/>
        </p:nvSpPr>
        <p:spPr>
          <a:xfrm>
            <a:off x="11230802" y="2319226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0373C2-5D5C-49B4-9389-B8FD4E3DD974}"/>
              </a:ext>
            </a:extLst>
          </p:cNvPr>
          <p:cNvSpPr txBox="1"/>
          <p:nvPr/>
        </p:nvSpPr>
        <p:spPr>
          <a:xfrm>
            <a:off x="6096000" y="3546646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 cm</a:t>
            </a:r>
          </a:p>
        </p:txBody>
      </p:sp>
      <p:grpSp>
        <p:nvGrpSpPr>
          <p:cNvPr id="40" name="Google Shape;321;p11">
            <a:extLst>
              <a:ext uri="{FF2B5EF4-FFF2-40B4-BE49-F238E27FC236}">
                <a16:creationId xmlns:a16="http://schemas.microsoft.com/office/drawing/2014/main" id="{96782592-C09C-4A13-9288-5C7B2BD03A67}"/>
              </a:ext>
            </a:extLst>
          </p:cNvPr>
          <p:cNvGrpSpPr/>
          <p:nvPr/>
        </p:nvGrpSpPr>
        <p:grpSpPr>
          <a:xfrm rot="20097600">
            <a:off x="9877713" y="3190450"/>
            <a:ext cx="5322823" cy="4451489"/>
            <a:chOff x="-491208" y="1559964"/>
            <a:chExt cx="5576478" cy="4695532"/>
          </a:xfrm>
        </p:grpSpPr>
        <p:pic>
          <p:nvPicPr>
            <p:cNvPr id="4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0C8D9E8C-17A3-453D-926D-BF88C4CCBA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DC2A1EB1-2014-427A-88D8-6D3AAA6618B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38100B-528E-499B-BD1A-68E50A0C600A}"/>
              </a:ext>
            </a:extLst>
          </p:cNvPr>
          <p:cNvSpPr txBox="1"/>
          <p:nvPr/>
        </p:nvSpPr>
        <p:spPr>
          <a:xfrm>
            <a:off x="11351758" y="3611924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 cm</a:t>
            </a:r>
          </a:p>
        </p:txBody>
      </p:sp>
      <p:grpSp>
        <p:nvGrpSpPr>
          <p:cNvPr id="49" name="Google Shape;321;p11">
            <a:extLst>
              <a:ext uri="{FF2B5EF4-FFF2-40B4-BE49-F238E27FC236}">
                <a16:creationId xmlns:a16="http://schemas.microsoft.com/office/drawing/2014/main" id="{E0F3EE7C-EBE5-4681-9E34-CEF77C25F641}"/>
              </a:ext>
            </a:extLst>
          </p:cNvPr>
          <p:cNvGrpSpPr/>
          <p:nvPr/>
        </p:nvGrpSpPr>
        <p:grpSpPr>
          <a:xfrm rot="20097600">
            <a:off x="7487463" y="4938749"/>
            <a:ext cx="5322823" cy="4451489"/>
            <a:chOff x="-491208" y="1559964"/>
            <a:chExt cx="5576478" cy="4695532"/>
          </a:xfrm>
        </p:grpSpPr>
        <p:pic>
          <p:nvPicPr>
            <p:cNvPr id="5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1EBEB5D4-C8EF-49F6-A92B-5E7BBF1D28A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366B1A2B-5D97-40E6-80E1-F96D46321E6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941757F-5D2F-4F67-881E-2E8189D040FD}"/>
              </a:ext>
            </a:extLst>
          </p:cNvPr>
          <p:cNvSpPr txBox="1"/>
          <p:nvPr/>
        </p:nvSpPr>
        <p:spPr>
          <a:xfrm>
            <a:off x="6113064" y="5525062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5 cm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65" name="Google Shape;321;p11">
            <a:extLst>
              <a:ext uri="{FF2B5EF4-FFF2-40B4-BE49-F238E27FC236}">
                <a16:creationId xmlns:a16="http://schemas.microsoft.com/office/drawing/2014/main" id="{3BE2E792-740F-4A9B-ACE3-634CAF9E4EDA}"/>
              </a:ext>
            </a:extLst>
          </p:cNvPr>
          <p:cNvGrpSpPr/>
          <p:nvPr/>
        </p:nvGrpSpPr>
        <p:grpSpPr>
          <a:xfrm rot="20097600">
            <a:off x="7503231" y="1699758"/>
            <a:ext cx="5322823" cy="4451489"/>
            <a:chOff x="-491208" y="1559964"/>
            <a:chExt cx="5576478" cy="4695532"/>
          </a:xfrm>
        </p:grpSpPr>
        <p:pic>
          <p:nvPicPr>
            <p:cNvPr id="66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5B489B63-9D39-4B52-BF81-482ED82CEC1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BE7E9F0C-776C-4758-97C0-F192372AECF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F4F7E7-9F00-482D-8E06-1D29DD364FD3}"/>
              </a:ext>
            </a:extLst>
          </p:cNvPr>
          <p:cNvSpPr/>
          <p:nvPr/>
        </p:nvSpPr>
        <p:spPr>
          <a:xfrm>
            <a:off x="697978" y="1354432"/>
            <a:ext cx="4665329" cy="8646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b.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201453-626C-40F7-98C7-58BF8A884350}"/>
              </a:ext>
            </a:extLst>
          </p:cNvPr>
          <p:cNvSpPr/>
          <p:nvPr/>
        </p:nvSpPr>
        <p:spPr>
          <a:xfrm>
            <a:off x="5780101" y="791672"/>
            <a:ext cx="1416693" cy="6692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D029F50-FDDC-43E8-BD12-A6C69A6894A8}"/>
              </a:ext>
            </a:extLst>
          </p:cNvPr>
          <p:cNvSpPr/>
          <p:nvPr/>
        </p:nvSpPr>
        <p:spPr>
          <a:xfrm>
            <a:off x="679220" y="2642391"/>
            <a:ext cx="4665329" cy="8646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c. </a:t>
            </a:r>
            <a:r>
              <a:rPr lang="en-US" sz="3200" dirty="0" err="1"/>
              <a:t>Có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khách</a:t>
            </a:r>
            <a:r>
              <a:rPr lang="en-US" sz="3200" dirty="0"/>
              <a:t>?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2828C8D-284B-42E5-B9F1-5509229A83F4}"/>
              </a:ext>
            </a:extLst>
          </p:cNvPr>
          <p:cNvSpPr/>
          <p:nvPr/>
        </p:nvSpPr>
        <p:spPr>
          <a:xfrm>
            <a:off x="11211750" y="2283378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A902130-B02B-4CEB-A5C9-02757B4885C6}"/>
              </a:ext>
            </a:extLst>
          </p:cNvPr>
          <p:cNvSpPr/>
          <p:nvPr/>
        </p:nvSpPr>
        <p:spPr>
          <a:xfrm>
            <a:off x="11233177" y="3557809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494B54F-20AA-4476-8C78-09A7DE94BCED}"/>
              </a:ext>
            </a:extLst>
          </p:cNvPr>
          <p:cNvSpPr/>
          <p:nvPr/>
        </p:nvSpPr>
        <p:spPr>
          <a:xfrm>
            <a:off x="6029421" y="2170360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691BDED-CDD7-4D4B-9544-5093F5F3624D}"/>
              </a:ext>
            </a:extLst>
          </p:cNvPr>
          <p:cNvSpPr/>
          <p:nvPr/>
        </p:nvSpPr>
        <p:spPr>
          <a:xfrm>
            <a:off x="10490755" y="999902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CAE6ABD4-BB1B-4722-85CE-539AF513ED79}"/>
              </a:ext>
            </a:extLst>
          </p:cNvPr>
          <p:cNvSpPr/>
          <p:nvPr/>
        </p:nvSpPr>
        <p:spPr>
          <a:xfrm>
            <a:off x="10655864" y="2795273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Down 73">
            <a:extLst>
              <a:ext uri="{FF2B5EF4-FFF2-40B4-BE49-F238E27FC236}">
                <a16:creationId xmlns:a16="http://schemas.microsoft.com/office/drawing/2014/main" id="{E101ECD0-C164-4B1C-A624-6C203321FF58}"/>
              </a:ext>
            </a:extLst>
          </p:cNvPr>
          <p:cNvSpPr/>
          <p:nvPr/>
        </p:nvSpPr>
        <p:spPr>
          <a:xfrm>
            <a:off x="8205546" y="1021869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E0689A1C-95EC-4E5F-9280-E9EF4E5D4B93}"/>
              </a:ext>
            </a:extLst>
          </p:cNvPr>
          <p:cNvSpPr/>
          <p:nvPr/>
        </p:nvSpPr>
        <p:spPr>
          <a:xfrm>
            <a:off x="9064857" y="239113"/>
            <a:ext cx="496793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A96F05-926E-AD98-C84F-A519ACA99E17}"/>
                  </a:ext>
                </a:extLst>
              </p14:cNvPr>
              <p14:cNvContentPartPr/>
              <p14:nvPr/>
            </p14:nvContentPartPr>
            <p14:xfrm>
              <a:off x="7892640" y="2864520"/>
              <a:ext cx="1296360" cy="3439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A96F05-926E-AD98-C84F-A519ACA99E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3280" y="2855160"/>
                <a:ext cx="1315080" cy="34578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1144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8"/>
            </p:par>
          </p:childTnLst>
        </p:cTn>
      </p:par>
    </p:tnLst>
    <p:bldLst>
      <p:bldP spid="8" grpId="0" animBg="1"/>
      <p:bldP spid="9" grpId="0" animBg="1"/>
      <p:bldP spid="68" grpId="0" animBg="1"/>
      <p:bldP spid="69" grpId="0" animBg="1"/>
      <p:bldP spid="71" grpId="0" animBg="1"/>
      <p:bldP spid="72" grpId="0" animBg="1"/>
      <p:bldP spid="10" grpId="0" animBg="1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0323B6-DCEE-48C7-BD0F-A9B457483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8850" y="979849"/>
            <a:ext cx="8605837" cy="5563826"/>
          </a:xfrm>
          <a:prstGeom prst="rect">
            <a:avLst/>
          </a:prstGeom>
        </p:spPr>
      </p:pic>
      <p:grpSp>
        <p:nvGrpSpPr>
          <p:cNvPr id="91" name="Google Shape;321;p11">
            <a:extLst>
              <a:ext uri="{FF2B5EF4-FFF2-40B4-BE49-F238E27FC236}">
                <a16:creationId xmlns:a16="http://schemas.microsoft.com/office/drawing/2014/main" id="{6F0D71B8-C2DC-465F-A023-8B2C0ED1EC6E}"/>
              </a:ext>
            </a:extLst>
          </p:cNvPr>
          <p:cNvGrpSpPr/>
          <p:nvPr/>
        </p:nvGrpSpPr>
        <p:grpSpPr>
          <a:xfrm rot="20091635">
            <a:off x="3607621" y="4048698"/>
            <a:ext cx="8337985" cy="6791591"/>
            <a:chOff x="-491208" y="1559964"/>
            <a:chExt cx="5576478" cy="4695532"/>
          </a:xfrm>
        </p:grpSpPr>
        <p:pic>
          <p:nvPicPr>
            <p:cNvPr id="92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2779F078-6215-4392-8189-0BC9E6B19CD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124693DC-A85F-42A0-A07E-9FAB4FF42FF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Google Shape;321;p11">
            <a:extLst>
              <a:ext uri="{FF2B5EF4-FFF2-40B4-BE49-F238E27FC236}">
                <a16:creationId xmlns:a16="http://schemas.microsoft.com/office/drawing/2014/main" id="{0F495BC6-3FFA-44FC-8BB8-7CA1220BFCB8}"/>
              </a:ext>
            </a:extLst>
          </p:cNvPr>
          <p:cNvGrpSpPr/>
          <p:nvPr/>
        </p:nvGrpSpPr>
        <p:grpSpPr>
          <a:xfrm rot="20097600">
            <a:off x="2012678" y="1099313"/>
            <a:ext cx="7950599" cy="6780005"/>
            <a:chOff x="-491208" y="1559964"/>
            <a:chExt cx="5576478" cy="4695532"/>
          </a:xfrm>
        </p:grpSpPr>
        <p:pic>
          <p:nvPicPr>
            <p:cNvPr id="49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62143C3E-6B28-4D28-BB22-861B4DBA8C2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EE2C313-A487-47E4-AE21-7FA92CFB4F6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321;p11">
            <a:extLst>
              <a:ext uri="{FF2B5EF4-FFF2-40B4-BE49-F238E27FC236}">
                <a16:creationId xmlns:a16="http://schemas.microsoft.com/office/drawing/2014/main" id="{8159E394-EB67-4C11-B8C6-948844FBF451}"/>
              </a:ext>
            </a:extLst>
          </p:cNvPr>
          <p:cNvGrpSpPr/>
          <p:nvPr/>
        </p:nvGrpSpPr>
        <p:grpSpPr>
          <a:xfrm rot="283718">
            <a:off x="6879687" y="1267359"/>
            <a:ext cx="9798908" cy="7278063"/>
            <a:chOff x="-491208" y="1559964"/>
            <a:chExt cx="5576478" cy="4695532"/>
          </a:xfrm>
        </p:grpSpPr>
        <p:pic>
          <p:nvPicPr>
            <p:cNvPr id="6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E1C67919-3693-4D6D-95B5-29272982462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08C6FB7D-12B4-45DD-83AD-25993705E47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992729" y="79960"/>
            <a:ext cx="11285845" cy="7153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Đo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độ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vật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.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vật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nào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nhất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0" y="79960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960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643107-E4C6-41C4-9A10-955F360D6D80}"/>
              </a:ext>
            </a:extLst>
          </p:cNvPr>
          <p:cNvSpPr/>
          <p:nvPr/>
        </p:nvSpPr>
        <p:spPr>
          <a:xfrm>
            <a:off x="3467100" y="3009900"/>
            <a:ext cx="60960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9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875E9F5E-6475-47A0-8EC3-6769A6AFE7CD}"/>
              </a:ext>
            </a:extLst>
          </p:cNvPr>
          <p:cNvSpPr/>
          <p:nvPr/>
        </p:nvSpPr>
        <p:spPr>
          <a:xfrm>
            <a:off x="8783102" y="2819400"/>
            <a:ext cx="60960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9189117D-4400-450C-8A8F-2BB39ABF4BD3}"/>
              </a:ext>
            </a:extLst>
          </p:cNvPr>
          <p:cNvSpPr/>
          <p:nvPr/>
        </p:nvSpPr>
        <p:spPr>
          <a:xfrm>
            <a:off x="5874026" y="5854965"/>
            <a:ext cx="87695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73EF22-BD4B-4011-8E7D-3F6D5C04EBC6}"/>
              </a:ext>
            </a:extLst>
          </p:cNvPr>
          <p:cNvSpPr/>
          <p:nvPr/>
        </p:nvSpPr>
        <p:spPr>
          <a:xfrm>
            <a:off x="1357313" y="4800600"/>
            <a:ext cx="2109787" cy="6162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Dài</a:t>
            </a:r>
            <a:r>
              <a:rPr lang="en-US" sz="4000" dirty="0"/>
              <a:t> </a:t>
            </a:r>
            <a:r>
              <a:rPr lang="en-US" sz="4000" dirty="0" err="1"/>
              <a:t>nhất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21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90" grpId="0" animBg="1"/>
      <p:bldP spid="9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013230" y="279985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Bút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chì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nào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hơn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 8 cm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pic>
        <p:nvPicPr>
          <p:cNvPr id="55" name="图片 1" descr="图片包含 物体, 时钟&#10;&#10;描述已自动生成">
            <a:extLst>
              <a:ext uri="{FF2B5EF4-FFF2-40B4-BE49-F238E27FC236}">
                <a16:creationId xmlns:a16="http://schemas.microsoft.com/office/drawing/2014/main" id="{677B10D0-06C7-4926-9C6B-05A36C106D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86" b="99667" l="74442" r="98002">
                        <a14:foregroundMark x1="95358" y1="38718" x2="84489" y2="53872"/>
                        <a14:foregroundMark x1="84489" y1="53872" x2="80317" y2="99750"/>
                        <a14:foregroundMark x1="83490" y1="50125" x2="80670" y2="72939"/>
                        <a14:foregroundMark x1="77145" y1="83014" x2="74442" y2="84180"/>
                        <a14:foregroundMark x1="98531" y1="44463" x2="98002" y2="69109"/>
                        <a14:foregroundMark x1="98002" y1="69109" x2="93302" y2="82515"/>
                        <a14:foregroundMark x1="93302" y1="82515" x2="85311" y2="94588"/>
                        <a14:foregroundMark x1="85311" y1="94588" x2="86663" y2="98585"/>
                        <a14:foregroundMark x1="94830" y1="89425" x2="88014" y2="78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77" t="30431" r="-93" b="2734"/>
          <a:stretch/>
        </p:blipFill>
        <p:spPr>
          <a:xfrm rot="16200000">
            <a:off x="9848152" y="-744250"/>
            <a:ext cx="1744916" cy="31755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51D9F4A-BB07-446B-9883-693FC8C28201}"/>
              </a:ext>
            </a:extLst>
          </p:cNvPr>
          <p:cNvGrpSpPr/>
          <p:nvPr/>
        </p:nvGrpSpPr>
        <p:grpSpPr>
          <a:xfrm>
            <a:off x="267762" y="268264"/>
            <a:ext cx="708985" cy="726614"/>
            <a:chOff x="267762" y="268264"/>
            <a:chExt cx="708985" cy="72661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3B1CB49-F6CF-4B36-A4DF-93DEC93F6B66}"/>
                </a:ext>
              </a:extLst>
            </p:cNvPr>
            <p:cNvGrpSpPr/>
            <p:nvPr/>
          </p:nvGrpSpPr>
          <p:grpSpPr>
            <a:xfrm>
              <a:off x="267762" y="301227"/>
              <a:ext cx="708985" cy="693651"/>
              <a:chOff x="-59384" y="-37789"/>
              <a:chExt cx="1248124" cy="1221130"/>
            </a:xfrm>
          </p:grpSpPr>
          <p:sp>
            <p:nvSpPr>
              <p:cNvPr id="47" name="Freeform 348">
                <a:extLst>
                  <a:ext uri="{FF2B5EF4-FFF2-40B4-BE49-F238E27FC236}">
                    <a16:creationId xmlns:a16="http://schemas.microsoft.com/office/drawing/2014/main" id="{5F747872-13FC-4EA7-8D76-2C601C0CA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5" y="9717"/>
                <a:ext cx="1162828" cy="116066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455"/>
                  </a:cxn>
                  <a:cxn ang="0">
                    <a:pos x="456" y="448"/>
                  </a:cxn>
                  <a:cxn ang="0">
                    <a:pos x="444" y="0"/>
                  </a:cxn>
                  <a:cxn ang="0">
                    <a:pos x="0" y="3"/>
                  </a:cxn>
                </a:cxnLst>
                <a:rect l="0" t="0" r="r" b="b"/>
                <a:pathLst>
                  <a:path w="456" h="455">
                    <a:moveTo>
                      <a:pt x="0" y="3"/>
                    </a:moveTo>
                    <a:cubicBezTo>
                      <a:pt x="14" y="455"/>
                      <a:pt x="14" y="455"/>
                      <a:pt x="14" y="455"/>
                    </a:cubicBezTo>
                    <a:cubicBezTo>
                      <a:pt x="456" y="448"/>
                      <a:pt x="456" y="448"/>
                      <a:pt x="456" y="448"/>
                    </a:cubicBezTo>
                    <a:cubicBezTo>
                      <a:pt x="444" y="0"/>
                      <a:pt x="444" y="0"/>
                      <a:pt x="444" y="0"/>
                    </a:cubicBezTo>
                    <a:cubicBezTo>
                      <a:pt x="444" y="0"/>
                      <a:pt x="103" y="3"/>
                      <a:pt x="0" y="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48" name="Freeform 349">
                <a:extLst>
                  <a:ext uri="{FF2B5EF4-FFF2-40B4-BE49-F238E27FC236}">
                    <a16:creationId xmlns:a16="http://schemas.microsoft.com/office/drawing/2014/main" id="{3794FA42-C8AF-418C-857B-2955F1847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188740" cy="1183341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3" y="403"/>
                  </a:cxn>
                  <a:cxn ang="0">
                    <a:pos x="15" y="459"/>
                  </a:cxn>
                  <a:cxn ang="0">
                    <a:pos x="20" y="464"/>
                  </a:cxn>
                  <a:cxn ang="0">
                    <a:pos x="407" y="458"/>
                  </a:cxn>
                  <a:cxn ang="0">
                    <a:pos x="462" y="457"/>
                  </a:cxn>
                  <a:cxn ang="0">
                    <a:pos x="466" y="452"/>
                  </a:cxn>
                  <a:cxn ang="0">
                    <a:pos x="456" y="60"/>
                  </a:cxn>
                  <a:cxn ang="0">
                    <a:pos x="455" y="4"/>
                  </a:cxn>
                  <a:cxn ang="0">
                    <a:pos x="450" y="0"/>
                  </a:cxn>
                  <a:cxn ang="0">
                    <a:pos x="6" y="3"/>
                  </a:cxn>
                  <a:cxn ang="0">
                    <a:pos x="6" y="12"/>
                  </a:cxn>
                  <a:cxn ang="0">
                    <a:pos x="450" y="9"/>
                  </a:cxn>
                  <a:cxn ang="0">
                    <a:pos x="446" y="4"/>
                  </a:cxn>
                  <a:cxn ang="0">
                    <a:pos x="456" y="397"/>
                  </a:cxn>
                  <a:cxn ang="0">
                    <a:pos x="457" y="452"/>
                  </a:cxn>
                  <a:cxn ang="0">
                    <a:pos x="462" y="448"/>
                  </a:cxn>
                  <a:cxn ang="0">
                    <a:pos x="74" y="454"/>
                  </a:cxn>
                  <a:cxn ang="0">
                    <a:pos x="20" y="455"/>
                  </a:cxn>
                  <a:cxn ang="0">
                    <a:pos x="24" y="459"/>
                  </a:cxn>
                  <a:cxn ang="0">
                    <a:pos x="12" y="64"/>
                  </a:cxn>
                  <a:cxn ang="0">
                    <a:pos x="10" y="7"/>
                  </a:cxn>
                  <a:cxn ang="0">
                    <a:pos x="1" y="7"/>
                  </a:cxn>
                </a:cxnLst>
                <a:rect l="0" t="0" r="r" b="b"/>
                <a:pathLst>
                  <a:path w="466" h="464">
                    <a:moveTo>
                      <a:pt x="1" y="7"/>
                    </a:moveTo>
                    <a:cubicBezTo>
                      <a:pt x="5" y="139"/>
                      <a:pt x="9" y="271"/>
                      <a:pt x="13" y="403"/>
                    </a:cubicBezTo>
                    <a:cubicBezTo>
                      <a:pt x="14" y="422"/>
                      <a:pt x="14" y="441"/>
                      <a:pt x="15" y="459"/>
                    </a:cubicBezTo>
                    <a:cubicBezTo>
                      <a:pt x="15" y="462"/>
                      <a:pt x="17" y="464"/>
                      <a:pt x="20" y="464"/>
                    </a:cubicBezTo>
                    <a:cubicBezTo>
                      <a:pt x="149" y="462"/>
                      <a:pt x="278" y="460"/>
                      <a:pt x="407" y="458"/>
                    </a:cubicBezTo>
                    <a:cubicBezTo>
                      <a:pt x="425" y="457"/>
                      <a:pt x="443" y="457"/>
                      <a:pt x="462" y="457"/>
                    </a:cubicBezTo>
                    <a:cubicBezTo>
                      <a:pt x="464" y="457"/>
                      <a:pt x="466" y="455"/>
                      <a:pt x="466" y="452"/>
                    </a:cubicBezTo>
                    <a:cubicBezTo>
                      <a:pt x="463" y="322"/>
                      <a:pt x="460" y="191"/>
                      <a:pt x="456" y="60"/>
                    </a:cubicBezTo>
                    <a:cubicBezTo>
                      <a:pt x="456" y="42"/>
                      <a:pt x="455" y="23"/>
                      <a:pt x="455" y="4"/>
                    </a:cubicBezTo>
                    <a:cubicBezTo>
                      <a:pt x="455" y="2"/>
                      <a:pt x="453" y="0"/>
                      <a:pt x="450" y="0"/>
                    </a:cubicBezTo>
                    <a:cubicBezTo>
                      <a:pt x="302" y="1"/>
                      <a:pt x="154" y="3"/>
                      <a:pt x="6" y="3"/>
                    </a:cubicBezTo>
                    <a:cubicBezTo>
                      <a:pt x="0" y="3"/>
                      <a:pt x="0" y="12"/>
                      <a:pt x="6" y="12"/>
                    </a:cubicBezTo>
                    <a:cubicBezTo>
                      <a:pt x="154" y="12"/>
                      <a:pt x="302" y="10"/>
                      <a:pt x="450" y="9"/>
                    </a:cubicBezTo>
                    <a:cubicBezTo>
                      <a:pt x="449" y="8"/>
                      <a:pt x="447" y="6"/>
                      <a:pt x="446" y="4"/>
                    </a:cubicBezTo>
                    <a:cubicBezTo>
                      <a:pt x="449" y="135"/>
                      <a:pt x="452" y="266"/>
                      <a:pt x="456" y="397"/>
                    </a:cubicBezTo>
                    <a:cubicBezTo>
                      <a:pt x="456" y="415"/>
                      <a:pt x="457" y="434"/>
                      <a:pt x="457" y="452"/>
                    </a:cubicBezTo>
                    <a:cubicBezTo>
                      <a:pt x="459" y="451"/>
                      <a:pt x="460" y="449"/>
                      <a:pt x="462" y="448"/>
                    </a:cubicBezTo>
                    <a:cubicBezTo>
                      <a:pt x="333" y="450"/>
                      <a:pt x="204" y="452"/>
                      <a:pt x="74" y="454"/>
                    </a:cubicBezTo>
                    <a:cubicBezTo>
                      <a:pt x="56" y="454"/>
                      <a:pt x="38" y="454"/>
                      <a:pt x="20" y="455"/>
                    </a:cubicBezTo>
                    <a:cubicBezTo>
                      <a:pt x="21" y="456"/>
                      <a:pt x="23" y="458"/>
                      <a:pt x="24" y="459"/>
                    </a:cubicBezTo>
                    <a:cubicBezTo>
                      <a:pt x="20" y="327"/>
                      <a:pt x="16" y="195"/>
                      <a:pt x="12" y="64"/>
                    </a:cubicBezTo>
                    <a:cubicBezTo>
                      <a:pt x="11" y="45"/>
                      <a:pt x="11" y="26"/>
                      <a:pt x="10" y="7"/>
                    </a:cubicBezTo>
                    <a:cubicBezTo>
                      <a:pt x="10" y="1"/>
                      <a:pt x="1" y="1"/>
                      <a:pt x="1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49" name="Freeform 350">
                <a:extLst>
                  <a:ext uri="{FF2B5EF4-FFF2-40B4-BE49-F238E27FC236}">
                    <a16:creationId xmlns:a16="http://schemas.microsoft.com/office/drawing/2014/main" id="{9675953F-306C-46ED-8451-4E3FE622B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188" y="-28072"/>
                <a:ext cx="1162828" cy="116066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455"/>
                  </a:cxn>
                  <a:cxn ang="0">
                    <a:pos x="456" y="448"/>
                  </a:cxn>
                  <a:cxn ang="0">
                    <a:pos x="444" y="0"/>
                  </a:cxn>
                  <a:cxn ang="0">
                    <a:pos x="0" y="3"/>
                  </a:cxn>
                </a:cxnLst>
                <a:rect l="0" t="0" r="r" b="b"/>
                <a:pathLst>
                  <a:path w="456" h="455">
                    <a:moveTo>
                      <a:pt x="0" y="3"/>
                    </a:moveTo>
                    <a:cubicBezTo>
                      <a:pt x="14" y="455"/>
                      <a:pt x="14" y="455"/>
                      <a:pt x="14" y="455"/>
                    </a:cubicBezTo>
                    <a:cubicBezTo>
                      <a:pt x="456" y="448"/>
                      <a:pt x="456" y="448"/>
                      <a:pt x="456" y="448"/>
                    </a:cubicBezTo>
                    <a:cubicBezTo>
                      <a:pt x="444" y="0"/>
                      <a:pt x="444" y="0"/>
                      <a:pt x="444" y="0"/>
                    </a:cubicBezTo>
                    <a:cubicBezTo>
                      <a:pt x="444" y="0"/>
                      <a:pt x="103" y="3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53" name="Freeform 351">
                <a:extLst>
                  <a:ext uri="{FF2B5EF4-FFF2-40B4-BE49-F238E27FC236}">
                    <a16:creationId xmlns:a16="http://schemas.microsoft.com/office/drawing/2014/main" id="{77401A55-5107-43AD-BB28-60A2DFC8F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384" y="-37789"/>
                <a:ext cx="1191979" cy="1183341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3" y="403"/>
                  </a:cxn>
                  <a:cxn ang="0">
                    <a:pos x="15" y="459"/>
                  </a:cxn>
                  <a:cxn ang="0">
                    <a:pos x="20" y="464"/>
                  </a:cxn>
                  <a:cxn ang="0">
                    <a:pos x="407" y="458"/>
                  </a:cxn>
                  <a:cxn ang="0">
                    <a:pos x="462" y="457"/>
                  </a:cxn>
                  <a:cxn ang="0">
                    <a:pos x="467" y="452"/>
                  </a:cxn>
                  <a:cxn ang="0">
                    <a:pos x="456" y="60"/>
                  </a:cxn>
                  <a:cxn ang="0">
                    <a:pos x="455" y="4"/>
                  </a:cxn>
                  <a:cxn ang="0">
                    <a:pos x="450" y="0"/>
                  </a:cxn>
                  <a:cxn ang="0">
                    <a:pos x="6" y="2"/>
                  </a:cxn>
                  <a:cxn ang="0">
                    <a:pos x="6" y="12"/>
                  </a:cxn>
                  <a:cxn ang="0">
                    <a:pos x="450" y="9"/>
                  </a:cxn>
                  <a:cxn ang="0">
                    <a:pos x="446" y="4"/>
                  </a:cxn>
                  <a:cxn ang="0">
                    <a:pos x="456" y="396"/>
                  </a:cxn>
                  <a:cxn ang="0">
                    <a:pos x="457" y="452"/>
                  </a:cxn>
                  <a:cxn ang="0">
                    <a:pos x="462" y="447"/>
                  </a:cxn>
                  <a:cxn ang="0">
                    <a:pos x="75" y="454"/>
                  </a:cxn>
                  <a:cxn ang="0">
                    <a:pos x="20" y="455"/>
                  </a:cxn>
                  <a:cxn ang="0">
                    <a:pos x="25" y="459"/>
                  </a:cxn>
                  <a:cxn ang="0">
                    <a:pos x="12" y="63"/>
                  </a:cxn>
                  <a:cxn ang="0">
                    <a:pos x="10" y="7"/>
                  </a:cxn>
                  <a:cxn ang="0">
                    <a:pos x="1" y="7"/>
                  </a:cxn>
                </a:cxnLst>
                <a:rect l="0" t="0" r="r" b="b"/>
                <a:pathLst>
                  <a:path w="467" h="464">
                    <a:moveTo>
                      <a:pt x="1" y="7"/>
                    </a:moveTo>
                    <a:cubicBezTo>
                      <a:pt x="5" y="139"/>
                      <a:pt x="9" y="271"/>
                      <a:pt x="13" y="403"/>
                    </a:cubicBezTo>
                    <a:cubicBezTo>
                      <a:pt x="14" y="422"/>
                      <a:pt x="15" y="440"/>
                      <a:pt x="15" y="459"/>
                    </a:cubicBezTo>
                    <a:cubicBezTo>
                      <a:pt x="15" y="462"/>
                      <a:pt x="17" y="464"/>
                      <a:pt x="20" y="464"/>
                    </a:cubicBezTo>
                    <a:cubicBezTo>
                      <a:pt x="149" y="462"/>
                      <a:pt x="278" y="460"/>
                      <a:pt x="407" y="458"/>
                    </a:cubicBezTo>
                    <a:cubicBezTo>
                      <a:pt x="425" y="457"/>
                      <a:pt x="444" y="457"/>
                      <a:pt x="462" y="457"/>
                    </a:cubicBezTo>
                    <a:cubicBezTo>
                      <a:pt x="464" y="457"/>
                      <a:pt x="467" y="455"/>
                      <a:pt x="467" y="452"/>
                    </a:cubicBezTo>
                    <a:cubicBezTo>
                      <a:pt x="463" y="321"/>
                      <a:pt x="460" y="191"/>
                      <a:pt x="456" y="60"/>
                    </a:cubicBezTo>
                    <a:cubicBezTo>
                      <a:pt x="456" y="41"/>
                      <a:pt x="455" y="23"/>
                      <a:pt x="455" y="4"/>
                    </a:cubicBezTo>
                    <a:cubicBezTo>
                      <a:pt x="455" y="2"/>
                      <a:pt x="453" y="0"/>
                      <a:pt x="450" y="0"/>
                    </a:cubicBezTo>
                    <a:cubicBezTo>
                      <a:pt x="302" y="1"/>
                      <a:pt x="154" y="2"/>
                      <a:pt x="6" y="2"/>
                    </a:cubicBezTo>
                    <a:cubicBezTo>
                      <a:pt x="0" y="2"/>
                      <a:pt x="0" y="12"/>
                      <a:pt x="6" y="12"/>
                    </a:cubicBezTo>
                    <a:cubicBezTo>
                      <a:pt x="154" y="12"/>
                      <a:pt x="302" y="10"/>
                      <a:pt x="450" y="9"/>
                    </a:cubicBezTo>
                    <a:cubicBezTo>
                      <a:pt x="449" y="7"/>
                      <a:pt x="447" y="6"/>
                      <a:pt x="446" y="4"/>
                    </a:cubicBezTo>
                    <a:cubicBezTo>
                      <a:pt x="449" y="135"/>
                      <a:pt x="452" y="266"/>
                      <a:pt x="456" y="396"/>
                    </a:cubicBezTo>
                    <a:cubicBezTo>
                      <a:pt x="456" y="415"/>
                      <a:pt x="457" y="434"/>
                      <a:pt x="457" y="452"/>
                    </a:cubicBezTo>
                    <a:cubicBezTo>
                      <a:pt x="459" y="451"/>
                      <a:pt x="460" y="449"/>
                      <a:pt x="462" y="447"/>
                    </a:cubicBezTo>
                    <a:cubicBezTo>
                      <a:pt x="333" y="450"/>
                      <a:pt x="204" y="452"/>
                      <a:pt x="75" y="454"/>
                    </a:cubicBezTo>
                    <a:cubicBezTo>
                      <a:pt x="56" y="454"/>
                      <a:pt x="38" y="454"/>
                      <a:pt x="20" y="455"/>
                    </a:cubicBezTo>
                    <a:cubicBezTo>
                      <a:pt x="21" y="456"/>
                      <a:pt x="23" y="458"/>
                      <a:pt x="25" y="459"/>
                    </a:cubicBezTo>
                    <a:cubicBezTo>
                      <a:pt x="20" y="327"/>
                      <a:pt x="16" y="195"/>
                      <a:pt x="12" y="63"/>
                    </a:cubicBezTo>
                    <a:cubicBezTo>
                      <a:pt x="12" y="45"/>
                      <a:pt x="11" y="26"/>
                      <a:pt x="10" y="7"/>
                    </a:cubicBezTo>
                    <a:cubicBezTo>
                      <a:pt x="10" y="1"/>
                      <a:pt x="1" y="1"/>
                      <a:pt x="1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89" name="矩形 16">
              <a:extLst>
                <a:ext uri="{FF2B5EF4-FFF2-40B4-BE49-F238E27FC236}">
                  <a16:creationId xmlns:a16="http://schemas.microsoft.com/office/drawing/2014/main" id="{D740CF78-0934-4657-AAD9-6C38B9902C21}"/>
                </a:ext>
              </a:extLst>
            </p:cNvPr>
            <p:cNvSpPr/>
            <p:nvPr/>
          </p:nvSpPr>
          <p:spPr>
            <a:xfrm>
              <a:off x="371657" y="268264"/>
              <a:ext cx="565838" cy="6960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602FC3F-B45F-4D60-9EF5-BAD0373F2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587" y="1523802"/>
            <a:ext cx="7872413" cy="3874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993E9-C690-4478-9B8F-28660E8AA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1935" y="2370909"/>
            <a:ext cx="8448675" cy="915215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4314BE6-C0A7-48C6-922C-0C6E80AE1C7D}"/>
              </a:ext>
            </a:extLst>
          </p:cNvPr>
          <p:cNvSpPr/>
          <p:nvPr/>
        </p:nvSpPr>
        <p:spPr>
          <a:xfrm>
            <a:off x="452438" y="1754683"/>
            <a:ext cx="2109787" cy="6162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 cm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6BD5558-C2C6-412B-B139-42D9B3AD5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361" y="3836290"/>
            <a:ext cx="8367490" cy="915215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8EC3EF6-7C06-45D3-9370-26A817031CCF}"/>
              </a:ext>
            </a:extLst>
          </p:cNvPr>
          <p:cNvSpPr/>
          <p:nvPr/>
        </p:nvSpPr>
        <p:spPr>
          <a:xfrm>
            <a:off x="371657" y="3902350"/>
            <a:ext cx="2109787" cy="6162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 cm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54E5492E-227E-42F4-B683-9E2DF421D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361" y="5249917"/>
            <a:ext cx="8367490" cy="915215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E422D7E-5B22-4DBE-83C1-9A546C5A1D03}"/>
              </a:ext>
            </a:extLst>
          </p:cNvPr>
          <p:cNvSpPr/>
          <p:nvPr/>
        </p:nvSpPr>
        <p:spPr>
          <a:xfrm>
            <a:off x="321383" y="5360280"/>
            <a:ext cx="2109787" cy="6162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12 cm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C16F235-2E11-4348-AC56-2B742804F784}"/>
              </a:ext>
            </a:extLst>
          </p:cNvPr>
          <p:cNvSpPr/>
          <p:nvPr/>
        </p:nvSpPr>
        <p:spPr>
          <a:xfrm>
            <a:off x="3276600" y="6104204"/>
            <a:ext cx="7191375" cy="559340"/>
          </a:xfrm>
          <a:prstGeom prst="roundRect">
            <a:avLst/>
          </a:prstGeom>
          <a:solidFill>
            <a:srgbClr val="FEE57E">
              <a:alpha val="37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 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82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2" grpId="0" animBg="1"/>
      <p:bldP spid="64" grpId="0" animBg="1"/>
      <p:bldP spid="66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E6D41-FD8D-491C-8906-B652F6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20" y="-1079734"/>
            <a:ext cx="12192000" cy="8120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5A13B7-6F38-4F80-A6FC-2C4C7A192981}"/>
              </a:ext>
            </a:extLst>
          </p:cNvPr>
          <p:cNvSpPr/>
          <p:nvPr/>
        </p:nvSpPr>
        <p:spPr>
          <a:xfrm>
            <a:off x="1847850" y="3797300"/>
            <a:ext cx="835342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Em cần nhớ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Hoàn thành bài tập.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Chụp hình gửi thầy/cô giáo.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Xem trước bài tiếp theo.</a:t>
            </a:r>
            <a:endParaRPr kumimoji="0" lang="en-US" sz="36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82412"/>
      </p:ext>
    </p:extLst>
  </p:cSld>
  <p:clrMapOvr>
    <a:masterClrMapping/>
  </p:clrMapOvr>
  <p:transition spd="slow" advClick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地图, 文字&#10;&#10;描述已自动生成">
            <a:extLst>
              <a:ext uri="{FF2B5EF4-FFF2-40B4-BE49-F238E27FC236}">
                <a16:creationId xmlns:a16="http://schemas.microsoft.com/office/drawing/2014/main" id="{20943500-24A9-46B3-A024-FC2F454EE0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pic>
        <p:nvPicPr>
          <p:cNvPr id="10" name="图片 9" descr="图片包含 文字&#10;&#10;描述已自动生成">
            <a:extLst>
              <a:ext uri="{FF2B5EF4-FFF2-40B4-BE49-F238E27FC236}">
                <a16:creationId xmlns:a16="http://schemas.microsoft.com/office/drawing/2014/main" id="{70871672-32F3-40CA-A01F-BB09487E2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870">
            <a:off x="1613493" y="1239092"/>
            <a:ext cx="1593263" cy="159326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110E7C5-CAF5-40AB-9E02-1CF92C7AE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33" y="1250624"/>
            <a:ext cx="6148707" cy="28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22">
        <p:random/>
      </p:transition>
    </mc:Choice>
    <mc:Fallback xmlns="">
      <p:transition spd="slow" advTm="7022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5|4.9|4.3|4.2|5.2|3.8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.9|7.7|10.9|5.1|9.6|7.7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2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109</Words>
  <Application>Microsoft Office PowerPoint</Application>
  <PresentationFormat>Widescreen</PresentationFormat>
  <Paragraphs>31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HP001 5 hàng</vt:lpstr>
      <vt:lpstr>UTM Avo</vt:lpstr>
      <vt:lpstr>VNI-Avo</vt:lpstr>
      <vt:lpstr>仓耳玄三M W05</vt:lpstr>
      <vt:lpstr>1_Office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thao</dc:creator>
  <cp:lastModifiedBy>SingPC</cp:lastModifiedBy>
  <cp:revision>6</cp:revision>
  <dcterms:created xsi:type="dcterms:W3CDTF">2021-12-25T08:41:57Z</dcterms:created>
  <dcterms:modified xsi:type="dcterms:W3CDTF">2024-03-05T00:53:09Z</dcterms:modified>
</cp:coreProperties>
</file>