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12" r:id="rId3"/>
  </p:sldMasterIdLst>
  <p:notesMasterIdLst>
    <p:notesMasterId r:id="rId17"/>
  </p:notesMasterIdLst>
  <p:sldIdLst>
    <p:sldId id="267" r:id="rId4"/>
    <p:sldId id="269" r:id="rId5"/>
    <p:sldId id="272" r:id="rId6"/>
    <p:sldId id="303" r:id="rId7"/>
    <p:sldId id="262" r:id="rId8"/>
    <p:sldId id="305" r:id="rId9"/>
    <p:sldId id="297" r:id="rId10"/>
    <p:sldId id="284" r:id="rId11"/>
    <p:sldId id="304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87109" autoAdjust="0"/>
  </p:normalViewPr>
  <p:slideViewPr>
    <p:cSldViewPr snapToGrid="0">
      <p:cViewPr varScale="1">
        <p:scale>
          <a:sx n="54" d="100"/>
          <a:sy n="54" d="100"/>
        </p:scale>
        <p:origin x="9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7A45C-2A1E-4A25-AECD-5F1BC323051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7E7B-9245-43C9-9CC9-26806E96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2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0600F-D724-4D75-8876-526C4090E0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36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7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3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45F37A9-7F34-487D-A930-ACC888D93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AFA638-D9E6-417B-889B-8E2D2F930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1576535" y="0"/>
            <a:ext cx="9576486" cy="6160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464F828-C40F-44DB-8AC7-4CE7B78F6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7" y="1027227"/>
            <a:ext cx="2438400" cy="22547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71BFE1-656B-4A10-9B8A-9C7CD9E7BC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2" y="5044526"/>
            <a:ext cx="603476" cy="8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4E15D-6B6E-42AE-8C46-899B16CF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A06E96-E838-42AF-8A86-6A28C6513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0A3C43-529E-4F47-8EF7-7F6CA3F7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272429-6BB3-48E0-A428-44B1C8A5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CED68C-2521-4D27-A42F-06A22A74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7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B279C7-E708-481D-9D75-B8AF4D36F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1EA23F-D116-4D33-930B-8CF594002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92623F-2AA2-4F54-A9D1-DECD9A8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AAB7DB-CBC1-4C6B-A25A-B4CA7066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DD5CDA-2659-414F-9B15-20E1494B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2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52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2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6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104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70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426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9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37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045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196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28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7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208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561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86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EB24AEC-BE2A-42CF-BFA4-34F06C763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"/>
            <a:ext cx="12192000" cy="685735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11C7441-041D-4C9B-8977-39947833F6DE}"/>
              </a:ext>
            </a:extLst>
          </p:cNvPr>
          <p:cNvSpPr/>
          <p:nvPr userDrawn="1"/>
        </p:nvSpPr>
        <p:spPr>
          <a:xfrm>
            <a:off x="182877" y="182880"/>
            <a:ext cx="11826244" cy="6492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cs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1"/>
            <a:ext cx="11502151" cy="609330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295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6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6"/>
            <a:ext cx="4271051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55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4" y="1849257"/>
            <a:ext cx="6054999" cy="3880215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97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00741D3-4F50-4C38-B737-1F00E5E96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2626BF-B361-4A98-A76F-B61BA77BF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2265038" y="1"/>
            <a:ext cx="8291578" cy="5905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D02148-AD47-4BD8-98E5-984D94F02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27" y="1580059"/>
            <a:ext cx="2438400" cy="22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1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3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702720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ea"/>
                <a:sym typeface="+mn-lt"/>
              </a:rPr>
              <a:t>Annual work summary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2062C1E6-100B-44D2-A1C7-A34E3BD9A1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C14A6F88-39AC-442E-B372-2FEBDC340D1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219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948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98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2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09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49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757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922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A6083D-7685-4EF1-B383-31940BC2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102E5-65CE-4FD7-A498-A2CCBD4A0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7676C5-3F20-4F9F-A0DD-0717B3A9E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D3B555-ED1C-4ECA-A6C5-FB1DEC94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6CFA-2ECB-4F05-BADB-FECCF636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B61D9-DAF5-4B6B-94CE-03A4EB4E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18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61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125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78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36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6E4673-7A70-4A0F-8ACA-B0BAAEBB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9805A6-8E38-407C-A88B-1B995AB0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62A9E2-5ACB-44A6-8909-A91551F37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02EC23-29BB-4407-A4A2-788EFB0BD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DE70C0-5A43-4F2C-A768-B66F12914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63EA6C-3CA5-4AEA-83A9-8E29C144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7FFA03-2AF4-4CD5-9C08-58CA0B6F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7804F6-B6EB-43F9-8BFC-F7C41E7F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0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2BCF1C-3DF5-48FC-96A3-CC933657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EE45C3-B8F5-48DC-9131-423E8E2B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3452AD-0466-494C-BF64-71E8D376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F758DA-8DFD-40A9-98B0-9B7290B6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9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F0D7FB-C89C-4290-8428-0C9B6307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302420-EE4F-4C15-B188-05CEB7AC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136740-DB7D-4A0C-916D-0FDEF77C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6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9557B-8C14-44E6-9F93-09E4CF27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4F9041-C970-4AC7-BC85-E1B516D3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E641DF-A750-4827-AA3C-7F0B62CE7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17D08A-3652-4EEE-BF37-43E859D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C8F1EB-14D9-4705-B9D5-ED5DAEA8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418304-A790-4D5E-8B7F-8C568EC7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5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C530D-9E2C-472A-86F7-D630A18F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2FCE4C-B73C-4B9A-A24A-B786314B0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A21AFB-5946-446E-AB4A-0BC3386C4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7D4A86-6458-45E0-A950-42C5EECA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E492D9-C737-404A-879A-8340C7D5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A4D237-96E2-4D51-9494-50ABF64F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2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44B17C5-8245-45DA-973E-5BDE6AD74904}"/>
              </a:ext>
            </a:extLst>
          </p:cNvPr>
          <p:cNvSpPr txBox="1"/>
          <p:nvPr userDrawn="1"/>
        </p:nvSpPr>
        <p:spPr>
          <a:xfrm>
            <a:off x="1169307" y="185668"/>
            <a:ext cx="364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CDE9"/>
                </a:solidFill>
                <a:effectLst/>
                <a:uLnTx/>
                <a:uFillTx/>
                <a:latin typeface="字魂64号-萌趣软糖体" panose="00000500000000000000" pitchFamily="2" charset="-122"/>
                <a:ea typeface="字魂64号-萌趣软糖体" panose="00000500000000000000" pitchFamily="2" charset="-122"/>
                <a:cs typeface="+mn-cs"/>
                <a:sym typeface="字魂122号-七岁半" panose="00000500000000000000" pitchFamily="2" charset="-122"/>
              </a:rPr>
              <a:t>添加标题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C98E981-4AC1-496A-86D2-FE36A96CDA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2" y="261868"/>
            <a:ext cx="603476" cy="8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2025/3/24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7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692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3.wdp"/><Relationship Id="rId18" Type="http://schemas.microsoft.com/office/2007/relationships/hdphoto" Target="../media/hdphoto5.wdp"/><Relationship Id="rId26" Type="http://schemas.openxmlformats.org/officeDocument/2006/relationships/image" Target="../media/image39.png"/><Relationship Id="rId3" Type="http://schemas.openxmlformats.org/officeDocument/2006/relationships/image" Target="../media/image20.png"/><Relationship Id="rId21" Type="http://schemas.microsoft.com/office/2007/relationships/hdphoto" Target="../media/hdphoto6.wdp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microsoft.com/office/2007/relationships/hdphoto" Target="../media/hdphoto8.wdp"/><Relationship Id="rId2" Type="http://schemas.openxmlformats.org/officeDocument/2006/relationships/notesSlide" Target="../notesSlides/notesSlide5.xml"/><Relationship Id="rId16" Type="http://schemas.microsoft.com/office/2007/relationships/hdphoto" Target="../media/hdphoto4.wdp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8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23" Type="http://schemas.microsoft.com/office/2007/relationships/hdphoto" Target="../media/hdphoto7.wdp"/><Relationship Id="rId28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0.png"/><Relationship Id="rId22" Type="http://schemas.openxmlformats.org/officeDocument/2006/relationships/image" Target="../media/image37.png"/><Relationship Id="rId27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79" y="2359889"/>
            <a:ext cx="874851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BDEB5D77-B74E-47A4-B363-132A30195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5"/>
          <a:stretch>
            <a:fillRect/>
          </a:stretch>
        </p:blipFill>
        <p:spPr>
          <a:xfrm>
            <a:off x="0" y="0"/>
            <a:ext cx="12192000" cy="2620079"/>
          </a:xfrm>
          <a:custGeom>
            <a:avLst/>
            <a:gdLst>
              <a:gd name="connsiteX0" fmla="*/ 0 w 12192000"/>
              <a:gd name="connsiteY0" fmla="*/ 0 h 2620079"/>
              <a:gd name="connsiteX1" fmla="*/ 12192000 w 12192000"/>
              <a:gd name="connsiteY1" fmla="*/ 0 h 2620079"/>
              <a:gd name="connsiteX2" fmla="*/ 12192000 w 12192000"/>
              <a:gd name="connsiteY2" fmla="*/ 2620079 h 2620079"/>
              <a:gd name="connsiteX3" fmla="*/ 0 w 12192000"/>
              <a:gd name="connsiteY3" fmla="*/ 2620079 h 26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20079">
                <a:moveTo>
                  <a:pt x="0" y="0"/>
                </a:moveTo>
                <a:lnTo>
                  <a:pt x="12192000" y="0"/>
                </a:lnTo>
                <a:lnTo>
                  <a:pt x="12192000" y="2620079"/>
                </a:lnTo>
                <a:lnTo>
                  <a:pt x="0" y="2620079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76774">
            <a:off x="160724" y="234916"/>
            <a:ext cx="4758181" cy="383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51"/>
          <a:stretch/>
        </p:blipFill>
        <p:spPr>
          <a:xfrm>
            <a:off x="2269976" y="141182"/>
            <a:ext cx="3835954" cy="4431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0" y="2702615"/>
            <a:ext cx="10299778" cy="50274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76615" y="228356"/>
            <a:ext cx="6947934" cy="4948518"/>
            <a:chOff x="4876615" y="228356"/>
            <a:chExt cx="6947934" cy="4948518"/>
          </a:xfrm>
        </p:grpSpPr>
        <p:grpSp>
          <p:nvGrpSpPr>
            <p:cNvPr id="6" name="Group 5"/>
            <p:cNvGrpSpPr/>
            <p:nvPr/>
          </p:nvGrpSpPr>
          <p:grpSpPr>
            <a:xfrm>
              <a:off x="4876615" y="228356"/>
              <a:ext cx="6947934" cy="4948518"/>
              <a:chOff x="4898627" y="0"/>
              <a:chExt cx="6947934" cy="4948518"/>
            </a:xfrm>
          </p:grpSpPr>
          <p:pic>
            <p:nvPicPr>
              <p:cNvPr id="11" name="图片 43">
                <a:extLst>
                  <a:ext uri="{FF2B5EF4-FFF2-40B4-BE49-F238E27FC236}">
                    <a16:creationId xmlns:a16="http://schemas.microsoft.com/office/drawing/2014/main" id="{DD911E4E-B90D-4F83-BF42-EE5F0641DF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5"/>
              <a:stretch/>
            </p:blipFill>
            <p:spPr>
              <a:xfrm>
                <a:off x="4898627" y="0"/>
                <a:ext cx="6947934" cy="494851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2815" y="2435669"/>
                <a:ext cx="5593897" cy="2192754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954117" y="2400507"/>
              <a:ext cx="3010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TRÒ CHƠI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61106"/>
            <a:ext cx="12192001" cy="747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247" y="3681978"/>
            <a:ext cx="2238242" cy="21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03557" y="1013697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282586" y="12116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8" name="Picture 14" descr="Vector Free | vectormienphi.com là một Blog đồ họa vector miễn phí, lập ra  đểchia sẻ các hình vector miễn phí cho tất cả mọi người | Page 56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99" b="93736" l="29402" r="79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14" r="19691" b="7972"/>
          <a:stretch/>
        </p:blipFill>
        <p:spPr bwMode="auto">
          <a:xfrm flipH="1">
            <a:off x="8655584" y="1837500"/>
            <a:ext cx="2253611" cy="41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4" y="4111154"/>
            <a:ext cx="4111384" cy="27804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47" y="4105843"/>
            <a:ext cx="4111384" cy="27804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89374" y="1504049"/>
            <a:ext cx="3529890" cy="149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246" y="2758510"/>
            <a:ext cx="2420322" cy="13473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6041" y="2599531"/>
            <a:ext cx="2420322" cy="13473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2273" y="2808720"/>
            <a:ext cx="2157671" cy="12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5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72" y="-480969"/>
            <a:ext cx="12192001" cy="747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247" y="3681978"/>
            <a:ext cx="2238242" cy="21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03557" y="1013697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282586" y="12116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8" name="Picture 14" descr="Vector Free | vectormienphi.com là một Blog đồ họa vector miễn phí, lập ra  đểchia sẻ các hình vector miễn phí cho tất cả mọi người | Page 56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99" b="93736" l="29402" r="79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14" r="19691" b="7972"/>
          <a:stretch/>
        </p:blipFill>
        <p:spPr bwMode="auto">
          <a:xfrm flipH="1">
            <a:off x="8655584" y="1837500"/>
            <a:ext cx="2253611" cy="41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48447" y="4448031"/>
            <a:ext cx="4159492" cy="1806854"/>
            <a:chOff x="519964" y="4111154"/>
            <a:chExt cx="4129268" cy="17906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42"/>
            <a:stretch/>
          </p:blipFill>
          <p:spPr>
            <a:xfrm>
              <a:off x="519964" y="4111154"/>
              <a:ext cx="4111384" cy="121388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84"/>
            <a:stretch/>
          </p:blipFill>
          <p:spPr>
            <a:xfrm>
              <a:off x="537848" y="5245194"/>
              <a:ext cx="4111384" cy="65663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944484" y="4338117"/>
            <a:ext cx="4127190" cy="1817796"/>
            <a:chOff x="5764654" y="3178362"/>
            <a:chExt cx="4127190" cy="181779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132"/>
            <a:stretch/>
          </p:blipFill>
          <p:spPr>
            <a:xfrm>
              <a:off x="5764654" y="3178362"/>
              <a:ext cx="4111384" cy="11919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84"/>
            <a:stretch/>
          </p:blipFill>
          <p:spPr>
            <a:xfrm>
              <a:off x="5780460" y="4339521"/>
              <a:ext cx="4111384" cy="656637"/>
            </a:xfrm>
            <a:prstGeom prst="rect">
              <a:avLst/>
            </a:prstGeom>
          </p:spPr>
        </p:pic>
      </p:grpSp>
      <p:pic>
        <p:nvPicPr>
          <p:cNvPr id="14" name="Picture 2" descr="Pin on Dečji album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136" b="92938" l="67093" r="82748">
                        <a14:foregroundMark x1="74760" y1="78249" x2="74121" y2="88136"/>
                        <a14:foregroundMark x1="77955" y1="78249" x2="78594" y2="8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77" t="34788" r="17315"/>
          <a:stretch/>
        </p:blipFill>
        <p:spPr bwMode="auto">
          <a:xfrm>
            <a:off x="4326105" y="4451118"/>
            <a:ext cx="1100625" cy="28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6441" b="90960" l="32588" r="45208">
                        <a14:foregroundMark x1="40895" y1="58757" x2="41853" y2="61582"/>
                        <a14:foregroundMark x1="38019" y1="76271" x2="36581" y2="86723"/>
                        <a14:foregroundMark x1="40256" y1="77119" x2="42332" y2="86158"/>
                      </a14:backgroundRemoval>
                    </a14:imgEffect>
                  </a14:imgLayer>
                </a14:imgProps>
              </a:ext>
            </a:extLst>
          </a:blip>
          <a:srcRect l="32785" t="36839" r="55262" b="8524"/>
          <a:stretch/>
        </p:blipFill>
        <p:spPr>
          <a:xfrm>
            <a:off x="2819536" y="4645969"/>
            <a:ext cx="903947" cy="2336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8136" b="92655" l="1438" r="19649">
                        <a14:foregroundMark x1="10703" y1="63559" x2="5751" y2="70621"/>
                        <a14:foregroundMark x1="13578" y1="63842" x2="15655" y2="66384"/>
                        <a14:foregroundMark x1="7987" y1="69209" x2="5431" y2="72034"/>
                        <a14:foregroundMark x1="11981" y1="78814" x2="10064" y2="88983"/>
                        <a14:foregroundMark x1="8466" y1="90395" x2="10224" y2="87853"/>
                        <a14:foregroundMark x1="14537" y1="88418" x2="16294" y2="88983"/>
                        <a14:foregroundMark x1="4313" y1="72034" x2="5431" y2="72034"/>
                      </a14:backgroundRemoval>
                    </a14:imgEffect>
                  </a14:imgLayer>
                </a14:imgProps>
              </a:ext>
            </a:extLst>
          </a:blip>
          <a:srcRect t="37637" r="81197"/>
          <a:stretch/>
        </p:blipFill>
        <p:spPr>
          <a:xfrm>
            <a:off x="753433" y="4509521"/>
            <a:ext cx="1467253" cy="27519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0047" b="97406" l="0" r="100000">
                        <a14:foregroundMark x1="7313" y1="81604" x2="21939" y2="85849"/>
                        <a14:foregroundMark x1="77211" y1="82547" x2="97789" y2="8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84"/>
          <a:stretch/>
        </p:blipFill>
        <p:spPr>
          <a:xfrm>
            <a:off x="915708" y="6202613"/>
            <a:ext cx="4650108" cy="7426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509" b="89941" l="9763" r="89941">
                        <a14:foregroundMark x1="54734" y1="26331" x2="49112" y2="29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894" y="4449770"/>
            <a:ext cx="2584706" cy="2584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431" b="92652" l="9744" r="89776">
                        <a14:foregroundMark x1="46805" y1="23323" x2="44089" y2="29872"/>
                        <a14:foregroundMark x1="58786" y1="23323" x2="55591" y2="31949"/>
                        <a14:foregroundMark x1="39297" y1="24441" x2="45208" y2="26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8567" y="4660104"/>
            <a:ext cx="2465224" cy="2465224"/>
          </a:xfrm>
          <a:prstGeom prst="rect">
            <a:avLst/>
          </a:prstGeom>
        </p:spPr>
      </p:pic>
      <p:pic>
        <p:nvPicPr>
          <p:cNvPr id="1028" name="Picture 4" descr="Happy Cute Kid Girl Ready To Go To School Stock Vector - Illustration of  student, doodle: 16612605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250" b="90000" l="10000" r="90000">
                        <a14:foregroundMark x1="40250" y1="25500" x2="42125" y2="33125"/>
                        <a14:foregroundMark x1="54750" y1="22000" x2="53250" y2="31250"/>
                        <a14:foregroundMark x1="35875" y1="23625" x2="42125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9085" y="4623632"/>
            <a:ext cx="2506074" cy="25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0047" b="97406" l="0" r="100000">
                        <a14:foregroundMark x1="7313" y1="81604" x2="21939" y2="85849"/>
                        <a14:foregroundMark x1="77211" y1="82547" x2="97789" y2="8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84"/>
          <a:stretch/>
        </p:blipFill>
        <p:spPr>
          <a:xfrm>
            <a:off x="5731544" y="6149813"/>
            <a:ext cx="4650108" cy="74267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34764" y="1445991"/>
            <a:ext cx="4956478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7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89" y="2550207"/>
            <a:ext cx="704149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B1A3F9F-CE37-44F9-8058-A357C3FF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F38E95-FB6F-4FE5-83C3-5D89B4E4693F}"/>
              </a:ext>
            </a:extLst>
          </p:cNvPr>
          <p:cNvCxnSpPr>
            <a:cxnSpLocks/>
          </p:cNvCxnSpPr>
          <p:nvPr/>
        </p:nvCxnSpPr>
        <p:spPr>
          <a:xfrm>
            <a:off x="4940696" y="3931118"/>
            <a:ext cx="2224701" cy="0"/>
          </a:xfrm>
          <a:prstGeom prst="line">
            <a:avLst/>
          </a:prstGeom>
          <a:ln>
            <a:solidFill>
              <a:schemeClr val="accent1">
                <a:alpha val="66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7FD2E196-9D4F-4C47-818A-2909C4C7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249851"/>
            <a:ext cx="2438400" cy="22547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14045" y="0"/>
            <a:ext cx="8291578" cy="5905500"/>
            <a:chOff x="2369540" y="0"/>
            <a:chExt cx="8291578" cy="5905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FFFC468-3E18-4CFB-A7FB-BAFA1FC34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"/>
            <a:stretch/>
          </p:blipFill>
          <p:spPr>
            <a:xfrm>
              <a:off x="2369540" y="0"/>
              <a:ext cx="8291578" cy="59055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9540" y="2754488"/>
              <a:ext cx="8272989" cy="235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4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B1A3F9F-CE37-44F9-8058-A357C3FF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F38E95-FB6F-4FE5-83C3-5D89B4E4693F}"/>
              </a:ext>
            </a:extLst>
          </p:cNvPr>
          <p:cNvCxnSpPr>
            <a:cxnSpLocks/>
          </p:cNvCxnSpPr>
          <p:nvPr/>
        </p:nvCxnSpPr>
        <p:spPr>
          <a:xfrm>
            <a:off x="4940696" y="3931118"/>
            <a:ext cx="2224701" cy="0"/>
          </a:xfrm>
          <a:prstGeom prst="line">
            <a:avLst/>
          </a:prstGeom>
          <a:ln>
            <a:solidFill>
              <a:schemeClr val="accent1">
                <a:alpha val="66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7FD2E196-9D4F-4C47-818A-2909C4C7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56"/>
            <a:ext cx="2438400" cy="2254786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3FFFC468-3E18-4CFB-A7FB-BAFA1FC34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1300885" y="-1245567"/>
            <a:ext cx="10121211" cy="7208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9934" b="30508"/>
          <a:stretch/>
        </p:blipFill>
        <p:spPr>
          <a:xfrm>
            <a:off x="4603921" y="1853583"/>
            <a:ext cx="3259919" cy="1137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599FC-4FBF-4C0F-9C20-EBB1FC19F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991395"/>
            <a:ext cx="7236579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B1A3F9F-CE37-44F9-8058-A357C3FF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F38E95-FB6F-4FE5-83C3-5D89B4E4693F}"/>
              </a:ext>
            </a:extLst>
          </p:cNvPr>
          <p:cNvCxnSpPr>
            <a:cxnSpLocks/>
          </p:cNvCxnSpPr>
          <p:nvPr/>
        </p:nvCxnSpPr>
        <p:spPr>
          <a:xfrm>
            <a:off x="4940696" y="3931118"/>
            <a:ext cx="2224701" cy="0"/>
          </a:xfrm>
          <a:prstGeom prst="line">
            <a:avLst/>
          </a:prstGeom>
          <a:ln>
            <a:solidFill>
              <a:schemeClr val="accent1">
                <a:alpha val="66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7FD2E196-9D4F-4C47-818A-2909C4C7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249851"/>
            <a:ext cx="2438400" cy="22547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FFC468-3E18-4CFB-A7FB-BAFA1FC34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2114045" y="0"/>
            <a:ext cx="8291578" cy="590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6195" y="3084394"/>
            <a:ext cx="6079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Khám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BF365F-0AC7-4109-95A8-00E98EE09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"/>
            <a:ext cx="12192000" cy="8571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60E04-1B86-4D25-9A79-B170C1AD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237"/>
            <a:ext cx="2343150" cy="8858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48325C-7838-4CC7-9CFB-17E542D6F23F}"/>
              </a:ext>
            </a:extLst>
          </p:cNvPr>
          <p:cNvGrpSpPr/>
          <p:nvPr/>
        </p:nvGrpSpPr>
        <p:grpSpPr>
          <a:xfrm>
            <a:off x="2343151" y="481844"/>
            <a:ext cx="9220198" cy="1155810"/>
            <a:chOff x="2944957" y="341747"/>
            <a:chExt cx="5586203" cy="11558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0F16E0-0AE4-40BD-AAAA-A77AC4EB597C}"/>
                </a:ext>
              </a:extLst>
            </p:cNvPr>
            <p:cNvGrpSpPr/>
            <p:nvPr/>
          </p:nvGrpSpPr>
          <p:grpSpPr>
            <a:xfrm>
              <a:off x="7866511" y="552974"/>
              <a:ext cx="664649" cy="746704"/>
              <a:chOff x="7386609" y="482733"/>
              <a:chExt cx="664649" cy="746704"/>
            </a:xfrm>
          </p:grpSpPr>
          <p:sp>
            <p:nvSpPr>
              <p:cNvPr id="60" name="Freeform 41">
                <a:extLst>
                  <a:ext uri="{FF2B5EF4-FFF2-40B4-BE49-F238E27FC236}">
                    <a16:creationId xmlns:a16="http://schemas.microsoft.com/office/drawing/2014/main" id="{A9C46FF7-6E26-4D3C-99A4-B09D9DE7BE28}"/>
                  </a:ext>
                </a:extLst>
              </p:cNvPr>
              <p:cNvSpPr/>
              <p:nvPr/>
            </p:nvSpPr>
            <p:spPr bwMode="auto">
              <a:xfrm>
                <a:off x="7656220" y="526105"/>
                <a:ext cx="385659" cy="703332"/>
              </a:xfrm>
              <a:custGeom>
                <a:avLst/>
                <a:gdLst>
                  <a:gd name="T0" fmla="*/ 113 w 211"/>
                  <a:gd name="T1" fmla="*/ 81 h 223"/>
                  <a:gd name="T2" fmla="*/ 195 w 211"/>
                  <a:gd name="T3" fmla="*/ 35 h 223"/>
                  <a:gd name="T4" fmla="*/ 211 w 211"/>
                  <a:gd name="T5" fmla="*/ 79 h 223"/>
                  <a:gd name="T6" fmla="*/ 176 w 211"/>
                  <a:gd name="T7" fmla="*/ 119 h 223"/>
                  <a:gd name="T8" fmla="*/ 131 w 211"/>
                  <a:gd name="T9" fmla="*/ 167 h 223"/>
                  <a:gd name="T10" fmla="*/ 86 w 211"/>
                  <a:gd name="T11" fmla="*/ 200 h 223"/>
                  <a:gd name="T12" fmla="*/ 19 w 211"/>
                  <a:gd name="T13" fmla="*/ 35 h 223"/>
                  <a:gd name="T14" fmla="*/ 82 w 211"/>
                  <a:gd name="T15" fmla="*/ 25 h 223"/>
                  <a:gd name="T16" fmla="*/ 109 w 211"/>
                  <a:gd name="T17" fmla="*/ 90 h 223"/>
                  <a:gd name="T18" fmla="*/ 113 w 211"/>
                  <a:gd name="T19" fmla="*/ 8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23">
                    <a:moveTo>
                      <a:pt x="113" y="81"/>
                    </a:moveTo>
                    <a:cubicBezTo>
                      <a:pt x="126" y="48"/>
                      <a:pt x="161" y="0"/>
                      <a:pt x="195" y="35"/>
                    </a:cubicBezTo>
                    <a:cubicBezTo>
                      <a:pt x="203" y="44"/>
                      <a:pt x="211" y="69"/>
                      <a:pt x="211" y="79"/>
                    </a:cubicBezTo>
                    <a:cubicBezTo>
                      <a:pt x="209" y="106"/>
                      <a:pt x="195" y="104"/>
                      <a:pt x="176" y="119"/>
                    </a:cubicBezTo>
                    <a:cubicBezTo>
                      <a:pt x="151" y="137"/>
                      <a:pt x="147" y="142"/>
                      <a:pt x="131" y="167"/>
                    </a:cubicBezTo>
                    <a:cubicBezTo>
                      <a:pt x="116" y="190"/>
                      <a:pt x="115" y="223"/>
                      <a:pt x="86" y="200"/>
                    </a:cubicBezTo>
                    <a:cubicBezTo>
                      <a:pt x="55" y="177"/>
                      <a:pt x="0" y="73"/>
                      <a:pt x="19" y="35"/>
                    </a:cubicBezTo>
                    <a:cubicBezTo>
                      <a:pt x="30" y="10"/>
                      <a:pt x="59" y="8"/>
                      <a:pt x="82" y="25"/>
                    </a:cubicBezTo>
                    <a:cubicBezTo>
                      <a:pt x="105" y="42"/>
                      <a:pt x="94" y="69"/>
                      <a:pt x="109" y="90"/>
                    </a:cubicBezTo>
                    <a:cubicBezTo>
                      <a:pt x="113" y="81"/>
                      <a:pt x="113" y="81"/>
                      <a:pt x="113" y="81"/>
                    </a:cubicBezTo>
                  </a:path>
                </a:pathLst>
              </a:custGeom>
              <a:solidFill>
                <a:srgbClr val="E3A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1" name="Oval 42">
                <a:extLst>
                  <a:ext uri="{FF2B5EF4-FFF2-40B4-BE49-F238E27FC236}">
                    <a16:creationId xmlns:a16="http://schemas.microsoft.com/office/drawing/2014/main" id="{F918C4AA-A05A-4BE6-B3E2-F31453013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848" y="1024299"/>
                <a:ext cx="43372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2" name="Freeform 43">
                <a:extLst>
                  <a:ext uri="{FF2B5EF4-FFF2-40B4-BE49-F238E27FC236}">
                    <a16:creationId xmlns:a16="http://schemas.microsoft.com/office/drawing/2014/main" id="{89784C97-A27C-4A70-A06D-12FFB999324B}"/>
                  </a:ext>
                </a:extLst>
              </p:cNvPr>
              <p:cNvSpPr/>
              <p:nvPr/>
            </p:nvSpPr>
            <p:spPr bwMode="auto">
              <a:xfrm>
                <a:off x="7822675" y="968032"/>
                <a:ext cx="30478" cy="37511"/>
              </a:xfrm>
              <a:custGeom>
                <a:avLst/>
                <a:gdLst>
                  <a:gd name="T0" fmla="*/ 9 w 10"/>
                  <a:gd name="T1" fmla="*/ 0 h 12"/>
                  <a:gd name="T2" fmla="*/ 0 w 10"/>
                  <a:gd name="T3" fmla="*/ 9 h 12"/>
                  <a:gd name="T4" fmla="*/ 0 w 10"/>
                  <a:gd name="T5" fmla="*/ 12 h 12"/>
                  <a:gd name="T6" fmla="*/ 10 w 10"/>
                  <a:gd name="T7" fmla="*/ 0 h 12"/>
                  <a:gd name="T8" fmla="*/ 9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3" y="7"/>
                      <a:pt x="6" y="4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3" name="Oval 44">
                <a:extLst>
                  <a:ext uri="{FF2B5EF4-FFF2-40B4-BE49-F238E27FC236}">
                    <a16:creationId xmlns:a16="http://schemas.microsoft.com/office/drawing/2014/main" id="{0ECAB3E4-4728-43A1-9AB4-F8655EDDF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6581" y="942244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4" name="Freeform 45">
                <a:extLst>
                  <a:ext uri="{FF2B5EF4-FFF2-40B4-BE49-F238E27FC236}">
                    <a16:creationId xmlns:a16="http://schemas.microsoft.com/office/drawing/2014/main" id="{FE17FAAD-289C-411E-A2BF-CA6958AD17A9}"/>
                  </a:ext>
                </a:extLst>
              </p:cNvPr>
              <p:cNvSpPr/>
              <p:nvPr/>
            </p:nvSpPr>
            <p:spPr bwMode="auto">
              <a:xfrm>
                <a:off x="7734759" y="1058293"/>
                <a:ext cx="46889" cy="50405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8 w 15"/>
                  <a:gd name="T5" fmla="*/ 16 h 16"/>
                  <a:gd name="T6" fmla="*/ 9 w 15"/>
                  <a:gd name="T7" fmla="*/ 16 h 16"/>
                  <a:gd name="T8" fmla="*/ 15 w 15"/>
                  <a:gd name="T9" fmla="*/ 4 h 16"/>
                  <a:gd name="T10" fmla="*/ 8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11" y="12"/>
                      <a:pt x="13" y="8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5" name="Oval 46">
                <a:extLst>
                  <a:ext uri="{FF2B5EF4-FFF2-40B4-BE49-F238E27FC236}">
                    <a16:creationId xmlns:a16="http://schemas.microsoft.com/office/drawing/2014/main" id="{9442D9A3-B488-4F5E-9385-41DE87273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0836" y="955138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6" name="Freeform 47">
                <a:extLst>
                  <a:ext uri="{FF2B5EF4-FFF2-40B4-BE49-F238E27FC236}">
                    <a16:creationId xmlns:a16="http://schemas.microsoft.com/office/drawing/2014/main" id="{7D09A2E4-70C5-4F75-AF7B-3D8F4AB83613}"/>
                  </a:ext>
                </a:extLst>
              </p:cNvPr>
              <p:cNvSpPr/>
              <p:nvPr/>
            </p:nvSpPr>
            <p:spPr bwMode="auto">
              <a:xfrm>
                <a:off x="7646842" y="1138004"/>
                <a:ext cx="46889" cy="41028"/>
              </a:xfrm>
              <a:custGeom>
                <a:avLst/>
                <a:gdLst>
                  <a:gd name="T0" fmla="*/ 7 w 15"/>
                  <a:gd name="T1" fmla="*/ 0 h 13"/>
                  <a:gd name="T2" fmla="*/ 0 w 15"/>
                  <a:gd name="T3" fmla="*/ 5 h 13"/>
                  <a:gd name="T4" fmla="*/ 1 w 15"/>
                  <a:gd name="T5" fmla="*/ 6 h 13"/>
                  <a:gd name="T6" fmla="*/ 13 w 15"/>
                  <a:gd name="T7" fmla="*/ 13 h 13"/>
                  <a:gd name="T8" fmla="*/ 15 w 15"/>
                  <a:gd name="T9" fmla="*/ 8 h 13"/>
                  <a:gd name="T10" fmla="*/ 7 w 1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7" y="0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6" y="10"/>
                      <a:pt x="10" y="12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7" name="Freeform 48">
                <a:extLst>
                  <a:ext uri="{FF2B5EF4-FFF2-40B4-BE49-F238E27FC236}">
                    <a16:creationId xmlns:a16="http://schemas.microsoft.com/office/drawing/2014/main" id="{BD0E630F-9530-4429-A7CB-14E0D315D38D}"/>
                  </a:ext>
                </a:extLst>
              </p:cNvPr>
              <p:cNvSpPr/>
              <p:nvPr/>
            </p:nvSpPr>
            <p:spPr bwMode="auto">
              <a:xfrm>
                <a:off x="7628087" y="605816"/>
                <a:ext cx="41028" cy="39855"/>
              </a:xfrm>
              <a:custGeom>
                <a:avLst/>
                <a:gdLst>
                  <a:gd name="T0" fmla="*/ 3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10 h 13"/>
                  <a:gd name="T8" fmla="*/ 3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3" y="0"/>
                    </a:moveTo>
                    <a:cubicBezTo>
                      <a:pt x="1" y="1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" y="13"/>
                      <a:pt x="11" y="12"/>
                      <a:pt x="13" y="10"/>
                    </a:cubicBezTo>
                    <a:cubicBezTo>
                      <a:pt x="10" y="7"/>
                      <a:pt x="7" y="3"/>
                      <a:pt x="3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8" name="Freeform 49">
                <a:extLst>
                  <a:ext uri="{FF2B5EF4-FFF2-40B4-BE49-F238E27FC236}">
                    <a16:creationId xmlns:a16="http://schemas.microsoft.com/office/drawing/2014/main" id="{19D78CBB-135A-4F25-B5C0-AB691A1BB5E3}"/>
                  </a:ext>
                </a:extLst>
              </p:cNvPr>
              <p:cNvSpPr/>
              <p:nvPr/>
            </p:nvSpPr>
            <p:spPr bwMode="auto">
              <a:xfrm>
                <a:off x="7437015" y="605816"/>
                <a:ext cx="50405" cy="56267"/>
              </a:xfrm>
              <a:custGeom>
                <a:avLst/>
                <a:gdLst>
                  <a:gd name="T0" fmla="*/ 8 w 16"/>
                  <a:gd name="T1" fmla="*/ 0 h 18"/>
                  <a:gd name="T2" fmla="*/ 1 w 16"/>
                  <a:gd name="T3" fmla="*/ 10 h 18"/>
                  <a:gd name="T4" fmla="*/ 0 w 16"/>
                  <a:gd name="T5" fmla="*/ 14 h 18"/>
                  <a:gd name="T6" fmla="*/ 7 w 16"/>
                  <a:gd name="T7" fmla="*/ 18 h 18"/>
                  <a:gd name="T8" fmla="*/ 16 w 16"/>
                  <a:gd name="T9" fmla="*/ 9 h 18"/>
                  <a:gd name="T10" fmla="*/ 8 w 1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cubicBezTo>
                      <a:pt x="5" y="3"/>
                      <a:pt x="3" y="6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6"/>
                      <a:pt x="4" y="18"/>
                      <a:pt x="7" y="18"/>
                    </a:cubicBezTo>
                    <a:cubicBezTo>
                      <a:pt x="12" y="18"/>
                      <a:pt x="16" y="14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9" name="Freeform 50">
                <a:extLst>
                  <a:ext uri="{FF2B5EF4-FFF2-40B4-BE49-F238E27FC236}">
                    <a16:creationId xmlns:a16="http://schemas.microsoft.com/office/drawing/2014/main" id="{B67B23F7-DA4F-4AFE-84F3-CDFA38386A81}"/>
                  </a:ext>
                </a:extLst>
              </p:cNvPr>
              <p:cNvSpPr/>
              <p:nvPr/>
            </p:nvSpPr>
            <p:spPr bwMode="auto">
              <a:xfrm>
                <a:off x="7860186" y="602300"/>
                <a:ext cx="28133" cy="1289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2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4"/>
                      <a:pt x="7" y="2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0" name="Freeform 51">
                <a:extLst>
                  <a:ext uri="{FF2B5EF4-FFF2-40B4-BE49-F238E27FC236}">
                    <a16:creationId xmlns:a16="http://schemas.microsoft.com/office/drawing/2014/main" id="{F61019C5-4EC6-4A7D-860B-9AE971D9B0CD}"/>
                  </a:ext>
                </a:extLst>
              </p:cNvPr>
              <p:cNvSpPr/>
              <p:nvPr/>
            </p:nvSpPr>
            <p:spPr bwMode="auto">
              <a:xfrm>
                <a:off x="7524931" y="570650"/>
                <a:ext cx="50405" cy="44544"/>
              </a:xfrm>
              <a:custGeom>
                <a:avLst/>
                <a:gdLst>
                  <a:gd name="T0" fmla="*/ 5 w 16"/>
                  <a:gd name="T1" fmla="*/ 0 h 14"/>
                  <a:gd name="T2" fmla="*/ 2 w 16"/>
                  <a:gd name="T3" fmla="*/ 0 h 14"/>
                  <a:gd name="T4" fmla="*/ 0 w 16"/>
                  <a:gd name="T5" fmla="*/ 6 h 14"/>
                  <a:gd name="T6" fmla="*/ 8 w 16"/>
                  <a:gd name="T7" fmla="*/ 14 h 14"/>
                  <a:gd name="T8" fmla="*/ 16 w 16"/>
                  <a:gd name="T9" fmla="*/ 6 h 14"/>
                  <a:gd name="T10" fmla="*/ 14 w 16"/>
                  <a:gd name="T11" fmla="*/ 1 h 14"/>
                  <a:gd name="T12" fmla="*/ 5 w 1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4"/>
                      <a:pt x="8" y="14"/>
                    </a:cubicBezTo>
                    <a:cubicBezTo>
                      <a:pt x="12" y="14"/>
                      <a:pt x="16" y="10"/>
                      <a:pt x="16" y="6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1" y="0"/>
                      <a:pt x="8" y="0"/>
                      <a:pt x="5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1" name="Freeform 52">
                <a:extLst>
                  <a:ext uri="{FF2B5EF4-FFF2-40B4-BE49-F238E27FC236}">
                    <a16:creationId xmlns:a16="http://schemas.microsoft.com/office/drawing/2014/main" id="{78CE928A-E5C8-4D4C-BCC0-3998F2D48445}"/>
                  </a:ext>
                </a:extLst>
              </p:cNvPr>
              <p:cNvSpPr/>
              <p:nvPr/>
            </p:nvSpPr>
            <p:spPr bwMode="auto">
              <a:xfrm>
                <a:off x="7965686" y="617539"/>
                <a:ext cx="35167" cy="31650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1 h 10"/>
                  <a:gd name="T4" fmla="*/ 9 w 11"/>
                  <a:gd name="T5" fmla="*/ 10 h 10"/>
                  <a:gd name="T6" fmla="*/ 11 w 11"/>
                  <a:gd name="T7" fmla="*/ 10 h 10"/>
                  <a:gd name="T8" fmla="*/ 8 w 11"/>
                  <a:gd name="T9" fmla="*/ 6 h 10"/>
                  <a:gd name="T10" fmla="*/ 0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4" y="10"/>
                      <a:pt x="9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9"/>
                      <a:pt x="9" y="7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72" name="Freeform 53">
                <a:extLst>
                  <a:ext uri="{FF2B5EF4-FFF2-40B4-BE49-F238E27FC236}">
                    <a16:creationId xmlns:a16="http://schemas.microsoft.com/office/drawing/2014/main" id="{4D7AE2CA-B0E8-4E0D-B1BE-94C13A08E74A}"/>
                  </a:ext>
                </a:extLst>
              </p:cNvPr>
              <p:cNvSpPr/>
              <p:nvPr/>
            </p:nvSpPr>
            <p:spPr bwMode="auto">
              <a:xfrm>
                <a:off x="7386609" y="482733"/>
                <a:ext cx="664649" cy="666993"/>
              </a:xfrm>
              <a:custGeom>
                <a:avLst/>
                <a:gdLst>
                  <a:gd name="T0" fmla="*/ 107 w 212"/>
                  <a:gd name="T1" fmla="*/ 80 h 212"/>
                  <a:gd name="T2" fmla="*/ 185 w 212"/>
                  <a:gd name="T3" fmla="*/ 39 h 212"/>
                  <a:gd name="T4" fmla="*/ 199 w 212"/>
                  <a:gd name="T5" fmla="*/ 76 h 212"/>
                  <a:gd name="T6" fmla="*/ 177 w 212"/>
                  <a:gd name="T7" fmla="*/ 111 h 212"/>
                  <a:gd name="T8" fmla="*/ 131 w 212"/>
                  <a:gd name="T9" fmla="*/ 150 h 212"/>
                  <a:gd name="T10" fmla="*/ 110 w 212"/>
                  <a:gd name="T11" fmla="*/ 185 h 212"/>
                  <a:gd name="T12" fmla="*/ 80 w 212"/>
                  <a:gd name="T13" fmla="*/ 199 h 212"/>
                  <a:gd name="T14" fmla="*/ 42 w 212"/>
                  <a:gd name="T15" fmla="*/ 151 h 212"/>
                  <a:gd name="T16" fmla="*/ 13 w 212"/>
                  <a:gd name="T17" fmla="*/ 80 h 212"/>
                  <a:gd name="T18" fmla="*/ 51 w 212"/>
                  <a:gd name="T19" fmla="*/ 16 h 212"/>
                  <a:gd name="T20" fmla="*/ 97 w 212"/>
                  <a:gd name="T21" fmla="*/ 90 h 212"/>
                  <a:gd name="T22" fmla="*/ 103 w 212"/>
                  <a:gd name="T23" fmla="*/ 89 h 212"/>
                  <a:gd name="T24" fmla="*/ 86 w 212"/>
                  <a:gd name="T25" fmla="*/ 36 h 212"/>
                  <a:gd name="T26" fmla="*/ 46 w 212"/>
                  <a:gd name="T27" fmla="*/ 13 h 212"/>
                  <a:gd name="T28" fmla="*/ 3 w 212"/>
                  <a:gd name="T29" fmla="*/ 51 h 212"/>
                  <a:gd name="T30" fmla="*/ 34 w 212"/>
                  <a:gd name="T31" fmla="*/ 148 h 212"/>
                  <a:gd name="T32" fmla="*/ 91 w 212"/>
                  <a:gd name="T33" fmla="*/ 209 h 212"/>
                  <a:gd name="T34" fmla="*/ 106 w 212"/>
                  <a:gd name="T35" fmla="*/ 202 h 212"/>
                  <a:gd name="T36" fmla="*/ 131 w 212"/>
                  <a:gd name="T37" fmla="*/ 157 h 212"/>
                  <a:gd name="T38" fmla="*/ 169 w 212"/>
                  <a:gd name="T39" fmla="*/ 118 h 212"/>
                  <a:gd name="T40" fmla="*/ 203 w 212"/>
                  <a:gd name="T41" fmla="*/ 89 h 212"/>
                  <a:gd name="T42" fmla="*/ 161 w 212"/>
                  <a:gd name="T43" fmla="*/ 21 h 212"/>
                  <a:gd name="T44" fmla="*/ 101 w 212"/>
                  <a:gd name="T45" fmla="*/ 82 h 212"/>
                  <a:gd name="T46" fmla="*/ 107 w 212"/>
                  <a:gd name="T47" fmla="*/ 8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2" h="212">
                    <a:moveTo>
                      <a:pt x="107" y="80"/>
                    </a:moveTo>
                    <a:cubicBezTo>
                      <a:pt x="118" y="51"/>
                      <a:pt x="153" y="0"/>
                      <a:pt x="185" y="39"/>
                    </a:cubicBezTo>
                    <a:cubicBezTo>
                      <a:pt x="193" y="48"/>
                      <a:pt x="197" y="64"/>
                      <a:pt x="199" y="76"/>
                    </a:cubicBezTo>
                    <a:cubicBezTo>
                      <a:pt x="202" y="93"/>
                      <a:pt x="190" y="103"/>
                      <a:pt x="177" y="111"/>
                    </a:cubicBezTo>
                    <a:cubicBezTo>
                      <a:pt x="159" y="120"/>
                      <a:pt x="143" y="134"/>
                      <a:pt x="131" y="150"/>
                    </a:cubicBezTo>
                    <a:cubicBezTo>
                      <a:pt x="123" y="161"/>
                      <a:pt x="116" y="172"/>
                      <a:pt x="110" y="185"/>
                    </a:cubicBezTo>
                    <a:cubicBezTo>
                      <a:pt x="103" y="200"/>
                      <a:pt x="97" y="212"/>
                      <a:pt x="80" y="199"/>
                    </a:cubicBezTo>
                    <a:cubicBezTo>
                      <a:pt x="63" y="187"/>
                      <a:pt x="52" y="168"/>
                      <a:pt x="42" y="151"/>
                    </a:cubicBezTo>
                    <a:cubicBezTo>
                      <a:pt x="29" y="129"/>
                      <a:pt x="19" y="105"/>
                      <a:pt x="13" y="80"/>
                    </a:cubicBezTo>
                    <a:cubicBezTo>
                      <a:pt x="6" y="53"/>
                      <a:pt x="7" y="7"/>
                      <a:pt x="51" y="16"/>
                    </a:cubicBezTo>
                    <a:cubicBezTo>
                      <a:pt x="90" y="24"/>
                      <a:pt x="81" y="64"/>
                      <a:pt x="97" y="90"/>
                    </a:cubicBezTo>
                    <a:cubicBezTo>
                      <a:pt x="98" y="91"/>
                      <a:pt x="103" y="89"/>
                      <a:pt x="103" y="89"/>
                    </a:cubicBezTo>
                    <a:cubicBezTo>
                      <a:pt x="93" y="72"/>
                      <a:pt x="94" y="53"/>
                      <a:pt x="86" y="36"/>
                    </a:cubicBezTo>
                    <a:cubicBezTo>
                      <a:pt x="80" y="22"/>
                      <a:pt x="60" y="12"/>
                      <a:pt x="46" y="13"/>
                    </a:cubicBezTo>
                    <a:cubicBezTo>
                      <a:pt x="22" y="13"/>
                      <a:pt x="6" y="27"/>
                      <a:pt x="3" y="51"/>
                    </a:cubicBezTo>
                    <a:cubicBezTo>
                      <a:pt x="0" y="83"/>
                      <a:pt x="19" y="120"/>
                      <a:pt x="34" y="148"/>
                    </a:cubicBezTo>
                    <a:cubicBezTo>
                      <a:pt x="44" y="166"/>
                      <a:pt x="66" y="209"/>
                      <a:pt x="91" y="209"/>
                    </a:cubicBezTo>
                    <a:cubicBezTo>
                      <a:pt x="98" y="209"/>
                      <a:pt x="102" y="206"/>
                      <a:pt x="106" y="202"/>
                    </a:cubicBezTo>
                    <a:cubicBezTo>
                      <a:pt x="117" y="190"/>
                      <a:pt x="122" y="170"/>
                      <a:pt x="131" y="157"/>
                    </a:cubicBezTo>
                    <a:cubicBezTo>
                      <a:pt x="141" y="141"/>
                      <a:pt x="154" y="130"/>
                      <a:pt x="169" y="118"/>
                    </a:cubicBezTo>
                    <a:cubicBezTo>
                      <a:pt x="182" y="109"/>
                      <a:pt x="197" y="105"/>
                      <a:pt x="203" y="89"/>
                    </a:cubicBezTo>
                    <a:cubicBezTo>
                      <a:pt x="212" y="65"/>
                      <a:pt x="190" y="18"/>
                      <a:pt x="161" y="21"/>
                    </a:cubicBezTo>
                    <a:cubicBezTo>
                      <a:pt x="130" y="25"/>
                      <a:pt x="112" y="55"/>
                      <a:pt x="101" y="82"/>
                    </a:cubicBezTo>
                    <a:cubicBezTo>
                      <a:pt x="101" y="82"/>
                      <a:pt x="106" y="82"/>
                      <a:pt x="107" y="8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30F9B9-C8BD-4115-AA38-3F7B8DE7B795}"/>
                </a:ext>
              </a:extLst>
            </p:cNvPr>
            <p:cNvGrpSpPr/>
            <p:nvPr/>
          </p:nvGrpSpPr>
          <p:grpSpPr>
            <a:xfrm>
              <a:off x="2944957" y="341747"/>
              <a:ext cx="1321091" cy="1155810"/>
              <a:chOff x="2686008" y="83006"/>
              <a:chExt cx="1321091" cy="1155810"/>
            </a:xfrm>
          </p:grpSpPr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7AD2F1D8-864F-48D6-8716-7A785CA7A72F}"/>
                  </a:ext>
                </a:extLst>
              </p:cNvPr>
              <p:cNvSpPr/>
              <p:nvPr/>
            </p:nvSpPr>
            <p:spPr bwMode="auto">
              <a:xfrm>
                <a:off x="2742274" y="83006"/>
                <a:ext cx="590799" cy="978804"/>
              </a:xfrm>
              <a:custGeom>
                <a:avLst/>
                <a:gdLst>
                  <a:gd name="T0" fmla="*/ 179 w 330"/>
                  <a:gd name="T1" fmla="*/ 136 h 311"/>
                  <a:gd name="T2" fmla="*/ 319 w 330"/>
                  <a:gd name="T3" fmla="*/ 115 h 311"/>
                  <a:gd name="T4" fmla="*/ 248 w 330"/>
                  <a:gd name="T5" fmla="*/ 201 h 311"/>
                  <a:gd name="T6" fmla="*/ 253 w 330"/>
                  <a:gd name="T7" fmla="*/ 311 h 311"/>
                  <a:gd name="T8" fmla="*/ 125 w 330"/>
                  <a:gd name="T9" fmla="*/ 261 h 311"/>
                  <a:gd name="T10" fmla="*/ 4 w 330"/>
                  <a:gd name="T11" fmla="*/ 171 h 311"/>
                  <a:gd name="T12" fmla="*/ 85 w 330"/>
                  <a:gd name="T13" fmla="*/ 98 h 311"/>
                  <a:gd name="T14" fmla="*/ 177 w 330"/>
                  <a:gd name="T15" fmla="*/ 167 h 311"/>
                  <a:gd name="T16" fmla="*/ 179 w 330"/>
                  <a:gd name="T17" fmla="*/ 13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311">
                    <a:moveTo>
                      <a:pt x="179" y="136"/>
                    </a:moveTo>
                    <a:cubicBezTo>
                      <a:pt x="158" y="23"/>
                      <a:pt x="330" y="0"/>
                      <a:pt x="319" y="115"/>
                    </a:cubicBezTo>
                    <a:cubicBezTo>
                      <a:pt x="315" y="165"/>
                      <a:pt x="276" y="165"/>
                      <a:pt x="248" y="201"/>
                    </a:cubicBezTo>
                    <a:cubicBezTo>
                      <a:pt x="221" y="236"/>
                      <a:pt x="234" y="276"/>
                      <a:pt x="253" y="311"/>
                    </a:cubicBezTo>
                    <a:cubicBezTo>
                      <a:pt x="213" y="261"/>
                      <a:pt x="184" y="274"/>
                      <a:pt x="125" y="261"/>
                    </a:cubicBezTo>
                    <a:cubicBezTo>
                      <a:pt x="79" y="251"/>
                      <a:pt x="10" y="228"/>
                      <a:pt x="4" y="171"/>
                    </a:cubicBezTo>
                    <a:cubicBezTo>
                      <a:pt x="0" y="125"/>
                      <a:pt x="44" y="98"/>
                      <a:pt x="85" y="98"/>
                    </a:cubicBezTo>
                    <a:cubicBezTo>
                      <a:pt x="129" y="96"/>
                      <a:pt x="163" y="127"/>
                      <a:pt x="177" y="167"/>
                    </a:cubicBezTo>
                    <a:cubicBezTo>
                      <a:pt x="179" y="136"/>
                      <a:pt x="179" y="136"/>
                      <a:pt x="179" y="136"/>
                    </a:cubicBezTo>
                  </a:path>
                </a:pathLst>
              </a:custGeom>
              <a:solidFill>
                <a:srgbClr val="E3A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A1ED0555-49C3-44B2-A02B-81099D619428}"/>
                  </a:ext>
                </a:extLst>
              </p:cNvPr>
              <p:cNvSpPr/>
              <p:nvPr/>
            </p:nvSpPr>
            <p:spPr bwMode="auto">
              <a:xfrm>
                <a:off x="3268600" y="923488"/>
                <a:ext cx="28133" cy="5861"/>
              </a:xfrm>
              <a:custGeom>
                <a:avLst/>
                <a:gdLst>
                  <a:gd name="T0" fmla="*/ 4 w 9"/>
                  <a:gd name="T1" fmla="*/ 0 h 2"/>
                  <a:gd name="T2" fmla="*/ 0 w 9"/>
                  <a:gd name="T3" fmla="*/ 1 h 2"/>
                  <a:gd name="T4" fmla="*/ 9 w 9"/>
                  <a:gd name="T5" fmla="*/ 2 h 2"/>
                  <a:gd name="T6" fmla="*/ 4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4" y="1"/>
                      <a:pt x="7" y="1"/>
                      <a:pt x="9" y="2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BF81837B-BE12-447B-BD08-99602E6F7534}"/>
                  </a:ext>
                </a:extLst>
              </p:cNvPr>
              <p:cNvSpPr/>
              <p:nvPr/>
            </p:nvSpPr>
            <p:spPr bwMode="auto">
              <a:xfrm>
                <a:off x="3390511" y="927005"/>
                <a:ext cx="49233" cy="43372"/>
              </a:xfrm>
              <a:custGeom>
                <a:avLst/>
                <a:gdLst>
                  <a:gd name="T0" fmla="*/ 8 w 16"/>
                  <a:gd name="T1" fmla="*/ 0 h 14"/>
                  <a:gd name="T2" fmla="*/ 0 w 16"/>
                  <a:gd name="T3" fmla="*/ 7 h 14"/>
                  <a:gd name="T4" fmla="*/ 13 w 16"/>
                  <a:gd name="T5" fmla="*/ 14 h 14"/>
                  <a:gd name="T6" fmla="*/ 16 w 16"/>
                  <a:gd name="T7" fmla="*/ 8 h 14"/>
                  <a:gd name="T8" fmla="*/ 8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5" y="9"/>
                      <a:pt x="9" y="11"/>
                      <a:pt x="13" y="14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35FCCB1E-0A2D-4ADA-A7D4-B119AF04B4E0}"/>
                  </a:ext>
                </a:extLst>
              </p:cNvPr>
              <p:cNvSpPr/>
              <p:nvPr/>
            </p:nvSpPr>
            <p:spPr bwMode="auto">
              <a:xfrm>
                <a:off x="2892318" y="397161"/>
                <a:ext cx="53922" cy="31650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5 h 10"/>
                  <a:gd name="T4" fmla="*/ 8 w 17"/>
                  <a:gd name="T5" fmla="*/ 10 h 10"/>
                  <a:gd name="T6" fmla="*/ 17 w 17"/>
                  <a:gd name="T7" fmla="*/ 1 h 10"/>
                  <a:gd name="T8" fmla="*/ 17 w 1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11" y="1"/>
                      <a:pt x="5" y="3"/>
                      <a:pt x="0" y="5"/>
                    </a:cubicBezTo>
                    <a:cubicBezTo>
                      <a:pt x="1" y="8"/>
                      <a:pt x="4" y="10"/>
                      <a:pt x="8" y="10"/>
                    </a:cubicBezTo>
                    <a:cubicBezTo>
                      <a:pt x="13" y="10"/>
                      <a:pt x="17" y="6"/>
                      <a:pt x="17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Oval 10">
                <a:extLst>
                  <a:ext uri="{FF2B5EF4-FFF2-40B4-BE49-F238E27FC236}">
                    <a16:creationId xmlns:a16="http://schemas.microsoft.com/office/drawing/2014/main" id="{25998627-A0A2-4586-ABAD-A1D60FB58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673" y="447567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7FEA59DB-EE4B-4D4B-B2A1-04CE0A2E0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723" y="585889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Oval 12">
                <a:extLst>
                  <a:ext uri="{FF2B5EF4-FFF2-40B4-BE49-F238E27FC236}">
                    <a16:creationId xmlns:a16="http://schemas.microsoft.com/office/drawing/2014/main" id="{5F1A451D-33CC-4AC9-ABB3-BD0D2F1C3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296" y="615194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D8BF1FC6-CAC1-4B3E-9EF7-D32C3A8C5ACE}"/>
                  </a:ext>
                </a:extLst>
              </p:cNvPr>
              <p:cNvSpPr/>
              <p:nvPr/>
            </p:nvSpPr>
            <p:spPr bwMode="auto">
              <a:xfrm>
                <a:off x="2766890" y="497972"/>
                <a:ext cx="46889" cy="50405"/>
              </a:xfrm>
              <a:custGeom>
                <a:avLst/>
                <a:gdLst>
                  <a:gd name="T0" fmla="*/ 7 w 15"/>
                  <a:gd name="T1" fmla="*/ 0 h 16"/>
                  <a:gd name="T2" fmla="*/ 5 w 15"/>
                  <a:gd name="T3" fmla="*/ 0 h 16"/>
                  <a:gd name="T4" fmla="*/ 0 w 15"/>
                  <a:gd name="T5" fmla="*/ 11 h 16"/>
                  <a:gd name="T6" fmla="*/ 7 w 15"/>
                  <a:gd name="T7" fmla="*/ 16 h 16"/>
                  <a:gd name="T8" fmla="*/ 15 w 15"/>
                  <a:gd name="T9" fmla="*/ 8 h 16"/>
                  <a:gd name="T10" fmla="*/ 7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4"/>
                      <a:pt x="1" y="8"/>
                      <a:pt x="0" y="11"/>
                    </a:cubicBezTo>
                    <a:cubicBezTo>
                      <a:pt x="1" y="14"/>
                      <a:pt x="4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Oval 14">
                <a:extLst>
                  <a:ext uri="{FF2B5EF4-FFF2-40B4-BE49-F238E27FC236}">
                    <a16:creationId xmlns:a16="http://schemas.microsoft.com/office/drawing/2014/main" id="{105AF4A1-D4D4-4CF0-8756-7B3322254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778" y="281111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1C53A0F5-9DFC-4B74-8769-AFE8F314ED8D}"/>
                  </a:ext>
                </a:extLst>
              </p:cNvPr>
              <p:cNvSpPr/>
              <p:nvPr/>
            </p:nvSpPr>
            <p:spPr bwMode="auto">
              <a:xfrm>
                <a:off x="3317834" y="344411"/>
                <a:ext cx="3517" cy="9378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66945152-91D8-4009-80FB-82D980F1A8D5}"/>
                  </a:ext>
                </a:extLst>
              </p:cNvPr>
              <p:cNvSpPr/>
              <p:nvPr/>
            </p:nvSpPr>
            <p:spPr bwMode="auto">
              <a:xfrm>
                <a:off x="3656605" y="236567"/>
                <a:ext cx="43372" cy="44544"/>
              </a:xfrm>
              <a:custGeom>
                <a:avLst/>
                <a:gdLst>
                  <a:gd name="T0" fmla="*/ 1 w 14"/>
                  <a:gd name="T1" fmla="*/ 0 h 14"/>
                  <a:gd name="T2" fmla="*/ 0 w 14"/>
                  <a:gd name="T3" fmla="*/ 5 h 14"/>
                  <a:gd name="T4" fmla="*/ 9 w 14"/>
                  <a:gd name="T5" fmla="*/ 14 h 14"/>
                  <a:gd name="T6" fmla="*/ 14 w 14"/>
                  <a:gd name="T7" fmla="*/ 12 h 14"/>
                  <a:gd name="T8" fmla="*/ 1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10"/>
                      <a:pt x="4" y="14"/>
                      <a:pt x="9" y="14"/>
                    </a:cubicBezTo>
                    <a:cubicBezTo>
                      <a:pt x="11" y="14"/>
                      <a:pt x="13" y="14"/>
                      <a:pt x="14" y="12"/>
                    </a:cubicBezTo>
                    <a:cubicBezTo>
                      <a:pt x="11" y="8"/>
                      <a:pt x="6" y="4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8AC75D14-A321-4A35-BDC1-5D1DAFB3A6FD}"/>
                  </a:ext>
                </a:extLst>
              </p:cNvPr>
              <p:cNvSpPr/>
              <p:nvPr/>
            </p:nvSpPr>
            <p:spPr bwMode="auto">
              <a:xfrm>
                <a:off x="3405750" y="227189"/>
                <a:ext cx="33994" cy="22272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7 h 7"/>
                  <a:gd name="T4" fmla="*/ 3 w 11"/>
                  <a:gd name="T5" fmla="*/ 7 h 7"/>
                  <a:gd name="T6" fmla="*/ 11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7" y="7"/>
                      <a:pt x="10" y="4"/>
                      <a:pt x="1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id="{6B0DFB26-6C27-4F99-8E83-1606230CC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689" y="315106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Oval 19">
                <a:extLst>
                  <a:ext uri="{FF2B5EF4-FFF2-40B4-BE49-F238E27FC236}">
                    <a16:creationId xmlns:a16="http://schemas.microsoft.com/office/drawing/2014/main" id="{20CDFB5E-036C-4B46-8697-3733AD68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283" y="211950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AC4CA90E-D395-48B8-B727-E3BE89D4FD9D}"/>
                  </a:ext>
                </a:extLst>
              </p:cNvPr>
              <p:cNvSpPr/>
              <p:nvPr/>
            </p:nvSpPr>
            <p:spPr bwMode="auto">
              <a:xfrm>
                <a:off x="3061117" y="394817"/>
                <a:ext cx="50405" cy="21100"/>
              </a:xfrm>
              <a:custGeom>
                <a:avLst/>
                <a:gdLst>
                  <a:gd name="T0" fmla="*/ 0 w 16"/>
                  <a:gd name="T1" fmla="*/ 0 h 7"/>
                  <a:gd name="T2" fmla="*/ 9 w 16"/>
                  <a:gd name="T3" fmla="*/ 7 h 7"/>
                  <a:gd name="T4" fmla="*/ 16 w 16"/>
                  <a:gd name="T5" fmla="*/ 4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1" y="4"/>
                      <a:pt x="5" y="7"/>
                      <a:pt x="9" y="7"/>
                    </a:cubicBezTo>
                    <a:cubicBezTo>
                      <a:pt x="12" y="7"/>
                      <a:pt x="14" y="6"/>
                      <a:pt x="16" y="4"/>
                    </a:cubicBezTo>
                    <a:cubicBezTo>
                      <a:pt x="11" y="2"/>
                      <a:pt x="6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Oval 21">
                <a:extLst>
                  <a:ext uri="{FF2B5EF4-FFF2-40B4-BE49-F238E27FC236}">
                    <a16:creationId xmlns:a16="http://schemas.microsoft.com/office/drawing/2014/main" id="{BF7AD32E-3969-453D-AD0D-EC1F3804B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239" y="454600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80379E8A-0DF4-442D-82BB-7D0E4B35CF4F}"/>
                  </a:ext>
                </a:extLst>
              </p:cNvPr>
              <p:cNvSpPr/>
              <p:nvPr/>
            </p:nvSpPr>
            <p:spPr bwMode="auto">
              <a:xfrm>
                <a:off x="3299078" y="413572"/>
                <a:ext cx="16411" cy="46889"/>
              </a:xfrm>
              <a:custGeom>
                <a:avLst/>
                <a:gdLst>
                  <a:gd name="T0" fmla="*/ 0 w 5"/>
                  <a:gd name="T1" fmla="*/ 0 h 15"/>
                  <a:gd name="T2" fmla="*/ 0 w 5"/>
                  <a:gd name="T3" fmla="*/ 12 h 15"/>
                  <a:gd name="T4" fmla="*/ 0 w 5"/>
                  <a:gd name="T5" fmla="*/ 15 h 15"/>
                  <a:gd name="T6" fmla="*/ 5 w 5"/>
                  <a:gd name="T7" fmla="*/ 7 h 15"/>
                  <a:gd name="T8" fmla="*/ 0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3" y="14"/>
                      <a:pt x="5" y="11"/>
                      <a:pt x="5" y="7"/>
                    </a:cubicBezTo>
                    <a:cubicBezTo>
                      <a:pt x="5" y="4"/>
                      <a:pt x="3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Oval 23">
                <a:extLst>
                  <a:ext uri="{FF2B5EF4-FFF2-40B4-BE49-F238E27FC236}">
                    <a16:creationId xmlns:a16="http://schemas.microsoft.com/office/drawing/2014/main" id="{FB976FC6-7E52-406D-A7B5-DFD0A994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695" y="514383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DD200E0C-9BB8-4C69-9C2F-D56CC3D60353}"/>
                  </a:ext>
                </a:extLst>
              </p:cNvPr>
              <p:cNvSpPr/>
              <p:nvPr/>
            </p:nvSpPr>
            <p:spPr bwMode="auto">
              <a:xfrm>
                <a:off x="3161928" y="434672"/>
                <a:ext cx="50405" cy="48061"/>
              </a:xfrm>
              <a:custGeom>
                <a:avLst/>
                <a:gdLst>
                  <a:gd name="T0" fmla="*/ 2 w 16"/>
                  <a:gd name="T1" fmla="*/ 0 h 15"/>
                  <a:gd name="T2" fmla="*/ 0 w 16"/>
                  <a:gd name="T3" fmla="*/ 6 h 15"/>
                  <a:gd name="T4" fmla="*/ 9 w 16"/>
                  <a:gd name="T5" fmla="*/ 15 h 15"/>
                  <a:gd name="T6" fmla="*/ 16 w 16"/>
                  <a:gd name="T7" fmla="*/ 12 h 15"/>
                  <a:gd name="T8" fmla="*/ 2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2" y="15"/>
                      <a:pt x="14" y="13"/>
                      <a:pt x="16" y="12"/>
                    </a:cubicBezTo>
                    <a:cubicBezTo>
                      <a:pt x="11" y="7"/>
                      <a:pt x="7" y="4"/>
                      <a:pt x="2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Oval 25">
                <a:extLst>
                  <a:ext uri="{FF2B5EF4-FFF2-40B4-BE49-F238E27FC236}">
                    <a16:creationId xmlns:a16="http://schemas.microsoft.com/office/drawing/2014/main" id="{5B6AE598-22BF-4904-80AD-672C6666D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572" y="404194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Oval 26">
                <a:extLst>
                  <a:ext uri="{FF2B5EF4-FFF2-40B4-BE49-F238E27FC236}">
                    <a16:creationId xmlns:a16="http://schemas.microsoft.com/office/drawing/2014/main" id="{B907B179-9D39-40ED-A132-33345D04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756" y="359650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Oval 27">
                <a:extLst>
                  <a:ext uri="{FF2B5EF4-FFF2-40B4-BE49-F238E27FC236}">
                    <a16:creationId xmlns:a16="http://schemas.microsoft.com/office/drawing/2014/main" id="{A73A292C-7A0F-4FA4-AE12-513BCB41A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156" y="451083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Oval 28">
                <a:extLst>
                  <a:ext uri="{FF2B5EF4-FFF2-40B4-BE49-F238E27FC236}">
                    <a16:creationId xmlns:a16="http://schemas.microsoft.com/office/drawing/2014/main" id="{4521C0C8-4DBC-4A20-9E5F-D14B1814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317" y="387783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Oval 29">
                <a:extLst>
                  <a:ext uri="{FF2B5EF4-FFF2-40B4-BE49-F238E27FC236}">
                    <a16:creationId xmlns:a16="http://schemas.microsoft.com/office/drawing/2014/main" id="{BA93C0FA-2F14-4FE3-BE7A-F16351CE2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1884" y="469839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Oval 30">
                <a:extLst>
                  <a:ext uri="{FF2B5EF4-FFF2-40B4-BE49-F238E27FC236}">
                    <a16:creationId xmlns:a16="http://schemas.microsoft.com/office/drawing/2014/main" id="{6B8F31E6-6ECF-4FA7-AF79-37F93F73F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762" y="523761"/>
                <a:ext cx="44544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Oval 31">
                <a:extLst>
                  <a:ext uri="{FF2B5EF4-FFF2-40B4-BE49-F238E27FC236}">
                    <a16:creationId xmlns:a16="http://schemas.microsoft.com/office/drawing/2014/main" id="{4247D4F9-B5BE-4CF1-9647-1B426CDA9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367" y="611677"/>
                <a:ext cx="44544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3A1E7E0F-5DAC-4398-9B5F-8A4C6A88BC3D}"/>
                  </a:ext>
                </a:extLst>
              </p:cNvPr>
              <p:cNvSpPr/>
              <p:nvPr/>
            </p:nvSpPr>
            <p:spPr bwMode="auto">
              <a:xfrm>
                <a:off x="3236950" y="529622"/>
                <a:ext cx="46889" cy="53922"/>
              </a:xfrm>
              <a:custGeom>
                <a:avLst/>
                <a:gdLst>
                  <a:gd name="T0" fmla="*/ 7 w 15"/>
                  <a:gd name="T1" fmla="*/ 0 h 17"/>
                  <a:gd name="T2" fmla="*/ 0 w 15"/>
                  <a:gd name="T3" fmla="*/ 8 h 17"/>
                  <a:gd name="T4" fmla="*/ 9 w 15"/>
                  <a:gd name="T5" fmla="*/ 17 h 17"/>
                  <a:gd name="T6" fmla="*/ 15 w 15"/>
                  <a:gd name="T7" fmla="*/ 15 h 17"/>
                  <a:gd name="T8" fmla="*/ 7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1" y="17"/>
                      <a:pt x="13" y="16"/>
                      <a:pt x="15" y="15"/>
                    </a:cubicBezTo>
                    <a:cubicBezTo>
                      <a:pt x="13" y="10"/>
                      <a:pt x="10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FF0B051E-A7AF-46E4-98E0-6EBC29ABF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390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0" name="Oval 34">
                <a:extLst>
                  <a:ext uri="{FF2B5EF4-FFF2-40B4-BE49-F238E27FC236}">
                    <a16:creationId xmlns:a16="http://schemas.microsoft.com/office/drawing/2014/main" id="{BCB5EBAF-C484-4F23-9E6A-A3739A638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0945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1C7A4B0B-C12E-4AB1-9EFA-11967DB60D77}"/>
                  </a:ext>
                </a:extLst>
              </p:cNvPr>
              <p:cNvSpPr/>
              <p:nvPr/>
            </p:nvSpPr>
            <p:spPr bwMode="auto">
              <a:xfrm>
                <a:off x="3452638" y="553064"/>
                <a:ext cx="237962" cy="45719"/>
              </a:xfrm>
              <a:custGeom>
                <a:avLst/>
                <a:gdLst>
                  <a:gd name="T0" fmla="*/ 9 w 18"/>
                  <a:gd name="T1" fmla="*/ 0 h 18"/>
                  <a:gd name="T2" fmla="*/ 0 w 18"/>
                  <a:gd name="T3" fmla="*/ 9 h 18"/>
                  <a:gd name="T4" fmla="*/ 6 w 18"/>
                  <a:gd name="T5" fmla="*/ 18 h 18"/>
                  <a:gd name="T6" fmla="*/ 18 w 18"/>
                  <a:gd name="T7" fmla="*/ 8 h 18"/>
                  <a:gd name="T8" fmla="*/ 9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8"/>
                    </a:cubicBezTo>
                    <a:cubicBezTo>
                      <a:pt x="11" y="15"/>
                      <a:pt x="14" y="12"/>
                      <a:pt x="18" y="8"/>
                    </a:cubicBezTo>
                    <a:cubicBezTo>
                      <a:pt x="17" y="4"/>
                      <a:pt x="14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2" name="Oval 36">
                <a:extLst>
                  <a:ext uri="{FF2B5EF4-FFF2-40B4-BE49-F238E27FC236}">
                    <a16:creationId xmlns:a16="http://schemas.microsoft.com/office/drawing/2014/main" id="{B3FBBEEE-31F2-4841-9D70-74483696C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100" y="529622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DB9C384C-1C51-461F-8783-2D7FFC2FDDF3}"/>
                  </a:ext>
                </a:extLst>
              </p:cNvPr>
              <p:cNvSpPr/>
              <p:nvPr/>
            </p:nvSpPr>
            <p:spPr bwMode="auto">
              <a:xfrm>
                <a:off x="3568689" y="615194"/>
                <a:ext cx="46889" cy="41028"/>
              </a:xfrm>
              <a:custGeom>
                <a:avLst/>
                <a:gdLst>
                  <a:gd name="T0" fmla="*/ 8 w 15"/>
                  <a:gd name="T1" fmla="*/ 0 h 13"/>
                  <a:gd name="T2" fmla="*/ 0 w 15"/>
                  <a:gd name="T3" fmla="*/ 8 h 13"/>
                  <a:gd name="T4" fmla="*/ 2 w 15"/>
                  <a:gd name="T5" fmla="*/ 13 h 13"/>
                  <a:gd name="T6" fmla="*/ 15 w 15"/>
                  <a:gd name="T7" fmla="*/ 4 h 13"/>
                  <a:gd name="T8" fmla="*/ 8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6" y="10"/>
                      <a:pt x="11" y="7"/>
                      <a:pt x="15" y="4"/>
                    </a:cubicBezTo>
                    <a:cubicBezTo>
                      <a:pt x="13" y="1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4" name="Oval 38">
                <a:extLst>
                  <a:ext uri="{FF2B5EF4-FFF2-40B4-BE49-F238E27FC236}">
                    <a16:creationId xmlns:a16="http://schemas.microsoft.com/office/drawing/2014/main" id="{E0A9309B-1535-48F0-A9BC-B9BE00AF4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072" y="501489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FBA45C85-C809-4D81-83B0-0509AEE5D869}"/>
                  </a:ext>
                </a:extLst>
              </p:cNvPr>
              <p:cNvSpPr/>
              <p:nvPr/>
            </p:nvSpPr>
            <p:spPr bwMode="auto">
              <a:xfrm>
                <a:off x="3703494" y="315106"/>
                <a:ext cx="37511" cy="53922"/>
              </a:xfrm>
              <a:custGeom>
                <a:avLst/>
                <a:gdLst>
                  <a:gd name="T0" fmla="*/ 7 w 12"/>
                  <a:gd name="T1" fmla="*/ 0 h 17"/>
                  <a:gd name="T2" fmla="*/ 0 w 12"/>
                  <a:gd name="T3" fmla="*/ 8 h 17"/>
                  <a:gd name="T4" fmla="*/ 9 w 12"/>
                  <a:gd name="T5" fmla="*/ 17 h 17"/>
                  <a:gd name="T6" fmla="*/ 12 w 12"/>
                  <a:gd name="T7" fmla="*/ 17 h 17"/>
                  <a:gd name="T8" fmla="*/ 7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1" y="11"/>
                      <a:pt x="9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37F49625-2C50-45BF-87EB-DE77EE311751}"/>
                  </a:ext>
                </a:extLst>
              </p:cNvPr>
              <p:cNvSpPr/>
              <p:nvPr/>
            </p:nvSpPr>
            <p:spPr bwMode="auto">
              <a:xfrm>
                <a:off x="2686008" y="139273"/>
                <a:ext cx="635342" cy="885026"/>
              </a:xfrm>
              <a:custGeom>
                <a:avLst/>
                <a:gdLst>
                  <a:gd name="T0" fmla="*/ 193 w 344"/>
                  <a:gd name="T1" fmla="*/ 103 h 281"/>
                  <a:gd name="T2" fmla="*/ 237 w 344"/>
                  <a:gd name="T3" fmla="*/ 14 h 281"/>
                  <a:gd name="T4" fmla="*/ 321 w 344"/>
                  <a:gd name="T5" fmla="*/ 40 h 281"/>
                  <a:gd name="T6" fmla="*/ 326 w 344"/>
                  <a:gd name="T7" fmla="*/ 94 h 281"/>
                  <a:gd name="T8" fmla="*/ 279 w 344"/>
                  <a:gd name="T9" fmla="*/ 146 h 281"/>
                  <a:gd name="T10" fmla="*/ 260 w 344"/>
                  <a:gd name="T11" fmla="*/ 280 h 281"/>
                  <a:gd name="T12" fmla="*/ 266 w 344"/>
                  <a:gd name="T13" fmla="*/ 278 h 281"/>
                  <a:gd name="T14" fmla="*/ 175 w 344"/>
                  <a:gd name="T15" fmla="*/ 233 h 281"/>
                  <a:gd name="T16" fmla="*/ 59 w 344"/>
                  <a:gd name="T17" fmla="*/ 197 h 281"/>
                  <a:gd name="T18" fmla="*/ 48 w 344"/>
                  <a:gd name="T19" fmla="*/ 80 h 281"/>
                  <a:gd name="T20" fmla="*/ 185 w 344"/>
                  <a:gd name="T21" fmla="*/ 136 h 281"/>
                  <a:gd name="T22" fmla="*/ 191 w 344"/>
                  <a:gd name="T23" fmla="*/ 134 h 281"/>
                  <a:gd name="T24" fmla="*/ 86 w 344"/>
                  <a:gd name="T25" fmla="*/ 65 h 281"/>
                  <a:gd name="T26" fmla="*/ 13 w 344"/>
                  <a:gd name="T27" fmla="*/ 149 h 281"/>
                  <a:gd name="T28" fmla="*/ 117 w 344"/>
                  <a:gd name="T29" fmla="*/ 226 h 281"/>
                  <a:gd name="T30" fmla="*/ 190 w 344"/>
                  <a:gd name="T31" fmla="*/ 239 h 281"/>
                  <a:gd name="T32" fmla="*/ 261 w 344"/>
                  <a:gd name="T33" fmla="*/ 280 h 281"/>
                  <a:gd name="T34" fmla="*/ 266 w 344"/>
                  <a:gd name="T35" fmla="*/ 278 h 281"/>
                  <a:gd name="T36" fmla="*/ 258 w 344"/>
                  <a:gd name="T37" fmla="*/ 174 h 281"/>
                  <a:gd name="T38" fmla="*/ 319 w 344"/>
                  <a:gd name="T39" fmla="*/ 119 h 281"/>
                  <a:gd name="T40" fmla="*/ 307 w 344"/>
                  <a:gd name="T41" fmla="*/ 16 h 281"/>
                  <a:gd name="T42" fmla="*/ 228 w 344"/>
                  <a:gd name="T43" fmla="*/ 15 h 281"/>
                  <a:gd name="T44" fmla="*/ 187 w 344"/>
                  <a:gd name="T45" fmla="*/ 104 h 281"/>
                  <a:gd name="T46" fmla="*/ 193 w 344"/>
                  <a:gd name="T47" fmla="*/ 10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4" h="281">
                    <a:moveTo>
                      <a:pt x="193" y="103"/>
                    </a:moveTo>
                    <a:cubicBezTo>
                      <a:pt x="187" y="65"/>
                      <a:pt x="201" y="30"/>
                      <a:pt x="237" y="14"/>
                    </a:cubicBezTo>
                    <a:cubicBezTo>
                      <a:pt x="267" y="1"/>
                      <a:pt x="305" y="10"/>
                      <a:pt x="321" y="40"/>
                    </a:cubicBezTo>
                    <a:cubicBezTo>
                      <a:pt x="329" y="56"/>
                      <a:pt x="329" y="77"/>
                      <a:pt x="326" y="94"/>
                    </a:cubicBezTo>
                    <a:cubicBezTo>
                      <a:pt x="321" y="120"/>
                      <a:pt x="298" y="132"/>
                      <a:pt x="279" y="146"/>
                    </a:cubicBezTo>
                    <a:cubicBezTo>
                      <a:pt x="232" y="182"/>
                      <a:pt x="236" y="232"/>
                      <a:pt x="260" y="280"/>
                    </a:cubicBezTo>
                    <a:cubicBezTo>
                      <a:pt x="262" y="279"/>
                      <a:pt x="264" y="278"/>
                      <a:pt x="266" y="278"/>
                    </a:cubicBezTo>
                    <a:cubicBezTo>
                      <a:pt x="241" y="247"/>
                      <a:pt x="214" y="238"/>
                      <a:pt x="175" y="233"/>
                    </a:cubicBezTo>
                    <a:cubicBezTo>
                      <a:pt x="135" y="228"/>
                      <a:pt x="94" y="219"/>
                      <a:pt x="59" y="197"/>
                    </a:cubicBezTo>
                    <a:cubicBezTo>
                      <a:pt x="15" y="170"/>
                      <a:pt x="0" y="111"/>
                      <a:pt x="48" y="80"/>
                    </a:cubicBezTo>
                    <a:cubicBezTo>
                      <a:pt x="103" y="44"/>
                      <a:pt x="164" y="82"/>
                      <a:pt x="185" y="136"/>
                    </a:cubicBezTo>
                    <a:cubicBezTo>
                      <a:pt x="186" y="137"/>
                      <a:pt x="192" y="136"/>
                      <a:pt x="191" y="134"/>
                    </a:cubicBezTo>
                    <a:cubicBezTo>
                      <a:pt x="173" y="88"/>
                      <a:pt x="136" y="61"/>
                      <a:pt x="86" y="65"/>
                    </a:cubicBezTo>
                    <a:cubicBezTo>
                      <a:pt x="42" y="68"/>
                      <a:pt x="3" y="103"/>
                      <a:pt x="13" y="149"/>
                    </a:cubicBezTo>
                    <a:cubicBezTo>
                      <a:pt x="23" y="195"/>
                      <a:pt x="78" y="215"/>
                      <a:pt x="117" y="226"/>
                    </a:cubicBezTo>
                    <a:cubicBezTo>
                      <a:pt x="141" y="233"/>
                      <a:pt x="166" y="235"/>
                      <a:pt x="190" y="239"/>
                    </a:cubicBezTo>
                    <a:cubicBezTo>
                      <a:pt x="220" y="243"/>
                      <a:pt x="242" y="257"/>
                      <a:pt x="261" y="280"/>
                    </a:cubicBezTo>
                    <a:cubicBezTo>
                      <a:pt x="262" y="281"/>
                      <a:pt x="267" y="280"/>
                      <a:pt x="266" y="278"/>
                    </a:cubicBezTo>
                    <a:cubicBezTo>
                      <a:pt x="249" y="245"/>
                      <a:pt x="238" y="209"/>
                      <a:pt x="258" y="174"/>
                    </a:cubicBezTo>
                    <a:cubicBezTo>
                      <a:pt x="272" y="150"/>
                      <a:pt x="300" y="139"/>
                      <a:pt x="319" y="119"/>
                    </a:cubicBezTo>
                    <a:cubicBezTo>
                      <a:pt x="344" y="91"/>
                      <a:pt x="337" y="37"/>
                      <a:pt x="307" y="16"/>
                    </a:cubicBezTo>
                    <a:cubicBezTo>
                      <a:pt x="284" y="0"/>
                      <a:pt x="252" y="3"/>
                      <a:pt x="228" y="15"/>
                    </a:cubicBezTo>
                    <a:cubicBezTo>
                      <a:pt x="195" y="33"/>
                      <a:pt x="181" y="67"/>
                      <a:pt x="187" y="104"/>
                    </a:cubicBezTo>
                    <a:cubicBezTo>
                      <a:pt x="188" y="106"/>
                      <a:pt x="193" y="105"/>
                      <a:pt x="193" y="10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634964DB-1E1F-4BD8-9ABA-3ADD38B47403}"/>
                  </a:ext>
                </a:extLst>
              </p:cNvPr>
              <p:cNvSpPr/>
              <p:nvPr/>
            </p:nvSpPr>
            <p:spPr bwMode="auto">
              <a:xfrm>
                <a:off x="3859399" y="1203649"/>
                <a:ext cx="46889" cy="35167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1 h 11"/>
                  <a:gd name="T4" fmla="*/ 15 w 15"/>
                  <a:gd name="T5" fmla="*/ 11 h 11"/>
                  <a:gd name="T6" fmla="*/ 15 w 15"/>
                  <a:gd name="T7" fmla="*/ 9 h 11"/>
                  <a:gd name="T8" fmla="*/ 0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5"/>
                      <a:pt x="10" y="8"/>
                      <a:pt x="15" y="11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0" y="6"/>
                      <a:pt x="5" y="3"/>
                      <a:pt x="0" y="0"/>
                    </a:cubicBezTo>
                  </a:path>
                </a:pathLst>
              </a:custGeom>
              <a:solidFill>
                <a:srgbClr val="EB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8" name="Freeform 67">
                <a:extLst>
                  <a:ext uri="{FF2B5EF4-FFF2-40B4-BE49-F238E27FC236}">
                    <a16:creationId xmlns:a16="http://schemas.microsoft.com/office/drawing/2014/main" id="{62AA56E3-3724-4899-A891-F7F0D0FE274E}"/>
                  </a:ext>
                </a:extLst>
              </p:cNvPr>
              <p:cNvSpPr/>
              <p:nvPr/>
            </p:nvSpPr>
            <p:spPr bwMode="auto">
              <a:xfrm>
                <a:off x="3887533" y="847294"/>
                <a:ext cx="106672" cy="76194"/>
              </a:xfrm>
              <a:custGeom>
                <a:avLst/>
                <a:gdLst>
                  <a:gd name="T0" fmla="*/ 19 w 34"/>
                  <a:gd name="T1" fmla="*/ 0 h 24"/>
                  <a:gd name="T2" fmla="*/ 4 w 34"/>
                  <a:gd name="T3" fmla="*/ 6 h 24"/>
                  <a:gd name="T4" fmla="*/ 8 w 34"/>
                  <a:gd name="T5" fmla="*/ 22 h 24"/>
                  <a:gd name="T6" fmla="*/ 16 w 34"/>
                  <a:gd name="T7" fmla="*/ 24 h 24"/>
                  <a:gd name="T8" fmla="*/ 29 w 34"/>
                  <a:gd name="T9" fmla="*/ 9 h 24"/>
                  <a:gd name="T10" fmla="*/ 19 w 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19" y="0"/>
                    </a:moveTo>
                    <a:cubicBezTo>
                      <a:pt x="14" y="2"/>
                      <a:pt x="9" y="4"/>
                      <a:pt x="4" y="6"/>
                    </a:cubicBezTo>
                    <a:cubicBezTo>
                      <a:pt x="2" y="9"/>
                      <a:pt x="0" y="18"/>
                      <a:pt x="8" y="22"/>
                    </a:cubicBezTo>
                    <a:cubicBezTo>
                      <a:pt x="10" y="24"/>
                      <a:pt x="13" y="24"/>
                      <a:pt x="16" y="24"/>
                    </a:cubicBezTo>
                    <a:cubicBezTo>
                      <a:pt x="25" y="24"/>
                      <a:pt x="34" y="17"/>
                      <a:pt x="29" y="9"/>
                    </a:cubicBezTo>
                    <a:cubicBezTo>
                      <a:pt x="27" y="5"/>
                      <a:pt x="23" y="2"/>
                      <a:pt x="19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9" name="Freeform 68">
                <a:extLst>
                  <a:ext uri="{FF2B5EF4-FFF2-40B4-BE49-F238E27FC236}">
                    <a16:creationId xmlns:a16="http://schemas.microsoft.com/office/drawing/2014/main" id="{518FF66C-8938-4D96-A948-0CDFF6F783F2}"/>
                  </a:ext>
                </a:extLst>
              </p:cNvPr>
              <p:cNvSpPr/>
              <p:nvPr/>
            </p:nvSpPr>
            <p:spPr bwMode="auto">
              <a:xfrm>
                <a:off x="3900427" y="1011405"/>
                <a:ext cx="106672" cy="82055"/>
              </a:xfrm>
              <a:custGeom>
                <a:avLst/>
                <a:gdLst>
                  <a:gd name="T0" fmla="*/ 20 w 34"/>
                  <a:gd name="T1" fmla="*/ 0 h 26"/>
                  <a:gd name="T2" fmla="*/ 15 w 34"/>
                  <a:gd name="T3" fmla="*/ 2 h 26"/>
                  <a:gd name="T4" fmla="*/ 8 w 34"/>
                  <a:gd name="T5" fmla="*/ 18 h 26"/>
                  <a:gd name="T6" fmla="*/ 22 w 34"/>
                  <a:gd name="T7" fmla="*/ 26 h 26"/>
                  <a:gd name="T8" fmla="*/ 33 w 34"/>
                  <a:gd name="T9" fmla="*/ 18 h 26"/>
                  <a:gd name="T10" fmla="*/ 20 w 3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">
                    <a:moveTo>
                      <a:pt x="20" y="0"/>
                    </a:moveTo>
                    <a:cubicBezTo>
                      <a:pt x="19" y="0"/>
                      <a:pt x="17" y="1"/>
                      <a:pt x="15" y="2"/>
                    </a:cubicBezTo>
                    <a:cubicBezTo>
                      <a:pt x="15" y="2"/>
                      <a:pt x="0" y="4"/>
                      <a:pt x="8" y="18"/>
                    </a:cubicBezTo>
                    <a:cubicBezTo>
                      <a:pt x="11" y="24"/>
                      <a:pt x="17" y="26"/>
                      <a:pt x="22" y="26"/>
                    </a:cubicBezTo>
                    <a:cubicBezTo>
                      <a:pt x="27" y="26"/>
                      <a:pt x="32" y="23"/>
                      <a:pt x="33" y="18"/>
                    </a:cubicBezTo>
                    <a:cubicBezTo>
                      <a:pt x="34" y="11"/>
                      <a:pt x="28" y="0"/>
                      <a:pt x="20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D5CD816-3D25-4A1F-81D3-035FA692DD0C}"/>
                </a:ext>
              </a:extLst>
            </p:cNvPr>
            <p:cNvSpPr/>
            <p:nvPr/>
          </p:nvSpPr>
          <p:spPr>
            <a:xfrm>
              <a:off x="3567404" y="478310"/>
              <a:ext cx="4581613" cy="90810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Chọn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số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đo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độ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dài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phù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hợp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của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mỗi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đồ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vật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trong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thực</a:t>
              </a:r>
              <a:r>
                <a:rPr lang="en-US" sz="3200" b="1" dirty="0"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lang="en-US" sz="3200" b="1" dirty="0" err="1">
                  <a:latin typeface="Baloo" panose="03080902040302020200" pitchFamily="66" charset="0"/>
                  <a:cs typeface="Baloo" panose="03080902040302020200" pitchFamily="66" charset="0"/>
                </a:rPr>
                <a:t>tế</a:t>
              </a:r>
              <a:endParaRPr lang="en-US" sz="3200" b="1" dirty="0">
                <a:latin typeface="Baloo" panose="03080902040302020200" pitchFamily="66" charset="0"/>
                <a:cs typeface="Baloo" panose="03080902040302020200" pitchFamily="66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FCDCAA-BC7C-4AF1-BEA6-A9C221AC3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02" y="1677509"/>
            <a:ext cx="7992235" cy="46090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556260-D545-4152-848B-1D6223247BC2}"/>
              </a:ext>
            </a:extLst>
          </p:cNvPr>
          <p:cNvSpPr/>
          <p:nvPr/>
        </p:nvSpPr>
        <p:spPr>
          <a:xfrm>
            <a:off x="9039225" y="1838325"/>
            <a:ext cx="1766312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3F1670E-E22F-4AD7-AD08-BDBD90ABC57C}"/>
              </a:ext>
            </a:extLst>
          </p:cNvPr>
          <p:cNvSpPr/>
          <p:nvPr/>
        </p:nvSpPr>
        <p:spPr>
          <a:xfrm>
            <a:off x="6981825" y="3152775"/>
            <a:ext cx="1766312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2D18A6-A760-4066-B03E-65B203E81878}"/>
              </a:ext>
            </a:extLst>
          </p:cNvPr>
          <p:cNvSpPr/>
          <p:nvPr/>
        </p:nvSpPr>
        <p:spPr>
          <a:xfrm>
            <a:off x="9011514" y="4286571"/>
            <a:ext cx="1766312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E30992F-D64C-4032-9876-F3C2BDF26D13}"/>
              </a:ext>
            </a:extLst>
          </p:cNvPr>
          <p:cNvSpPr/>
          <p:nvPr/>
        </p:nvSpPr>
        <p:spPr>
          <a:xfrm>
            <a:off x="8980558" y="5468069"/>
            <a:ext cx="1766312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4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BF365F-0AC7-4109-95A8-00E98EE09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"/>
            <a:ext cx="12192000" cy="8571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60E04-1B86-4D25-9A79-B170C1AD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237"/>
            <a:ext cx="2343150" cy="8858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48325C-7838-4CC7-9CFB-17E542D6F23F}"/>
              </a:ext>
            </a:extLst>
          </p:cNvPr>
          <p:cNvGrpSpPr/>
          <p:nvPr/>
        </p:nvGrpSpPr>
        <p:grpSpPr>
          <a:xfrm>
            <a:off x="2343151" y="481844"/>
            <a:ext cx="9220198" cy="1155810"/>
            <a:chOff x="2944957" y="341747"/>
            <a:chExt cx="5586203" cy="11558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0F16E0-0AE4-40BD-AAAA-A77AC4EB597C}"/>
                </a:ext>
              </a:extLst>
            </p:cNvPr>
            <p:cNvGrpSpPr/>
            <p:nvPr/>
          </p:nvGrpSpPr>
          <p:grpSpPr>
            <a:xfrm>
              <a:off x="7866511" y="552974"/>
              <a:ext cx="664649" cy="746704"/>
              <a:chOff x="7386609" y="482733"/>
              <a:chExt cx="664649" cy="746704"/>
            </a:xfrm>
          </p:grpSpPr>
          <p:sp>
            <p:nvSpPr>
              <p:cNvPr id="60" name="Freeform 41">
                <a:extLst>
                  <a:ext uri="{FF2B5EF4-FFF2-40B4-BE49-F238E27FC236}">
                    <a16:creationId xmlns:a16="http://schemas.microsoft.com/office/drawing/2014/main" id="{A9C46FF7-6E26-4D3C-99A4-B09D9DE7BE28}"/>
                  </a:ext>
                </a:extLst>
              </p:cNvPr>
              <p:cNvSpPr/>
              <p:nvPr/>
            </p:nvSpPr>
            <p:spPr bwMode="auto">
              <a:xfrm>
                <a:off x="7656220" y="526105"/>
                <a:ext cx="385659" cy="703332"/>
              </a:xfrm>
              <a:custGeom>
                <a:avLst/>
                <a:gdLst>
                  <a:gd name="T0" fmla="*/ 113 w 211"/>
                  <a:gd name="T1" fmla="*/ 81 h 223"/>
                  <a:gd name="T2" fmla="*/ 195 w 211"/>
                  <a:gd name="T3" fmla="*/ 35 h 223"/>
                  <a:gd name="T4" fmla="*/ 211 w 211"/>
                  <a:gd name="T5" fmla="*/ 79 h 223"/>
                  <a:gd name="T6" fmla="*/ 176 w 211"/>
                  <a:gd name="T7" fmla="*/ 119 h 223"/>
                  <a:gd name="T8" fmla="*/ 131 w 211"/>
                  <a:gd name="T9" fmla="*/ 167 h 223"/>
                  <a:gd name="T10" fmla="*/ 86 w 211"/>
                  <a:gd name="T11" fmla="*/ 200 h 223"/>
                  <a:gd name="T12" fmla="*/ 19 w 211"/>
                  <a:gd name="T13" fmla="*/ 35 h 223"/>
                  <a:gd name="T14" fmla="*/ 82 w 211"/>
                  <a:gd name="T15" fmla="*/ 25 h 223"/>
                  <a:gd name="T16" fmla="*/ 109 w 211"/>
                  <a:gd name="T17" fmla="*/ 90 h 223"/>
                  <a:gd name="T18" fmla="*/ 113 w 211"/>
                  <a:gd name="T19" fmla="*/ 8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23">
                    <a:moveTo>
                      <a:pt x="113" y="81"/>
                    </a:moveTo>
                    <a:cubicBezTo>
                      <a:pt x="126" y="48"/>
                      <a:pt x="161" y="0"/>
                      <a:pt x="195" y="35"/>
                    </a:cubicBezTo>
                    <a:cubicBezTo>
                      <a:pt x="203" y="44"/>
                      <a:pt x="211" y="69"/>
                      <a:pt x="211" y="79"/>
                    </a:cubicBezTo>
                    <a:cubicBezTo>
                      <a:pt x="209" y="106"/>
                      <a:pt x="195" y="104"/>
                      <a:pt x="176" y="119"/>
                    </a:cubicBezTo>
                    <a:cubicBezTo>
                      <a:pt x="151" y="137"/>
                      <a:pt x="147" y="142"/>
                      <a:pt x="131" y="167"/>
                    </a:cubicBezTo>
                    <a:cubicBezTo>
                      <a:pt x="116" y="190"/>
                      <a:pt x="115" y="223"/>
                      <a:pt x="86" y="200"/>
                    </a:cubicBezTo>
                    <a:cubicBezTo>
                      <a:pt x="55" y="177"/>
                      <a:pt x="0" y="73"/>
                      <a:pt x="19" y="35"/>
                    </a:cubicBezTo>
                    <a:cubicBezTo>
                      <a:pt x="30" y="10"/>
                      <a:pt x="59" y="8"/>
                      <a:pt x="82" y="25"/>
                    </a:cubicBezTo>
                    <a:cubicBezTo>
                      <a:pt x="105" y="42"/>
                      <a:pt x="94" y="69"/>
                      <a:pt x="109" y="90"/>
                    </a:cubicBezTo>
                    <a:cubicBezTo>
                      <a:pt x="113" y="81"/>
                      <a:pt x="113" y="81"/>
                      <a:pt x="113" y="81"/>
                    </a:cubicBezTo>
                  </a:path>
                </a:pathLst>
              </a:custGeom>
              <a:solidFill>
                <a:srgbClr val="E3A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Oval 42">
                <a:extLst>
                  <a:ext uri="{FF2B5EF4-FFF2-40B4-BE49-F238E27FC236}">
                    <a16:creationId xmlns:a16="http://schemas.microsoft.com/office/drawing/2014/main" id="{F918C4AA-A05A-4BE6-B3E2-F31453013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848" y="1024299"/>
                <a:ext cx="43372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43">
                <a:extLst>
                  <a:ext uri="{FF2B5EF4-FFF2-40B4-BE49-F238E27FC236}">
                    <a16:creationId xmlns:a16="http://schemas.microsoft.com/office/drawing/2014/main" id="{89784C97-A27C-4A70-A06D-12FFB999324B}"/>
                  </a:ext>
                </a:extLst>
              </p:cNvPr>
              <p:cNvSpPr/>
              <p:nvPr/>
            </p:nvSpPr>
            <p:spPr bwMode="auto">
              <a:xfrm>
                <a:off x="7822675" y="968032"/>
                <a:ext cx="30478" cy="37511"/>
              </a:xfrm>
              <a:custGeom>
                <a:avLst/>
                <a:gdLst>
                  <a:gd name="T0" fmla="*/ 9 w 10"/>
                  <a:gd name="T1" fmla="*/ 0 h 12"/>
                  <a:gd name="T2" fmla="*/ 0 w 10"/>
                  <a:gd name="T3" fmla="*/ 9 h 12"/>
                  <a:gd name="T4" fmla="*/ 0 w 10"/>
                  <a:gd name="T5" fmla="*/ 12 h 12"/>
                  <a:gd name="T6" fmla="*/ 10 w 10"/>
                  <a:gd name="T7" fmla="*/ 0 h 12"/>
                  <a:gd name="T8" fmla="*/ 9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3" y="7"/>
                      <a:pt x="6" y="4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Oval 44">
                <a:extLst>
                  <a:ext uri="{FF2B5EF4-FFF2-40B4-BE49-F238E27FC236}">
                    <a16:creationId xmlns:a16="http://schemas.microsoft.com/office/drawing/2014/main" id="{0ECAB3E4-4728-43A1-9AB4-F8655EDDF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6581" y="942244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45">
                <a:extLst>
                  <a:ext uri="{FF2B5EF4-FFF2-40B4-BE49-F238E27FC236}">
                    <a16:creationId xmlns:a16="http://schemas.microsoft.com/office/drawing/2014/main" id="{FE17FAAD-289C-411E-A2BF-CA6958AD17A9}"/>
                  </a:ext>
                </a:extLst>
              </p:cNvPr>
              <p:cNvSpPr/>
              <p:nvPr/>
            </p:nvSpPr>
            <p:spPr bwMode="auto">
              <a:xfrm>
                <a:off x="7734759" y="1058293"/>
                <a:ext cx="46889" cy="50405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8 w 15"/>
                  <a:gd name="T5" fmla="*/ 16 h 16"/>
                  <a:gd name="T6" fmla="*/ 9 w 15"/>
                  <a:gd name="T7" fmla="*/ 16 h 16"/>
                  <a:gd name="T8" fmla="*/ 15 w 15"/>
                  <a:gd name="T9" fmla="*/ 4 h 16"/>
                  <a:gd name="T10" fmla="*/ 8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11" y="12"/>
                      <a:pt x="13" y="8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Oval 46">
                <a:extLst>
                  <a:ext uri="{FF2B5EF4-FFF2-40B4-BE49-F238E27FC236}">
                    <a16:creationId xmlns:a16="http://schemas.microsoft.com/office/drawing/2014/main" id="{9442D9A3-B488-4F5E-9385-41DE87273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0836" y="955138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47">
                <a:extLst>
                  <a:ext uri="{FF2B5EF4-FFF2-40B4-BE49-F238E27FC236}">
                    <a16:creationId xmlns:a16="http://schemas.microsoft.com/office/drawing/2014/main" id="{7D09A2E4-70C5-4F75-AF7B-3D8F4AB83613}"/>
                  </a:ext>
                </a:extLst>
              </p:cNvPr>
              <p:cNvSpPr/>
              <p:nvPr/>
            </p:nvSpPr>
            <p:spPr bwMode="auto">
              <a:xfrm>
                <a:off x="7646842" y="1138004"/>
                <a:ext cx="46889" cy="41028"/>
              </a:xfrm>
              <a:custGeom>
                <a:avLst/>
                <a:gdLst>
                  <a:gd name="T0" fmla="*/ 7 w 15"/>
                  <a:gd name="T1" fmla="*/ 0 h 13"/>
                  <a:gd name="T2" fmla="*/ 0 w 15"/>
                  <a:gd name="T3" fmla="*/ 5 h 13"/>
                  <a:gd name="T4" fmla="*/ 1 w 15"/>
                  <a:gd name="T5" fmla="*/ 6 h 13"/>
                  <a:gd name="T6" fmla="*/ 13 w 15"/>
                  <a:gd name="T7" fmla="*/ 13 h 13"/>
                  <a:gd name="T8" fmla="*/ 15 w 15"/>
                  <a:gd name="T9" fmla="*/ 8 h 13"/>
                  <a:gd name="T10" fmla="*/ 7 w 1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7" y="0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6" y="10"/>
                      <a:pt x="10" y="12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3"/>
                      <a:pt x="12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48">
                <a:extLst>
                  <a:ext uri="{FF2B5EF4-FFF2-40B4-BE49-F238E27FC236}">
                    <a16:creationId xmlns:a16="http://schemas.microsoft.com/office/drawing/2014/main" id="{BD0E630F-9530-4429-A7CB-14E0D315D38D}"/>
                  </a:ext>
                </a:extLst>
              </p:cNvPr>
              <p:cNvSpPr/>
              <p:nvPr/>
            </p:nvSpPr>
            <p:spPr bwMode="auto">
              <a:xfrm>
                <a:off x="7628087" y="605816"/>
                <a:ext cx="41028" cy="39855"/>
              </a:xfrm>
              <a:custGeom>
                <a:avLst/>
                <a:gdLst>
                  <a:gd name="T0" fmla="*/ 3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10 h 13"/>
                  <a:gd name="T8" fmla="*/ 3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3" y="0"/>
                    </a:moveTo>
                    <a:cubicBezTo>
                      <a:pt x="1" y="1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" y="13"/>
                      <a:pt x="11" y="12"/>
                      <a:pt x="13" y="10"/>
                    </a:cubicBezTo>
                    <a:cubicBezTo>
                      <a:pt x="10" y="7"/>
                      <a:pt x="7" y="3"/>
                      <a:pt x="3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49">
                <a:extLst>
                  <a:ext uri="{FF2B5EF4-FFF2-40B4-BE49-F238E27FC236}">
                    <a16:creationId xmlns:a16="http://schemas.microsoft.com/office/drawing/2014/main" id="{19D78CBB-135A-4F25-B5C0-AB691A1BB5E3}"/>
                  </a:ext>
                </a:extLst>
              </p:cNvPr>
              <p:cNvSpPr/>
              <p:nvPr/>
            </p:nvSpPr>
            <p:spPr bwMode="auto">
              <a:xfrm>
                <a:off x="7437015" y="605816"/>
                <a:ext cx="50405" cy="56267"/>
              </a:xfrm>
              <a:custGeom>
                <a:avLst/>
                <a:gdLst>
                  <a:gd name="T0" fmla="*/ 8 w 16"/>
                  <a:gd name="T1" fmla="*/ 0 h 18"/>
                  <a:gd name="T2" fmla="*/ 1 w 16"/>
                  <a:gd name="T3" fmla="*/ 10 h 18"/>
                  <a:gd name="T4" fmla="*/ 0 w 16"/>
                  <a:gd name="T5" fmla="*/ 14 h 18"/>
                  <a:gd name="T6" fmla="*/ 7 w 16"/>
                  <a:gd name="T7" fmla="*/ 18 h 18"/>
                  <a:gd name="T8" fmla="*/ 16 w 16"/>
                  <a:gd name="T9" fmla="*/ 9 h 18"/>
                  <a:gd name="T10" fmla="*/ 8 w 1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cubicBezTo>
                      <a:pt x="5" y="3"/>
                      <a:pt x="3" y="6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6"/>
                      <a:pt x="4" y="18"/>
                      <a:pt x="7" y="18"/>
                    </a:cubicBezTo>
                    <a:cubicBezTo>
                      <a:pt x="12" y="18"/>
                      <a:pt x="16" y="14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0">
                <a:extLst>
                  <a:ext uri="{FF2B5EF4-FFF2-40B4-BE49-F238E27FC236}">
                    <a16:creationId xmlns:a16="http://schemas.microsoft.com/office/drawing/2014/main" id="{B67B23F7-DA4F-4AFE-84F3-CDFA38386A81}"/>
                  </a:ext>
                </a:extLst>
              </p:cNvPr>
              <p:cNvSpPr/>
              <p:nvPr/>
            </p:nvSpPr>
            <p:spPr bwMode="auto">
              <a:xfrm>
                <a:off x="7860186" y="602300"/>
                <a:ext cx="28133" cy="1289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2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4"/>
                      <a:pt x="7" y="2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1">
                <a:extLst>
                  <a:ext uri="{FF2B5EF4-FFF2-40B4-BE49-F238E27FC236}">
                    <a16:creationId xmlns:a16="http://schemas.microsoft.com/office/drawing/2014/main" id="{F61019C5-4EC6-4A7D-860B-9AE971D9B0CD}"/>
                  </a:ext>
                </a:extLst>
              </p:cNvPr>
              <p:cNvSpPr/>
              <p:nvPr/>
            </p:nvSpPr>
            <p:spPr bwMode="auto">
              <a:xfrm>
                <a:off x="7524931" y="570650"/>
                <a:ext cx="50405" cy="44544"/>
              </a:xfrm>
              <a:custGeom>
                <a:avLst/>
                <a:gdLst>
                  <a:gd name="T0" fmla="*/ 5 w 16"/>
                  <a:gd name="T1" fmla="*/ 0 h 14"/>
                  <a:gd name="T2" fmla="*/ 2 w 16"/>
                  <a:gd name="T3" fmla="*/ 0 h 14"/>
                  <a:gd name="T4" fmla="*/ 0 w 16"/>
                  <a:gd name="T5" fmla="*/ 6 h 14"/>
                  <a:gd name="T6" fmla="*/ 8 w 16"/>
                  <a:gd name="T7" fmla="*/ 14 h 14"/>
                  <a:gd name="T8" fmla="*/ 16 w 16"/>
                  <a:gd name="T9" fmla="*/ 6 h 14"/>
                  <a:gd name="T10" fmla="*/ 14 w 16"/>
                  <a:gd name="T11" fmla="*/ 1 h 14"/>
                  <a:gd name="T12" fmla="*/ 5 w 1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4"/>
                      <a:pt x="8" y="14"/>
                    </a:cubicBezTo>
                    <a:cubicBezTo>
                      <a:pt x="12" y="14"/>
                      <a:pt x="16" y="10"/>
                      <a:pt x="16" y="6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1" y="0"/>
                      <a:pt x="8" y="0"/>
                      <a:pt x="5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2">
                <a:extLst>
                  <a:ext uri="{FF2B5EF4-FFF2-40B4-BE49-F238E27FC236}">
                    <a16:creationId xmlns:a16="http://schemas.microsoft.com/office/drawing/2014/main" id="{78CE928A-E5C8-4D4C-BCC0-3998F2D48445}"/>
                  </a:ext>
                </a:extLst>
              </p:cNvPr>
              <p:cNvSpPr/>
              <p:nvPr/>
            </p:nvSpPr>
            <p:spPr bwMode="auto">
              <a:xfrm>
                <a:off x="7965686" y="617539"/>
                <a:ext cx="35167" cy="31650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1 h 10"/>
                  <a:gd name="T4" fmla="*/ 9 w 11"/>
                  <a:gd name="T5" fmla="*/ 10 h 10"/>
                  <a:gd name="T6" fmla="*/ 11 w 11"/>
                  <a:gd name="T7" fmla="*/ 10 h 10"/>
                  <a:gd name="T8" fmla="*/ 8 w 11"/>
                  <a:gd name="T9" fmla="*/ 6 h 10"/>
                  <a:gd name="T10" fmla="*/ 0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4" y="10"/>
                      <a:pt x="9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9"/>
                      <a:pt x="9" y="7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53">
                <a:extLst>
                  <a:ext uri="{FF2B5EF4-FFF2-40B4-BE49-F238E27FC236}">
                    <a16:creationId xmlns:a16="http://schemas.microsoft.com/office/drawing/2014/main" id="{4D7AE2CA-B0E8-4E0D-B1BE-94C13A08E74A}"/>
                  </a:ext>
                </a:extLst>
              </p:cNvPr>
              <p:cNvSpPr/>
              <p:nvPr/>
            </p:nvSpPr>
            <p:spPr bwMode="auto">
              <a:xfrm>
                <a:off x="7386609" y="482733"/>
                <a:ext cx="664649" cy="666993"/>
              </a:xfrm>
              <a:custGeom>
                <a:avLst/>
                <a:gdLst>
                  <a:gd name="T0" fmla="*/ 107 w 212"/>
                  <a:gd name="T1" fmla="*/ 80 h 212"/>
                  <a:gd name="T2" fmla="*/ 185 w 212"/>
                  <a:gd name="T3" fmla="*/ 39 h 212"/>
                  <a:gd name="T4" fmla="*/ 199 w 212"/>
                  <a:gd name="T5" fmla="*/ 76 h 212"/>
                  <a:gd name="T6" fmla="*/ 177 w 212"/>
                  <a:gd name="T7" fmla="*/ 111 h 212"/>
                  <a:gd name="T8" fmla="*/ 131 w 212"/>
                  <a:gd name="T9" fmla="*/ 150 h 212"/>
                  <a:gd name="T10" fmla="*/ 110 w 212"/>
                  <a:gd name="T11" fmla="*/ 185 h 212"/>
                  <a:gd name="T12" fmla="*/ 80 w 212"/>
                  <a:gd name="T13" fmla="*/ 199 h 212"/>
                  <a:gd name="T14" fmla="*/ 42 w 212"/>
                  <a:gd name="T15" fmla="*/ 151 h 212"/>
                  <a:gd name="T16" fmla="*/ 13 w 212"/>
                  <a:gd name="T17" fmla="*/ 80 h 212"/>
                  <a:gd name="T18" fmla="*/ 51 w 212"/>
                  <a:gd name="T19" fmla="*/ 16 h 212"/>
                  <a:gd name="T20" fmla="*/ 97 w 212"/>
                  <a:gd name="T21" fmla="*/ 90 h 212"/>
                  <a:gd name="T22" fmla="*/ 103 w 212"/>
                  <a:gd name="T23" fmla="*/ 89 h 212"/>
                  <a:gd name="T24" fmla="*/ 86 w 212"/>
                  <a:gd name="T25" fmla="*/ 36 h 212"/>
                  <a:gd name="T26" fmla="*/ 46 w 212"/>
                  <a:gd name="T27" fmla="*/ 13 h 212"/>
                  <a:gd name="T28" fmla="*/ 3 w 212"/>
                  <a:gd name="T29" fmla="*/ 51 h 212"/>
                  <a:gd name="T30" fmla="*/ 34 w 212"/>
                  <a:gd name="T31" fmla="*/ 148 h 212"/>
                  <a:gd name="T32" fmla="*/ 91 w 212"/>
                  <a:gd name="T33" fmla="*/ 209 h 212"/>
                  <a:gd name="T34" fmla="*/ 106 w 212"/>
                  <a:gd name="T35" fmla="*/ 202 h 212"/>
                  <a:gd name="T36" fmla="*/ 131 w 212"/>
                  <a:gd name="T37" fmla="*/ 157 h 212"/>
                  <a:gd name="T38" fmla="*/ 169 w 212"/>
                  <a:gd name="T39" fmla="*/ 118 h 212"/>
                  <a:gd name="T40" fmla="*/ 203 w 212"/>
                  <a:gd name="T41" fmla="*/ 89 h 212"/>
                  <a:gd name="T42" fmla="*/ 161 w 212"/>
                  <a:gd name="T43" fmla="*/ 21 h 212"/>
                  <a:gd name="T44" fmla="*/ 101 w 212"/>
                  <a:gd name="T45" fmla="*/ 82 h 212"/>
                  <a:gd name="T46" fmla="*/ 107 w 212"/>
                  <a:gd name="T47" fmla="*/ 8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2" h="212">
                    <a:moveTo>
                      <a:pt x="107" y="80"/>
                    </a:moveTo>
                    <a:cubicBezTo>
                      <a:pt x="118" y="51"/>
                      <a:pt x="153" y="0"/>
                      <a:pt x="185" y="39"/>
                    </a:cubicBezTo>
                    <a:cubicBezTo>
                      <a:pt x="193" y="48"/>
                      <a:pt x="197" y="64"/>
                      <a:pt x="199" y="76"/>
                    </a:cubicBezTo>
                    <a:cubicBezTo>
                      <a:pt x="202" y="93"/>
                      <a:pt x="190" y="103"/>
                      <a:pt x="177" y="111"/>
                    </a:cubicBezTo>
                    <a:cubicBezTo>
                      <a:pt x="159" y="120"/>
                      <a:pt x="143" y="134"/>
                      <a:pt x="131" y="150"/>
                    </a:cubicBezTo>
                    <a:cubicBezTo>
                      <a:pt x="123" y="161"/>
                      <a:pt x="116" y="172"/>
                      <a:pt x="110" y="185"/>
                    </a:cubicBezTo>
                    <a:cubicBezTo>
                      <a:pt x="103" y="200"/>
                      <a:pt x="97" y="212"/>
                      <a:pt x="80" y="199"/>
                    </a:cubicBezTo>
                    <a:cubicBezTo>
                      <a:pt x="63" y="187"/>
                      <a:pt x="52" y="168"/>
                      <a:pt x="42" y="151"/>
                    </a:cubicBezTo>
                    <a:cubicBezTo>
                      <a:pt x="29" y="129"/>
                      <a:pt x="19" y="105"/>
                      <a:pt x="13" y="80"/>
                    </a:cubicBezTo>
                    <a:cubicBezTo>
                      <a:pt x="6" y="53"/>
                      <a:pt x="7" y="7"/>
                      <a:pt x="51" y="16"/>
                    </a:cubicBezTo>
                    <a:cubicBezTo>
                      <a:pt x="90" y="24"/>
                      <a:pt x="81" y="64"/>
                      <a:pt x="97" y="90"/>
                    </a:cubicBezTo>
                    <a:cubicBezTo>
                      <a:pt x="98" y="91"/>
                      <a:pt x="103" y="89"/>
                      <a:pt x="103" y="89"/>
                    </a:cubicBezTo>
                    <a:cubicBezTo>
                      <a:pt x="93" y="72"/>
                      <a:pt x="94" y="53"/>
                      <a:pt x="86" y="36"/>
                    </a:cubicBezTo>
                    <a:cubicBezTo>
                      <a:pt x="80" y="22"/>
                      <a:pt x="60" y="12"/>
                      <a:pt x="46" y="13"/>
                    </a:cubicBezTo>
                    <a:cubicBezTo>
                      <a:pt x="22" y="13"/>
                      <a:pt x="6" y="27"/>
                      <a:pt x="3" y="51"/>
                    </a:cubicBezTo>
                    <a:cubicBezTo>
                      <a:pt x="0" y="83"/>
                      <a:pt x="19" y="120"/>
                      <a:pt x="34" y="148"/>
                    </a:cubicBezTo>
                    <a:cubicBezTo>
                      <a:pt x="44" y="166"/>
                      <a:pt x="66" y="209"/>
                      <a:pt x="91" y="209"/>
                    </a:cubicBezTo>
                    <a:cubicBezTo>
                      <a:pt x="98" y="209"/>
                      <a:pt x="102" y="206"/>
                      <a:pt x="106" y="202"/>
                    </a:cubicBezTo>
                    <a:cubicBezTo>
                      <a:pt x="117" y="190"/>
                      <a:pt x="122" y="170"/>
                      <a:pt x="131" y="157"/>
                    </a:cubicBezTo>
                    <a:cubicBezTo>
                      <a:pt x="141" y="141"/>
                      <a:pt x="154" y="130"/>
                      <a:pt x="169" y="118"/>
                    </a:cubicBezTo>
                    <a:cubicBezTo>
                      <a:pt x="182" y="109"/>
                      <a:pt x="197" y="105"/>
                      <a:pt x="203" y="89"/>
                    </a:cubicBezTo>
                    <a:cubicBezTo>
                      <a:pt x="212" y="65"/>
                      <a:pt x="190" y="18"/>
                      <a:pt x="161" y="21"/>
                    </a:cubicBezTo>
                    <a:cubicBezTo>
                      <a:pt x="130" y="25"/>
                      <a:pt x="112" y="55"/>
                      <a:pt x="101" y="82"/>
                    </a:cubicBezTo>
                    <a:cubicBezTo>
                      <a:pt x="101" y="82"/>
                      <a:pt x="106" y="82"/>
                      <a:pt x="107" y="8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30F9B9-C8BD-4115-AA38-3F7B8DE7B795}"/>
                </a:ext>
              </a:extLst>
            </p:cNvPr>
            <p:cNvGrpSpPr/>
            <p:nvPr/>
          </p:nvGrpSpPr>
          <p:grpSpPr>
            <a:xfrm>
              <a:off x="2944957" y="341747"/>
              <a:ext cx="1321091" cy="1155810"/>
              <a:chOff x="2686008" y="83006"/>
              <a:chExt cx="1321091" cy="1155810"/>
            </a:xfrm>
          </p:grpSpPr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7AD2F1D8-864F-48D6-8716-7A785CA7A72F}"/>
                  </a:ext>
                </a:extLst>
              </p:cNvPr>
              <p:cNvSpPr/>
              <p:nvPr/>
            </p:nvSpPr>
            <p:spPr bwMode="auto">
              <a:xfrm>
                <a:off x="2742274" y="83006"/>
                <a:ext cx="590799" cy="978804"/>
              </a:xfrm>
              <a:custGeom>
                <a:avLst/>
                <a:gdLst>
                  <a:gd name="T0" fmla="*/ 179 w 330"/>
                  <a:gd name="T1" fmla="*/ 136 h 311"/>
                  <a:gd name="T2" fmla="*/ 319 w 330"/>
                  <a:gd name="T3" fmla="*/ 115 h 311"/>
                  <a:gd name="T4" fmla="*/ 248 w 330"/>
                  <a:gd name="T5" fmla="*/ 201 h 311"/>
                  <a:gd name="T6" fmla="*/ 253 w 330"/>
                  <a:gd name="T7" fmla="*/ 311 h 311"/>
                  <a:gd name="T8" fmla="*/ 125 w 330"/>
                  <a:gd name="T9" fmla="*/ 261 h 311"/>
                  <a:gd name="T10" fmla="*/ 4 w 330"/>
                  <a:gd name="T11" fmla="*/ 171 h 311"/>
                  <a:gd name="T12" fmla="*/ 85 w 330"/>
                  <a:gd name="T13" fmla="*/ 98 h 311"/>
                  <a:gd name="T14" fmla="*/ 177 w 330"/>
                  <a:gd name="T15" fmla="*/ 167 h 311"/>
                  <a:gd name="T16" fmla="*/ 179 w 330"/>
                  <a:gd name="T17" fmla="*/ 136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311">
                    <a:moveTo>
                      <a:pt x="179" y="136"/>
                    </a:moveTo>
                    <a:cubicBezTo>
                      <a:pt x="158" y="23"/>
                      <a:pt x="330" y="0"/>
                      <a:pt x="319" y="115"/>
                    </a:cubicBezTo>
                    <a:cubicBezTo>
                      <a:pt x="315" y="165"/>
                      <a:pt x="276" y="165"/>
                      <a:pt x="248" y="201"/>
                    </a:cubicBezTo>
                    <a:cubicBezTo>
                      <a:pt x="221" y="236"/>
                      <a:pt x="234" y="276"/>
                      <a:pt x="253" y="311"/>
                    </a:cubicBezTo>
                    <a:cubicBezTo>
                      <a:pt x="213" y="261"/>
                      <a:pt x="184" y="274"/>
                      <a:pt x="125" y="261"/>
                    </a:cubicBezTo>
                    <a:cubicBezTo>
                      <a:pt x="79" y="251"/>
                      <a:pt x="10" y="228"/>
                      <a:pt x="4" y="171"/>
                    </a:cubicBezTo>
                    <a:cubicBezTo>
                      <a:pt x="0" y="125"/>
                      <a:pt x="44" y="98"/>
                      <a:pt x="85" y="98"/>
                    </a:cubicBezTo>
                    <a:cubicBezTo>
                      <a:pt x="129" y="96"/>
                      <a:pt x="163" y="127"/>
                      <a:pt x="177" y="167"/>
                    </a:cubicBezTo>
                    <a:cubicBezTo>
                      <a:pt x="179" y="136"/>
                      <a:pt x="179" y="136"/>
                      <a:pt x="179" y="136"/>
                    </a:cubicBezTo>
                  </a:path>
                </a:pathLst>
              </a:custGeom>
              <a:solidFill>
                <a:srgbClr val="E3A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A1ED0555-49C3-44B2-A02B-81099D619428}"/>
                  </a:ext>
                </a:extLst>
              </p:cNvPr>
              <p:cNvSpPr/>
              <p:nvPr/>
            </p:nvSpPr>
            <p:spPr bwMode="auto">
              <a:xfrm>
                <a:off x="3268600" y="923488"/>
                <a:ext cx="28133" cy="5861"/>
              </a:xfrm>
              <a:custGeom>
                <a:avLst/>
                <a:gdLst>
                  <a:gd name="T0" fmla="*/ 4 w 9"/>
                  <a:gd name="T1" fmla="*/ 0 h 2"/>
                  <a:gd name="T2" fmla="*/ 0 w 9"/>
                  <a:gd name="T3" fmla="*/ 1 h 2"/>
                  <a:gd name="T4" fmla="*/ 9 w 9"/>
                  <a:gd name="T5" fmla="*/ 2 h 2"/>
                  <a:gd name="T6" fmla="*/ 4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4" y="1"/>
                      <a:pt x="7" y="1"/>
                      <a:pt x="9" y="2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BF81837B-BE12-447B-BD08-99602E6F7534}"/>
                  </a:ext>
                </a:extLst>
              </p:cNvPr>
              <p:cNvSpPr/>
              <p:nvPr/>
            </p:nvSpPr>
            <p:spPr bwMode="auto">
              <a:xfrm>
                <a:off x="3390511" y="927005"/>
                <a:ext cx="49233" cy="43372"/>
              </a:xfrm>
              <a:custGeom>
                <a:avLst/>
                <a:gdLst>
                  <a:gd name="T0" fmla="*/ 8 w 16"/>
                  <a:gd name="T1" fmla="*/ 0 h 14"/>
                  <a:gd name="T2" fmla="*/ 0 w 16"/>
                  <a:gd name="T3" fmla="*/ 7 h 14"/>
                  <a:gd name="T4" fmla="*/ 13 w 16"/>
                  <a:gd name="T5" fmla="*/ 14 h 14"/>
                  <a:gd name="T6" fmla="*/ 16 w 16"/>
                  <a:gd name="T7" fmla="*/ 8 h 14"/>
                  <a:gd name="T8" fmla="*/ 8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5" y="9"/>
                      <a:pt x="9" y="11"/>
                      <a:pt x="13" y="14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35FCCB1E-0A2D-4ADA-A7D4-B119AF04B4E0}"/>
                  </a:ext>
                </a:extLst>
              </p:cNvPr>
              <p:cNvSpPr/>
              <p:nvPr/>
            </p:nvSpPr>
            <p:spPr bwMode="auto">
              <a:xfrm>
                <a:off x="2892318" y="397161"/>
                <a:ext cx="53922" cy="31650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5 h 10"/>
                  <a:gd name="T4" fmla="*/ 8 w 17"/>
                  <a:gd name="T5" fmla="*/ 10 h 10"/>
                  <a:gd name="T6" fmla="*/ 17 w 17"/>
                  <a:gd name="T7" fmla="*/ 1 h 10"/>
                  <a:gd name="T8" fmla="*/ 17 w 1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11" y="1"/>
                      <a:pt x="5" y="3"/>
                      <a:pt x="0" y="5"/>
                    </a:cubicBezTo>
                    <a:cubicBezTo>
                      <a:pt x="1" y="8"/>
                      <a:pt x="4" y="10"/>
                      <a:pt x="8" y="10"/>
                    </a:cubicBezTo>
                    <a:cubicBezTo>
                      <a:pt x="13" y="10"/>
                      <a:pt x="17" y="6"/>
                      <a:pt x="17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Oval 10">
                <a:extLst>
                  <a:ext uri="{FF2B5EF4-FFF2-40B4-BE49-F238E27FC236}">
                    <a16:creationId xmlns:a16="http://schemas.microsoft.com/office/drawing/2014/main" id="{25998627-A0A2-4586-ABAD-A1D60FB58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673" y="447567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7FEA59DB-EE4B-4D4B-B2A1-04CE0A2E0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723" y="585889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4" name="Oval 12">
                <a:extLst>
                  <a:ext uri="{FF2B5EF4-FFF2-40B4-BE49-F238E27FC236}">
                    <a16:creationId xmlns:a16="http://schemas.microsoft.com/office/drawing/2014/main" id="{5F1A451D-33CC-4AC9-ABB3-BD0D2F1C3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296" y="615194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D8BF1FC6-CAC1-4B3E-9EF7-D32C3A8C5ACE}"/>
                  </a:ext>
                </a:extLst>
              </p:cNvPr>
              <p:cNvSpPr/>
              <p:nvPr/>
            </p:nvSpPr>
            <p:spPr bwMode="auto">
              <a:xfrm>
                <a:off x="2766890" y="497972"/>
                <a:ext cx="46889" cy="50405"/>
              </a:xfrm>
              <a:custGeom>
                <a:avLst/>
                <a:gdLst>
                  <a:gd name="T0" fmla="*/ 7 w 15"/>
                  <a:gd name="T1" fmla="*/ 0 h 16"/>
                  <a:gd name="T2" fmla="*/ 5 w 15"/>
                  <a:gd name="T3" fmla="*/ 0 h 16"/>
                  <a:gd name="T4" fmla="*/ 0 w 15"/>
                  <a:gd name="T5" fmla="*/ 11 h 16"/>
                  <a:gd name="T6" fmla="*/ 7 w 15"/>
                  <a:gd name="T7" fmla="*/ 16 h 16"/>
                  <a:gd name="T8" fmla="*/ 15 w 15"/>
                  <a:gd name="T9" fmla="*/ 8 h 16"/>
                  <a:gd name="T10" fmla="*/ 7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4"/>
                      <a:pt x="1" y="8"/>
                      <a:pt x="0" y="11"/>
                    </a:cubicBezTo>
                    <a:cubicBezTo>
                      <a:pt x="1" y="14"/>
                      <a:pt x="4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Oval 14">
                <a:extLst>
                  <a:ext uri="{FF2B5EF4-FFF2-40B4-BE49-F238E27FC236}">
                    <a16:creationId xmlns:a16="http://schemas.microsoft.com/office/drawing/2014/main" id="{105AF4A1-D4D4-4CF0-8756-7B3322254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778" y="281111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1C53A0F5-9DFC-4B74-8769-AFE8F314ED8D}"/>
                  </a:ext>
                </a:extLst>
              </p:cNvPr>
              <p:cNvSpPr/>
              <p:nvPr/>
            </p:nvSpPr>
            <p:spPr bwMode="auto">
              <a:xfrm>
                <a:off x="3317834" y="344411"/>
                <a:ext cx="3517" cy="9378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66945152-91D8-4009-80FB-82D980F1A8D5}"/>
                  </a:ext>
                </a:extLst>
              </p:cNvPr>
              <p:cNvSpPr/>
              <p:nvPr/>
            </p:nvSpPr>
            <p:spPr bwMode="auto">
              <a:xfrm>
                <a:off x="3656605" y="236567"/>
                <a:ext cx="43372" cy="44544"/>
              </a:xfrm>
              <a:custGeom>
                <a:avLst/>
                <a:gdLst>
                  <a:gd name="T0" fmla="*/ 1 w 14"/>
                  <a:gd name="T1" fmla="*/ 0 h 14"/>
                  <a:gd name="T2" fmla="*/ 0 w 14"/>
                  <a:gd name="T3" fmla="*/ 5 h 14"/>
                  <a:gd name="T4" fmla="*/ 9 w 14"/>
                  <a:gd name="T5" fmla="*/ 14 h 14"/>
                  <a:gd name="T6" fmla="*/ 14 w 14"/>
                  <a:gd name="T7" fmla="*/ 12 h 14"/>
                  <a:gd name="T8" fmla="*/ 1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10"/>
                      <a:pt x="4" y="14"/>
                      <a:pt x="9" y="14"/>
                    </a:cubicBezTo>
                    <a:cubicBezTo>
                      <a:pt x="11" y="14"/>
                      <a:pt x="13" y="14"/>
                      <a:pt x="14" y="12"/>
                    </a:cubicBezTo>
                    <a:cubicBezTo>
                      <a:pt x="11" y="8"/>
                      <a:pt x="6" y="4"/>
                      <a:pt x="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8AC75D14-A321-4A35-BDC1-5D1DAFB3A6FD}"/>
                  </a:ext>
                </a:extLst>
              </p:cNvPr>
              <p:cNvSpPr/>
              <p:nvPr/>
            </p:nvSpPr>
            <p:spPr bwMode="auto">
              <a:xfrm>
                <a:off x="3405750" y="227189"/>
                <a:ext cx="33994" cy="22272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7 h 7"/>
                  <a:gd name="T4" fmla="*/ 3 w 11"/>
                  <a:gd name="T5" fmla="*/ 7 h 7"/>
                  <a:gd name="T6" fmla="*/ 11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7" y="7"/>
                      <a:pt x="10" y="4"/>
                      <a:pt x="11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id="{6B0DFB26-6C27-4F99-8E83-1606230CC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689" y="315106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Oval 19">
                <a:extLst>
                  <a:ext uri="{FF2B5EF4-FFF2-40B4-BE49-F238E27FC236}">
                    <a16:creationId xmlns:a16="http://schemas.microsoft.com/office/drawing/2014/main" id="{20CDFB5E-036C-4B46-8697-3733AD68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283" y="211950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AC4CA90E-D395-48B8-B727-E3BE89D4FD9D}"/>
                  </a:ext>
                </a:extLst>
              </p:cNvPr>
              <p:cNvSpPr/>
              <p:nvPr/>
            </p:nvSpPr>
            <p:spPr bwMode="auto">
              <a:xfrm>
                <a:off x="3061117" y="394817"/>
                <a:ext cx="50405" cy="21100"/>
              </a:xfrm>
              <a:custGeom>
                <a:avLst/>
                <a:gdLst>
                  <a:gd name="T0" fmla="*/ 0 w 16"/>
                  <a:gd name="T1" fmla="*/ 0 h 7"/>
                  <a:gd name="T2" fmla="*/ 9 w 16"/>
                  <a:gd name="T3" fmla="*/ 7 h 7"/>
                  <a:gd name="T4" fmla="*/ 16 w 16"/>
                  <a:gd name="T5" fmla="*/ 4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1" y="4"/>
                      <a:pt x="5" y="7"/>
                      <a:pt x="9" y="7"/>
                    </a:cubicBezTo>
                    <a:cubicBezTo>
                      <a:pt x="12" y="7"/>
                      <a:pt x="14" y="6"/>
                      <a:pt x="16" y="4"/>
                    </a:cubicBezTo>
                    <a:cubicBezTo>
                      <a:pt x="11" y="2"/>
                      <a:pt x="6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Oval 21">
                <a:extLst>
                  <a:ext uri="{FF2B5EF4-FFF2-40B4-BE49-F238E27FC236}">
                    <a16:creationId xmlns:a16="http://schemas.microsoft.com/office/drawing/2014/main" id="{BF7AD32E-3969-453D-AD0D-EC1F3804B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239" y="454600"/>
                <a:ext cx="43372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80379E8A-0DF4-442D-82BB-7D0E4B35CF4F}"/>
                  </a:ext>
                </a:extLst>
              </p:cNvPr>
              <p:cNvSpPr/>
              <p:nvPr/>
            </p:nvSpPr>
            <p:spPr bwMode="auto">
              <a:xfrm>
                <a:off x="3299078" y="413572"/>
                <a:ext cx="16411" cy="46889"/>
              </a:xfrm>
              <a:custGeom>
                <a:avLst/>
                <a:gdLst>
                  <a:gd name="T0" fmla="*/ 0 w 5"/>
                  <a:gd name="T1" fmla="*/ 0 h 15"/>
                  <a:gd name="T2" fmla="*/ 0 w 5"/>
                  <a:gd name="T3" fmla="*/ 12 h 15"/>
                  <a:gd name="T4" fmla="*/ 0 w 5"/>
                  <a:gd name="T5" fmla="*/ 15 h 15"/>
                  <a:gd name="T6" fmla="*/ 5 w 5"/>
                  <a:gd name="T7" fmla="*/ 7 h 15"/>
                  <a:gd name="T8" fmla="*/ 0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3" y="14"/>
                      <a:pt x="5" y="11"/>
                      <a:pt x="5" y="7"/>
                    </a:cubicBezTo>
                    <a:cubicBezTo>
                      <a:pt x="5" y="4"/>
                      <a:pt x="3" y="1"/>
                      <a:pt x="0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Oval 23">
                <a:extLst>
                  <a:ext uri="{FF2B5EF4-FFF2-40B4-BE49-F238E27FC236}">
                    <a16:creationId xmlns:a16="http://schemas.microsoft.com/office/drawing/2014/main" id="{FB976FC6-7E52-406D-A7B5-DFD0A994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695" y="514383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DD200E0C-9BB8-4C69-9C2F-D56CC3D60353}"/>
                  </a:ext>
                </a:extLst>
              </p:cNvPr>
              <p:cNvSpPr/>
              <p:nvPr/>
            </p:nvSpPr>
            <p:spPr bwMode="auto">
              <a:xfrm>
                <a:off x="3161928" y="434672"/>
                <a:ext cx="50405" cy="48061"/>
              </a:xfrm>
              <a:custGeom>
                <a:avLst/>
                <a:gdLst>
                  <a:gd name="T0" fmla="*/ 2 w 16"/>
                  <a:gd name="T1" fmla="*/ 0 h 15"/>
                  <a:gd name="T2" fmla="*/ 0 w 16"/>
                  <a:gd name="T3" fmla="*/ 6 h 15"/>
                  <a:gd name="T4" fmla="*/ 9 w 16"/>
                  <a:gd name="T5" fmla="*/ 15 h 15"/>
                  <a:gd name="T6" fmla="*/ 16 w 16"/>
                  <a:gd name="T7" fmla="*/ 12 h 15"/>
                  <a:gd name="T8" fmla="*/ 2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2" y="15"/>
                      <a:pt x="14" y="13"/>
                      <a:pt x="16" y="12"/>
                    </a:cubicBezTo>
                    <a:cubicBezTo>
                      <a:pt x="11" y="7"/>
                      <a:pt x="7" y="4"/>
                      <a:pt x="2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Oval 25">
                <a:extLst>
                  <a:ext uri="{FF2B5EF4-FFF2-40B4-BE49-F238E27FC236}">
                    <a16:creationId xmlns:a16="http://schemas.microsoft.com/office/drawing/2014/main" id="{5B6AE598-22BF-4904-80AD-672C6666D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572" y="404194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Oval 26">
                <a:extLst>
                  <a:ext uri="{FF2B5EF4-FFF2-40B4-BE49-F238E27FC236}">
                    <a16:creationId xmlns:a16="http://schemas.microsoft.com/office/drawing/2014/main" id="{B907B179-9D39-40ED-A132-33345D04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756" y="359650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Oval 27">
                <a:extLst>
                  <a:ext uri="{FF2B5EF4-FFF2-40B4-BE49-F238E27FC236}">
                    <a16:creationId xmlns:a16="http://schemas.microsoft.com/office/drawing/2014/main" id="{A73A292C-7A0F-4FA4-AE12-513BCB41A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156" y="451083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Oval 28">
                <a:extLst>
                  <a:ext uri="{FF2B5EF4-FFF2-40B4-BE49-F238E27FC236}">
                    <a16:creationId xmlns:a16="http://schemas.microsoft.com/office/drawing/2014/main" id="{4521C0C8-4DBC-4A20-9E5F-D14B1814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317" y="387783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Oval 29">
                <a:extLst>
                  <a:ext uri="{FF2B5EF4-FFF2-40B4-BE49-F238E27FC236}">
                    <a16:creationId xmlns:a16="http://schemas.microsoft.com/office/drawing/2014/main" id="{BA93C0FA-2F14-4FE3-BE7A-F16351CE2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1884" y="469839"/>
                <a:ext cx="56267" cy="56267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Oval 30">
                <a:extLst>
                  <a:ext uri="{FF2B5EF4-FFF2-40B4-BE49-F238E27FC236}">
                    <a16:creationId xmlns:a16="http://schemas.microsoft.com/office/drawing/2014/main" id="{6B8F31E6-6ECF-4FA7-AF79-37F93F73F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762" y="523761"/>
                <a:ext cx="44544" cy="43372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Oval 31">
                <a:extLst>
                  <a:ext uri="{FF2B5EF4-FFF2-40B4-BE49-F238E27FC236}">
                    <a16:creationId xmlns:a16="http://schemas.microsoft.com/office/drawing/2014/main" id="{4247D4F9-B5BE-4CF1-9647-1B426CDA9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367" y="611677"/>
                <a:ext cx="44544" cy="44544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3A1E7E0F-5DAC-4398-9B5F-8A4C6A88BC3D}"/>
                  </a:ext>
                </a:extLst>
              </p:cNvPr>
              <p:cNvSpPr/>
              <p:nvPr/>
            </p:nvSpPr>
            <p:spPr bwMode="auto">
              <a:xfrm>
                <a:off x="3236950" y="529622"/>
                <a:ext cx="46889" cy="53922"/>
              </a:xfrm>
              <a:custGeom>
                <a:avLst/>
                <a:gdLst>
                  <a:gd name="T0" fmla="*/ 7 w 15"/>
                  <a:gd name="T1" fmla="*/ 0 h 17"/>
                  <a:gd name="T2" fmla="*/ 0 w 15"/>
                  <a:gd name="T3" fmla="*/ 8 h 17"/>
                  <a:gd name="T4" fmla="*/ 9 w 15"/>
                  <a:gd name="T5" fmla="*/ 17 h 17"/>
                  <a:gd name="T6" fmla="*/ 15 w 15"/>
                  <a:gd name="T7" fmla="*/ 15 h 17"/>
                  <a:gd name="T8" fmla="*/ 7 w 1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1" y="17"/>
                      <a:pt x="13" y="16"/>
                      <a:pt x="15" y="15"/>
                    </a:cubicBezTo>
                    <a:cubicBezTo>
                      <a:pt x="13" y="10"/>
                      <a:pt x="10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FF0B051E-A7AF-46E4-98E0-6EBC29ABF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390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Oval 34">
                <a:extLst>
                  <a:ext uri="{FF2B5EF4-FFF2-40B4-BE49-F238E27FC236}">
                    <a16:creationId xmlns:a16="http://schemas.microsoft.com/office/drawing/2014/main" id="{BCB5EBAF-C484-4F23-9E6A-A3739A638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0945" y="608161"/>
                <a:ext cx="56267" cy="57439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1C7A4B0B-C12E-4AB1-9EFA-11967DB60D77}"/>
                  </a:ext>
                </a:extLst>
              </p:cNvPr>
              <p:cNvSpPr/>
              <p:nvPr/>
            </p:nvSpPr>
            <p:spPr bwMode="auto">
              <a:xfrm>
                <a:off x="3452638" y="553064"/>
                <a:ext cx="237962" cy="45719"/>
              </a:xfrm>
              <a:custGeom>
                <a:avLst/>
                <a:gdLst>
                  <a:gd name="T0" fmla="*/ 9 w 18"/>
                  <a:gd name="T1" fmla="*/ 0 h 18"/>
                  <a:gd name="T2" fmla="*/ 0 w 18"/>
                  <a:gd name="T3" fmla="*/ 9 h 18"/>
                  <a:gd name="T4" fmla="*/ 6 w 18"/>
                  <a:gd name="T5" fmla="*/ 18 h 18"/>
                  <a:gd name="T6" fmla="*/ 18 w 18"/>
                  <a:gd name="T7" fmla="*/ 8 h 18"/>
                  <a:gd name="T8" fmla="*/ 9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8"/>
                    </a:cubicBezTo>
                    <a:cubicBezTo>
                      <a:pt x="11" y="15"/>
                      <a:pt x="14" y="12"/>
                      <a:pt x="18" y="8"/>
                    </a:cubicBezTo>
                    <a:cubicBezTo>
                      <a:pt x="17" y="4"/>
                      <a:pt x="14" y="0"/>
                      <a:pt x="9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Oval 36">
                <a:extLst>
                  <a:ext uri="{FF2B5EF4-FFF2-40B4-BE49-F238E27FC236}">
                    <a16:creationId xmlns:a16="http://schemas.microsoft.com/office/drawing/2014/main" id="{B3FBBEEE-31F2-4841-9D70-74483696C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100" y="529622"/>
                <a:ext cx="50405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DB9C384C-1C51-461F-8783-2D7FFC2FDDF3}"/>
                  </a:ext>
                </a:extLst>
              </p:cNvPr>
              <p:cNvSpPr/>
              <p:nvPr/>
            </p:nvSpPr>
            <p:spPr bwMode="auto">
              <a:xfrm>
                <a:off x="3568689" y="615194"/>
                <a:ext cx="46889" cy="41028"/>
              </a:xfrm>
              <a:custGeom>
                <a:avLst/>
                <a:gdLst>
                  <a:gd name="T0" fmla="*/ 8 w 15"/>
                  <a:gd name="T1" fmla="*/ 0 h 13"/>
                  <a:gd name="T2" fmla="*/ 0 w 15"/>
                  <a:gd name="T3" fmla="*/ 8 h 13"/>
                  <a:gd name="T4" fmla="*/ 2 w 15"/>
                  <a:gd name="T5" fmla="*/ 13 h 13"/>
                  <a:gd name="T6" fmla="*/ 15 w 15"/>
                  <a:gd name="T7" fmla="*/ 4 h 13"/>
                  <a:gd name="T8" fmla="*/ 8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6" y="10"/>
                      <a:pt x="11" y="7"/>
                      <a:pt x="15" y="4"/>
                    </a:cubicBezTo>
                    <a:cubicBezTo>
                      <a:pt x="13" y="1"/>
                      <a:pt x="11" y="0"/>
                      <a:pt x="8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Oval 38">
                <a:extLst>
                  <a:ext uri="{FF2B5EF4-FFF2-40B4-BE49-F238E27FC236}">
                    <a16:creationId xmlns:a16="http://schemas.microsoft.com/office/drawing/2014/main" id="{E0A9309B-1535-48F0-A9BC-B9BE00AF4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072" y="501489"/>
                <a:ext cx="49233" cy="50405"/>
              </a:xfrm>
              <a:prstGeom prst="ellipse">
                <a:avLst/>
              </a:pr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FBA45C85-C809-4D81-83B0-0509AEE5D869}"/>
                  </a:ext>
                </a:extLst>
              </p:cNvPr>
              <p:cNvSpPr/>
              <p:nvPr/>
            </p:nvSpPr>
            <p:spPr bwMode="auto">
              <a:xfrm>
                <a:off x="3703494" y="315106"/>
                <a:ext cx="37511" cy="53922"/>
              </a:xfrm>
              <a:custGeom>
                <a:avLst/>
                <a:gdLst>
                  <a:gd name="T0" fmla="*/ 7 w 12"/>
                  <a:gd name="T1" fmla="*/ 0 h 17"/>
                  <a:gd name="T2" fmla="*/ 0 w 12"/>
                  <a:gd name="T3" fmla="*/ 8 h 17"/>
                  <a:gd name="T4" fmla="*/ 9 w 12"/>
                  <a:gd name="T5" fmla="*/ 17 h 17"/>
                  <a:gd name="T6" fmla="*/ 12 w 12"/>
                  <a:gd name="T7" fmla="*/ 17 h 17"/>
                  <a:gd name="T8" fmla="*/ 7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0"/>
                    </a:move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1" y="11"/>
                      <a:pt x="9" y="5"/>
                      <a:pt x="7" y="0"/>
                    </a:cubicBezTo>
                  </a:path>
                </a:pathLst>
              </a:custGeom>
              <a:solidFill>
                <a:srgbClr val="EDC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37F49625-2C50-45BF-87EB-DE77EE311751}"/>
                  </a:ext>
                </a:extLst>
              </p:cNvPr>
              <p:cNvSpPr/>
              <p:nvPr/>
            </p:nvSpPr>
            <p:spPr bwMode="auto">
              <a:xfrm>
                <a:off x="2686008" y="139273"/>
                <a:ext cx="635342" cy="885026"/>
              </a:xfrm>
              <a:custGeom>
                <a:avLst/>
                <a:gdLst>
                  <a:gd name="T0" fmla="*/ 193 w 344"/>
                  <a:gd name="T1" fmla="*/ 103 h 281"/>
                  <a:gd name="T2" fmla="*/ 237 w 344"/>
                  <a:gd name="T3" fmla="*/ 14 h 281"/>
                  <a:gd name="T4" fmla="*/ 321 w 344"/>
                  <a:gd name="T5" fmla="*/ 40 h 281"/>
                  <a:gd name="T6" fmla="*/ 326 w 344"/>
                  <a:gd name="T7" fmla="*/ 94 h 281"/>
                  <a:gd name="T8" fmla="*/ 279 w 344"/>
                  <a:gd name="T9" fmla="*/ 146 h 281"/>
                  <a:gd name="T10" fmla="*/ 260 w 344"/>
                  <a:gd name="T11" fmla="*/ 280 h 281"/>
                  <a:gd name="T12" fmla="*/ 266 w 344"/>
                  <a:gd name="T13" fmla="*/ 278 h 281"/>
                  <a:gd name="T14" fmla="*/ 175 w 344"/>
                  <a:gd name="T15" fmla="*/ 233 h 281"/>
                  <a:gd name="T16" fmla="*/ 59 w 344"/>
                  <a:gd name="T17" fmla="*/ 197 h 281"/>
                  <a:gd name="T18" fmla="*/ 48 w 344"/>
                  <a:gd name="T19" fmla="*/ 80 h 281"/>
                  <a:gd name="T20" fmla="*/ 185 w 344"/>
                  <a:gd name="T21" fmla="*/ 136 h 281"/>
                  <a:gd name="T22" fmla="*/ 191 w 344"/>
                  <a:gd name="T23" fmla="*/ 134 h 281"/>
                  <a:gd name="T24" fmla="*/ 86 w 344"/>
                  <a:gd name="T25" fmla="*/ 65 h 281"/>
                  <a:gd name="T26" fmla="*/ 13 w 344"/>
                  <a:gd name="T27" fmla="*/ 149 h 281"/>
                  <a:gd name="T28" fmla="*/ 117 w 344"/>
                  <a:gd name="T29" fmla="*/ 226 h 281"/>
                  <a:gd name="T30" fmla="*/ 190 w 344"/>
                  <a:gd name="T31" fmla="*/ 239 h 281"/>
                  <a:gd name="T32" fmla="*/ 261 w 344"/>
                  <a:gd name="T33" fmla="*/ 280 h 281"/>
                  <a:gd name="T34" fmla="*/ 266 w 344"/>
                  <a:gd name="T35" fmla="*/ 278 h 281"/>
                  <a:gd name="T36" fmla="*/ 258 w 344"/>
                  <a:gd name="T37" fmla="*/ 174 h 281"/>
                  <a:gd name="T38" fmla="*/ 319 w 344"/>
                  <a:gd name="T39" fmla="*/ 119 h 281"/>
                  <a:gd name="T40" fmla="*/ 307 w 344"/>
                  <a:gd name="T41" fmla="*/ 16 h 281"/>
                  <a:gd name="T42" fmla="*/ 228 w 344"/>
                  <a:gd name="T43" fmla="*/ 15 h 281"/>
                  <a:gd name="T44" fmla="*/ 187 w 344"/>
                  <a:gd name="T45" fmla="*/ 104 h 281"/>
                  <a:gd name="T46" fmla="*/ 193 w 344"/>
                  <a:gd name="T47" fmla="*/ 10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4" h="281">
                    <a:moveTo>
                      <a:pt x="193" y="103"/>
                    </a:moveTo>
                    <a:cubicBezTo>
                      <a:pt x="187" y="65"/>
                      <a:pt x="201" y="30"/>
                      <a:pt x="237" y="14"/>
                    </a:cubicBezTo>
                    <a:cubicBezTo>
                      <a:pt x="267" y="1"/>
                      <a:pt x="305" y="10"/>
                      <a:pt x="321" y="40"/>
                    </a:cubicBezTo>
                    <a:cubicBezTo>
                      <a:pt x="329" y="56"/>
                      <a:pt x="329" y="77"/>
                      <a:pt x="326" y="94"/>
                    </a:cubicBezTo>
                    <a:cubicBezTo>
                      <a:pt x="321" y="120"/>
                      <a:pt x="298" y="132"/>
                      <a:pt x="279" y="146"/>
                    </a:cubicBezTo>
                    <a:cubicBezTo>
                      <a:pt x="232" y="182"/>
                      <a:pt x="236" y="232"/>
                      <a:pt x="260" y="280"/>
                    </a:cubicBezTo>
                    <a:cubicBezTo>
                      <a:pt x="262" y="279"/>
                      <a:pt x="264" y="278"/>
                      <a:pt x="266" y="278"/>
                    </a:cubicBezTo>
                    <a:cubicBezTo>
                      <a:pt x="241" y="247"/>
                      <a:pt x="214" y="238"/>
                      <a:pt x="175" y="233"/>
                    </a:cubicBezTo>
                    <a:cubicBezTo>
                      <a:pt x="135" y="228"/>
                      <a:pt x="94" y="219"/>
                      <a:pt x="59" y="197"/>
                    </a:cubicBezTo>
                    <a:cubicBezTo>
                      <a:pt x="15" y="170"/>
                      <a:pt x="0" y="111"/>
                      <a:pt x="48" y="80"/>
                    </a:cubicBezTo>
                    <a:cubicBezTo>
                      <a:pt x="103" y="44"/>
                      <a:pt x="164" y="82"/>
                      <a:pt x="185" y="136"/>
                    </a:cubicBezTo>
                    <a:cubicBezTo>
                      <a:pt x="186" y="137"/>
                      <a:pt x="192" y="136"/>
                      <a:pt x="191" y="134"/>
                    </a:cubicBezTo>
                    <a:cubicBezTo>
                      <a:pt x="173" y="88"/>
                      <a:pt x="136" y="61"/>
                      <a:pt x="86" y="65"/>
                    </a:cubicBezTo>
                    <a:cubicBezTo>
                      <a:pt x="42" y="68"/>
                      <a:pt x="3" y="103"/>
                      <a:pt x="13" y="149"/>
                    </a:cubicBezTo>
                    <a:cubicBezTo>
                      <a:pt x="23" y="195"/>
                      <a:pt x="78" y="215"/>
                      <a:pt x="117" y="226"/>
                    </a:cubicBezTo>
                    <a:cubicBezTo>
                      <a:pt x="141" y="233"/>
                      <a:pt x="166" y="235"/>
                      <a:pt x="190" y="239"/>
                    </a:cubicBezTo>
                    <a:cubicBezTo>
                      <a:pt x="220" y="243"/>
                      <a:pt x="242" y="257"/>
                      <a:pt x="261" y="280"/>
                    </a:cubicBezTo>
                    <a:cubicBezTo>
                      <a:pt x="262" y="281"/>
                      <a:pt x="267" y="280"/>
                      <a:pt x="266" y="278"/>
                    </a:cubicBezTo>
                    <a:cubicBezTo>
                      <a:pt x="249" y="245"/>
                      <a:pt x="238" y="209"/>
                      <a:pt x="258" y="174"/>
                    </a:cubicBezTo>
                    <a:cubicBezTo>
                      <a:pt x="272" y="150"/>
                      <a:pt x="300" y="139"/>
                      <a:pt x="319" y="119"/>
                    </a:cubicBezTo>
                    <a:cubicBezTo>
                      <a:pt x="344" y="91"/>
                      <a:pt x="337" y="37"/>
                      <a:pt x="307" y="16"/>
                    </a:cubicBezTo>
                    <a:cubicBezTo>
                      <a:pt x="284" y="0"/>
                      <a:pt x="252" y="3"/>
                      <a:pt x="228" y="15"/>
                    </a:cubicBezTo>
                    <a:cubicBezTo>
                      <a:pt x="195" y="33"/>
                      <a:pt x="181" y="67"/>
                      <a:pt x="187" y="104"/>
                    </a:cubicBezTo>
                    <a:cubicBezTo>
                      <a:pt x="188" y="106"/>
                      <a:pt x="193" y="105"/>
                      <a:pt x="193" y="10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634964DB-1E1F-4BD8-9ABA-3ADD38B47403}"/>
                  </a:ext>
                </a:extLst>
              </p:cNvPr>
              <p:cNvSpPr/>
              <p:nvPr/>
            </p:nvSpPr>
            <p:spPr bwMode="auto">
              <a:xfrm>
                <a:off x="3859399" y="1203649"/>
                <a:ext cx="46889" cy="35167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1 h 11"/>
                  <a:gd name="T4" fmla="*/ 15 w 15"/>
                  <a:gd name="T5" fmla="*/ 11 h 11"/>
                  <a:gd name="T6" fmla="*/ 15 w 15"/>
                  <a:gd name="T7" fmla="*/ 9 h 11"/>
                  <a:gd name="T8" fmla="*/ 0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5"/>
                      <a:pt x="10" y="8"/>
                      <a:pt x="15" y="11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0" y="6"/>
                      <a:pt x="5" y="3"/>
                      <a:pt x="0" y="0"/>
                    </a:cubicBezTo>
                  </a:path>
                </a:pathLst>
              </a:custGeom>
              <a:solidFill>
                <a:srgbClr val="EB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67">
                <a:extLst>
                  <a:ext uri="{FF2B5EF4-FFF2-40B4-BE49-F238E27FC236}">
                    <a16:creationId xmlns:a16="http://schemas.microsoft.com/office/drawing/2014/main" id="{62AA56E3-3724-4899-A891-F7F0D0FE274E}"/>
                  </a:ext>
                </a:extLst>
              </p:cNvPr>
              <p:cNvSpPr/>
              <p:nvPr/>
            </p:nvSpPr>
            <p:spPr bwMode="auto">
              <a:xfrm>
                <a:off x="3887533" y="847294"/>
                <a:ext cx="106672" cy="76194"/>
              </a:xfrm>
              <a:custGeom>
                <a:avLst/>
                <a:gdLst>
                  <a:gd name="T0" fmla="*/ 19 w 34"/>
                  <a:gd name="T1" fmla="*/ 0 h 24"/>
                  <a:gd name="T2" fmla="*/ 4 w 34"/>
                  <a:gd name="T3" fmla="*/ 6 h 24"/>
                  <a:gd name="T4" fmla="*/ 8 w 34"/>
                  <a:gd name="T5" fmla="*/ 22 h 24"/>
                  <a:gd name="T6" fmla="*/ 16 w 34"/>
                  <a:gd name="T7" fmla="*/ 24 h 24"/>
                  <a:gd name="T8" fmla="*/ 29 w 34"/>
                  <a:gd name="T9" fmla="*/ 9 h 24"/>
                  <a:gd name="T10" fmla="*/ 19 w 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19" y="0"/>
                    </a:moveTo>
                    <a:cubicBezTo>
                      <a:pt x="14" y="2"/>
                      <a:pt x="9" y="4"/>
                      <a:pt x="4" y="6"/>
                    </a:cubicBezTo>
                    <a:cubicBezTo>
                      <a:pt x="2" y="9"/>
                      <a:pt x="0" y="18"/>
                      <a:pt x="8" y="22"/>
                    </a:cubicBezTo>
                    <a:cubicBezTo>
                      <a:pt x="10" y="24"/>
                      <a:pt x="13" y="24"/>
                      <a:pt x="16" y="24"/>
                    </a:cubicBezTo>
                    <a:cubicBezTo>
                      <a:pt x="25" y="24"/>
                      <a:pt x="34" y="17"/>
                      <a:pt x="29" y="9"/>
                    </a:cubicBezTo>
                    <a:cubicBezTo>
                      <a:pt x="27" y="5"/>
                      <a:pt x="23" y="2"/>
                      <a:pt x="19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68">
                <a:extLst>
                  <a:ext uri="{FF2B5EF4-FFF2-40B4-BE49-F238E27FC236}">
                    <a16:creationId xmlns:a16="http://schemas.microsoft.com/office/drawing/2014/main" id="{518FF66C-8938-4D96-A948-0CDFF6F783F2}"/>
                  </a:ext>
                </a:extLst>
              </p:cNvPr>
              <p:cNvSpPr/>
              <p:nvPr/>
            </p:nvSpPr>
            <p:spPr bwMode="auto">
              <a:xfrm>
                <a:off x="3900427" y="1011405"/>
                <a:ext cx="106672" cy="82055"/>
              </a:xfrm>
              <a:custGeom>
                <a:avLst/>
                <a:gdLst>
                  <a:gd name="T0" fmla="*/ 20 w 34"/>
                  <a:gd name="T1" fmla="*/ 0 h 26"/>
                  <a:gd name="T2" fmla="*/ 15 w 34"/>
                  <a:gd name="T3" fmla="*/ 2 h 26"/>
                  <a:gd name="T4" fmla="*/ 8 w 34"/>
                  <a:gd name="T5" fmla="*/ 18 h 26"/>
                  <a:gd name="T6" fmla="*/ 22 w 34"/>
                  <a:gd name="T7" fmla="*/ 26 h 26"/>
                  <a:gd name="T8" fmla="*/ 33 w 34"/>
                  <a:gd name="T9" fmla="*/ 18 h 26"/>
                  <a:gd name="T10" fmla="*/ 20 w 3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">
                    <a:moveTo>
                      <a:pt x="20" y="0"/>
                    </a:moveTo>
                    <a:cubicBezTo>
                      <a:pt x="19" y="0"/>
                      <a:pt x="17" y="1"/>
                      <a:pt x="15" y="2"/>
                    </a:cubicBezTo>
                    <a:cubicBezTo>
                      <a:pt x="15" y="2"/>
                      <a:pt x="0" y="4"/>
                      <a:pt x="8" y="18"/>
                    </a:cubicBezTo>
                    <a:cubicBezTo>
                      <a:pt x="11" y="24"/>
                      <a:pt x="17" y="26"/>
                      <a:pt x="22" y="26"/>
                    </a:cubicBezTo>
                    <a:cubicBezTo>
                      <a:pt x="27" y="26"/>
                      <a:pt x="32" y="23"/>
                      <a:pt x="33" y="18"/>
                    </a:cubicBezTo>
                    <a:cubicBezTo>
                      <a:pt x="34" y="11"/>
                      <a:pt x="28" y="0"/>
                      <a:pt x="20" y="0"/>
                    </a:cubicBezTo>
                  </a:path>
                </a:pathLst>
              </a:custGeom>
              <a:solidFill>
                <a:srgbClr val="FA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D5CD816-3D25-4A1F-81D3-035FA692DD0C}"/>
                </a:ext>
              </a:extLst>
            </p:cNvPr>
            <p:cNvSpPr/>
            <p:nvPr/>
          </p:nvSpPr>
          <p:spPr>
            <a:xfrm>
              <a:off x="3567404" y="478310"/>
              <a:ext cx="4581613" cy="90810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đo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phù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hợp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" panose="03080902040302020200" pitchFamily="66" charset="0"/>
                  <a:cs typeface="Baloo" panose="03080902040302020200" pitchFamily="66" charset="0"/>
                </a:rPr>
                <a:t>tế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cs typeface="Baloo" panose="03080902040302020200" pitchFamily="66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4C945E-2159-4336-9FF3-1C54F3964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672" y="2214973"/>
            <a:ext cx="8528101" cy="29073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641D001F-75CC-4479-AEEF-58A7061B914B}"/>
              </a:ext>
            </a:extLst>
          </p:cNvPr>
          <p:cNvSpPr/>
          <p:nvPr/>
        </p:nvSpPr>
        <p:spPr>
          <a:xfrm>
            <a:off x="9318842" y="4486596"/>
            <a:ext cx="1766312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B1A3F9F-CE37-44F9-8058-A357C3FF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F38E95-FB6F-4FE5-83C3-5D89B4E4693F}"/>
              </a:ext>
            </a:extLst>
          </p:cNvPr>
          <p:cNvCxnSpPr>
            <a:cxnSpLocks/>
          </p:cNvCxnSpPr>
          <p:nvPr/>
        </p:nvCxnSpPr>
        <p:spPr>
          <a:xfrm>
            <a:off x="4940696" y="3931118"/>
            <a:ext cx="2224701" cy="0"/>
          </a:xfrm>
          <a:prstGeom prst="line">
            <a:avLst/>
          </a:prstGeom>
          <a:ln>
            <a:solidFill>
              <a:schemeClr val="accent1">
                <a:alpha val="66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7FD2E196-9D4F-4C47-818A-2909C4C7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249851"/>
            <a:ext cx="2438400" cy="22547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FFC468-3E18-4CFB-A7FB-BAFA1FC34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2114045" y="0"/>
            <a:ext cx="8291578" cy="590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6195" y="3084394"/>
            <a:ext cx="6079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Hoạt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69894" y="282388"/>
            <a:ext cx="2336684" cy="7236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8FA7B-D06F-4078-A9AB-DF3F7E4C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9" y="120795"/>
            <a:ext cx="1999661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D21C7-CD99-44B0-9515-ACAF8CBB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05" y="-96993"/>
            <a:ext cx="7486650" cy="4428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5D0F8-0C42-4167-983F-8FCFD2F8B93C}"/>
              </a:ext>
            </a:extLst>
          </p:cNvPr>
          <p:cNvGrpSpPr/>
          <p:nvPr/>
        </p:nvGrpSpPr>
        <p:grpSpPr>
          <a:xfrm>
            <a:off x="2233461" y="4234616"/>
            <a:ext cx="9110814" cy="1012290"/>
            <a:chOff x="2233461" y="4234616"/>
            <a:chExt cx="9110814" cy="1012290"/>
          </a:xfrm>
        </p:grpSpPr>
        <p:pic>
          <p:nvPicPr>
            <p:cNvPr id="14" name="Picture 13" descr="Chart, funnel chart&#10;&#10;Description automatically generated">
              <a:extLst>
                <a:ext uri="{FF2B5EF4-FFF2-40B4-BE49-F238E27FC236}">
                  <a16:creationId xmlns:a16="http://schemas.microsoft.com/office/drawing/2014/main" id="{2C7FA57A-5963-4EA3-AF0F-C507F90B9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56" b="77134"/>
            <a:stretch/>
          </p:blipFill>
          <p:spPr>
            <a:xfrm>
              <a:off x="2233461" y="4234616"/>
              <a:ext cx="9110814" cy="10122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1070A-EB58-4D58-B65E-75E68D199BE0}"/>
                </a:ext>
              </a:extLst>
            </p:cNvPr>
            <p:cNvSpPr txBox="1"/>
            <p:nvPr/>
          </p:nvSpPr>
          <p:spPr>
            <a:xfrm>
              <a:off x="4457700" y="4428602"/>
              <a:ext cx="5572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sải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82C4B8-3A0B-4090-B2BF-2754B3A75127}"/>
              </a:ext>
            </a:extLst>
          </p:cNvPr>
          <p:cNvGrpSpPr/>
          <p:nvPr/>
        </p:nvGrpSpPr>
        <p:grpSpPr>
          <a:xfrm>
            <a:off x="-204939" y="5168066"/>
            <a:ext cx="9110814" cy="880309"/>
            <a:chOff x="2233461" y="4234616"/>
            <a:chExt cx="9110814" cy="1012290"/>
          </a:xfrm>
        </p:grpSpPr>
        <p:pic>
          <p:nvPicPr>
            <p:cNvPr id="21" name="Picture 20" descr="Chart, funnel chart&#10;&#10;Description automatically generated">
              <a:extLst>
                <a:ext uri="{FF2B5EF4-FFF2-40B4-BE49-F238E27FC236}">
                  <a16:creationId xmlns:a16="http://schemas.microsoft.com/office/drawing/2014/main" id="{6B605797-EE05-4D2A-95D0-C3B5D6061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56" b="77134"/>
            <a:stretch/>
          </p:blipFill>
          <p:spPr>
            <a:xfrm>
              <a:off x="2233461" y="4234616"/>
              <a:ext cx="9110814" cy="10122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7F5918-3ADD-4880-BD51-E53B0A278D44}"/>
                </a:ext>
              </a:extLst>
            </p:cNvPr>
            <p:cNvSpPr txBox="1"/>
            <p:nvPr/>
          </p:nvSpPr>
          <p:spPr>
            <a:xfrm>
              <a:off x="2990850" y="4428602"/>
              <a:ext cx="8353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sải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8A4B55-A81A-4B25-84DE-6465D4819EA2}"/>
              </a:ext>
            </a:extLst>
          </p:cNvPr>
          <p:cNvGrpSpPr/>
          <p:nvPr/>
        </p:nvGrpSpPr>
        <p:grpSpPr>
          <a:xfrm>
            <a:off x="-214464" y="5977691"/>
            <a:ext cx="9110814" cy="880309"/>
            <a:chOff x="2233461" y="4234616"/>
            <a:chExt cx="9110814" cy="1012290"/>
          </a:xfrm>
        </p:grpSpPr>
        <p:pic>
          <p:nvPicPr>
            <p:cNvPr id="24" name="Picture 23" descr="Chart, funnel chart&#10;&#10;Description automatically generated">
              <a:extLst>
                <a:ext uri="{FF2B5EF4-FFF2-40B4-BE49-F238E27FC236}">
                  <a16:creationId xmlns:a16="http://schemas.microsoft.com/office/drawing/2014/main" id="{DB3DB31D-89A8-402C-9F57-32BBC7194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56" b="77134"/>
            <a:stretch/>
          </p:blipFill>
          <p:spPr>
            <a:xfrm>
              <a:off x="2233461" y="4234616"/>
              <a:ext cx="9110814" cy="10122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B73B19-F817-4B75-8E78-64E355D74363}"/>
                </a:ext>
              </a:extLst>
            </p:cNvPr>
            <p:cNvSpPr txBox="1"/>
            <p:nvPr/>
          </p:nvSpPr>
          <p:spPr>
            <a:xfrm>
              <a:off x="2990850" y="4428602"/>
              <a:ext cx="8353425" cy="74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…..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sải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939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69894" y="282388"/>
            <a:ext cx="2336684" cy="7236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82C4B8-3A0B-4090-B2BF-2754B3A75127}"/>
              </a:ext>
            </a:extLst>
          </p:cNvPr>
          <p:cNvGrpSpPr/>
          <p:nvPr/>
        </p:nvGrpSpPr>
        <p:grpSpPr>
          <a:xfrm>
            <a:off x="2338236" y="4178845"/>
            <a:ext cx="9110814" cy="880309"/>
            <a:chOff x="2233461" y="4234616"/>
            <a:chExt cx="9110814" cy="1012290"/>
          </a:xfrm>
        </p:grpSpPr>
        <p:pic>
          <p:nvPicPr>
            <p:cNvPr id="21" name="Picture 20" descr="Chart, funnel chart&#10;&#10;Description automatically generated">
              <a:extLst>
                <a:ext uri="{FF2B5EF4-FFF2-40B4-BE49-F238E27FC236}">
                  <a16:creationId xmlns:a16="http://schemas.microsoft.com/office/drawing/2014/main" id="{6B605797-EE05-4D2A-95D0-C3B5D6061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56" b="77134"/>
            <a:stretch/>
          </p:blipFill>
          <p:spPr>
            <a:xfrm>
              <a:off x="2233461" y="4234616"/>
              <a:ext cx="9110814" cy="10122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7F5918-3ADD-4880-BD51-E53B0A278D44}"/>
                </a:ext>
              </a:extLst>
            </p:cNvPr>
            <p:cNvSpPr txBox="1"/>
            <p:nvPr/>
          </p:nvSpPr>
          <p:spPr>
            <a:xfrm>
              <a:off x="2990850" y="4428602"/>
              <a:ext cx="8353425" cy="74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lớp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chân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8A4B55-A81A-4B25-84DE-6465D4819EA2}"/>
              </a:ext>
            </a:extLst>
          </p:cNvPr>
          <p:cNvGrpSpPr/>
          <p:nvPr/>
        </p:nvGrpSpPr>
        <p:grpSpPr>
          <a:xfrm>
            <a:off x="-400050" y="5339516"/>
            <a:ext cx="12487275" cy="1319793"/>
            <a:chOff x="2027366" y="4234616"/>
            <a:chExt cx="9316909" cy="1517664"/>
          </a:xfrm>
        </p:grpSpPr>
        <p:pic>
          <p:nvPicPr>
            <p:cNvPr id="24" name="Picture 23" descr="Chart, funnel chart&#10;&#10;Description automatically generated">
              <a:extLst>
                <a:ext uri="{FF2B5EF4-FFF2-40B4-BE49-F238E27FC236}">
                  <a16:creationId xmlns:a16="http://schemas.microsoft.com/office/drawing/2014/main" id="{DB3DB31D-89A8-402C-9F57-32BBC7194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56" b="77134"/>
            <a:stretch/>
          </p:blipFill>
          <p:spPr>
            <a:xfrm>
              <a:off x="2027366" y="4234616"/>
              <a:ext cx="9316909" cy="10122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B73B19-F817-4B75-8E78-64E355D74363}"/>
                </a:ext>
              </a:extLst>
            </p:cNvPr>
            <p:cNvSpPr txBox="1"/>
            <p:nvPr/>
          </p:nvSpPr>
          <p:spPr>
            <a:xfrm>
              <a:off x="2635514" y="4371991"/>
              <a:ext cx="8353425" cy="13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lớp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khoảng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chân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6788AA-8534-42A5-9719-2B6E339EF5DE}"/>
              </a:ext>
            </a:extLst>
          </p:cNvPr>
          <p:cNvSpPr/>
          <p:nvPr/>
        </p:nvSpPr>
        <p:spPr>
          <a:xfrm>
            <a:off x="1169894" y="282388"/>
            <a:ext cx="1773331" cy="723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Ciel Cadena" panose="02000503000000020004" pitchFamily="50" charset="0"/>
              </a:rPr>
              <a:t>2. </a:t>
            </a:r>
            <a:r>
              <a:rPr lang="en-US" sz="4000" dirty="0" err="1">
                <a:latin typeface="iCiel Cadena" panose="02000503000000020004" pitchFamily="50" charset="0"/>
              </a:rPr>
              <a:t>Số</a:t>
            </a:r>
            <a:r>
              <a:rPr lang="en-US" sz="4000" dirty="0">
                <a:latin typeface="iCiel Cadena" panose="02000503000000020004" pitchFamily="50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5A8A0-5823-4BC4-83E1-87F7BD8EA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20" y="265430"/>
            <a:ext cx="7433834" cy="37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62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4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CDE9"/>
      </a:accent1>
      <a:accent2>
        <a:srgbClr val="00CDE9"/>
      </a:accent2>
      <a:accent3>
        <a:srgbClr val="00CDE9"/>
      </a:accent3>
      <a:accent4>
        <a:srgbClr val="00CDE9"/>
      </a:accent4>
      <a:accent5>
        <a:srgbClr val="00CDE9"/>
      </a:accent5>
      <a:accent6>
        <a:srgbClr val="00CDE9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33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C9934B"/>
      </a:accent1>
      <a:accent2>
        <a:srgbClr val="2F2F2F"/>
      </a:accent2>
      <a:accent3>
        <a:srgbClr val="C9934B"/>
      </a:accent3>
      <a:accent4>
        <a:srgbClr val="2F2F2F"/>
      </a:accent4>
      <a:accent5>
        <a:srgbClr val="C9934B"/>
      </a:accent5>
      <a:accent6>
        <a:srgbClr val="2F2F2F"/>
      </a:accent6>
      <a:hlink>
        <a:srgbClr val="168BBA"/>
      </a:hlink>
      <a:folHlink>
        <a:srgbClr val="680000"/>
      </a:folHlink>
    </a:clrScheme>
    <a:fontScheme name="espqpu33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82</Words>
  <Application>Microsoft Office PowerPoint</Application>
  <PresentationFormat>Widescreen</PresentationFormat>
  <Paragraphs>14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微软雅黑</vt:lpstr>
      <vt:lpstr>Arial</vt:lpstr>
      <vt:lpstr>Baloo</vt:lpstr>
      <vt:lpstr>Calibri</vt:lpstr>
      <vt:lpstr>Coiny</vt:lpstr>
      <vt:lpstr>Georgia</vt:lpstr>
      <vt:lpstr>iCiel Cadena</vt:lpstr>
      <vt:lpstr>字魂36号-正文宋楷</vt:lpstr>
      <vt:lpstr>字魂59号-创粗黑</vt:lpstr>
      <vt:lpstr>字魂64号-萌趣软糖体</vt:lpstr>
      <vt:lpstr>Office 主题​​</vt:lpstr>
      <vt:lpstr>千图网海量PPT模板www.58pic.com​​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dang my linh</cp:lastModifiedBy>
  <cp:revision>6</cp:revision>
  <dcterms:created xsi:type="dcterms:W3CDTF">2021-12-25T08:16:09Z</dcterms:created>
  <dcterms:modified xsi:type="dcterms:W3CDTF">2025-03-24T10:57:25Z</dcterms:modified>
</cp:coreProperties>
</file>