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17"/>
  </p:notesMasterIdLst>
  <p:sldIdLst>
    <p:sldId id="362" r:id="rId4"/>
    <p:sldId id="260" r:id="rId5"/>
    <p:sldId id="363" r:id="rId6"/>
    <p:sldId id="267" r:id="rId7"/>
    <p:sldId id="364" r:id="rId8"/>
    <p:sldId id="365" r:id="rId9"/>
    <p:sldId id="366" r:id="rId10"/>
    <p:sldId id="367" r:id="rId11"/>
    <p:sldId id="272" r:id="rId12"/>
    <p:sldId id="370" r:id="rId13"/>
    <p:sldId id="368" r:id="rId14"/>
    <p:sldId id="26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1F1"/>
    <a:srgbClr val="BFBFBF"/>
    <a:srgbClr val="C2B1DB"/>
    <a:srgbClr val="A3C855"/>
    <a:srgbClr val="F37044"/>
    <a:srgbClr val="F16B90"/>
    <a:srgbClr val="28688B"/>
    <a:srgbClr val="FFEAC3"/>
    <a:srgbClr val="6ABF7F"/>
    <a:srgbClr val="8CD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22/12/2021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21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51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6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80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7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6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54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8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54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28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4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86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89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8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3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1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4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8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31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12/22/2021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3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68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59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44228" y="2064099"/>
            <a:ext cx="9479406" cy="1570382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2064099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25: 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167297" y="0"/>
            <a:ext cx="8519753" cy="95415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3C779-4845-48F3-81AC-6B9B079EB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114886"/>
            <a:ext cx="7435623" cy="2869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0F6F1-06C1-43DC-994A-33C27A85A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88" y="3984774"/>
            <a:ext cx="7503462" cy="28078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DF949D-CD38-4DD9-A273-E5BC3BCD0D3C}"/>
              </a:ext>
            </a:extLst>
          </p:cNvPr>
          <p:cNvSpPr/>
          <p:nvPr/>
        </p:nvSpPr>
        <p:spPr>
          <a:xfrm>
            <a:off x="3031188" y="3314700"/>
            <a:ext cx="876300" cy="6700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D4717-E6D3-423B-8926-6D66C59D8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62" y="3285891"/>
            <a:ext cx="2237426" cy="8596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B23520D-98E6-463D-B7F4-6E68DF09901C}"/>
              </a:ext>
            </a:extLst>
          </p:cNvPr>
          <p:cNvSpPr/>
          <p:nvPr/>
        </p:nvSpPr>
        <p:spPr>
          <a:xfrm>
            <a:off x="9270063" y="3305174"/>
            <a:ext cx="876300" cy="6700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31074-CEDB-47E3-9FA0-F36A5FBB6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206" y="3314700"/>
            <a:ext cx="2042337" cy="85961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3972638-E946-4CB0-8551-94593CBB00E3}"/>
              </a:ext>
            </a:extLst>
          </p:cNvPr>
          <p:cNvSpPr/>
          <p:nvPr/>
        </p:nvSpPr>
        <p:spPr>
          <a:xfrm>
            <a:off x="7516166" y="6228723"/>
            <a:ext cx="660516" cy="4864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F00CEF-B4CC-45C8-A5AF-2E1C763C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711" y="4507186"/>
            <a:ext cx="2237426" cy="85961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7BB4D3C-5F3D-4D67-892F-38E0D83CC125}"/>
              </a:ext>
            </a:extLst>
          </p:cNvPr>
          <p:cNvSpPr/>
          <p:nvPr/>
        </p:nvSpPr>
        <p:spPr>
          <a:xfrm>
            <a:off x="3572120" y="6277214"/>
            <a:ext cx="660516" cy="4379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97C9FB-5190-499C-B5BB-62836A287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987" y="6066363"/>
            <a:ext cx="2042337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B8E4BC-087B-4A3C-B0F4-CA7D7AC96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72" y="869262"/>
            <a:ext cx="1938696" cy="2005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9A2F1-D39E-4472-B865-58B6CB4BF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1942414" cy="8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4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BF0ABF-5332-4D85-9060-10E3BD81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722884"/>
            <a:ext cx="5426764" cy="2102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626C1-A532-42C3-8BC1-5C9B51E0E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034559"/>
            <a:ext cx="5426764" cy="195363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Diagram&#10;&#10;Description automatically generated with low confidence">
            <a:extLst>
              <a:ext uri="{FF2B5EF4-FFF2-40B4-BE49-F238E27FC236}">
                <a16:creationId xmlns:a16="http://schemas.microsoft.com/office/drawing/2014/main" id="{33E14466-9712-4CF7-AAF7-8A98939E7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476" y="2152650"/>
            <a:ext cx="5977368" cy="249555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D5D3BF48-653C-486B-9B2B-542898A2E95A}"/>
              </a:ext>
            </a:extLst>
          </p:cNvPr>
          <p:cNvSpPr/>
          <p:nvPr/>
        </p:nvSpPr>
        <p:spPr>
          <a:xfrm>
            <a:off x="3533960" y="2422445"/>
            <a:ext cx="742765" cy="5333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AC7A401-39BB-4682-B7F9-5ACAF9006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193" y="2915463"/>
            <a:ext cx="1801506" cy="692132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D849DC48-ACE6-448B-AE59-E7504F724C69}"/>
              </a:ext>
            </a:extLst>
          </p:cNvPr>
          <p:cNvSpPr/>
          <p:nvPr/>
        </p:nvSpPr>
        <p:spPr>
          <a:xfrm>
            <a:off x="714547" y="2421274"/>
            <a:ext cx="576609" cy="494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30C20E7-E5EA-4F8E-BDC2-69153D7EB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6" y="2747984"/>
            <a:ext cx="2042337" cy="85961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C17BA61-69C3-4E72-B2D8-9FCBCC5AD58F}"/>
              </a:ext>
            </a:extLst>
          </p:cNvPr>
          <p:cNvSpPr/>
          <p:nvPr/>
        </p:nvSpPr>
        <p:spPr>
          <a:xfrm>
            <a:off x="5052724" y="5640926"/>
            <a:ext cx="576610" cy="4594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61D99C-FEF4-4942-BB51-D45784559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276" y="6168708"/>
            <a:ext cx="1801506" cy="692132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1C29BF0-F01A-47FA-98C5-AD3FCF1D0E95}"/>
              </a:ext>
            </a:extLst>
          </p:cNvPr>
          <p:cNvSpPr/>
          <p:nvPr/>
        </p:nvSpPr>
        <p:spPr>
          <a:xfrm>
            <a:off x="910615" y="5640926"/>
            <a:ext cx="576609" cy="494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FE1C0D6-08F8-404C-AF6D-B26C556D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24" y="5967636"/>
            <a:ext cx="2042337" cy="859611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D065236B-605D-4DBF-8BBA-FCCBAD66B7EA}"/>
              </a:ext>
            </a:extLst>
          </p:cNvPr>
          <p:cNvSpPr/>
          <p:nvPr/>
        </p:nvSpPr>
        <p:spPr>
          <a:xfrm>
            <a:off x="11367799" y="4120418"/>
            <a:ext cx="576610" cy="4594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FFAFAE-35BF-475D-A0E1-CFA3D61D4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046" y="4665310"/>
            <a:ext cx="1801506" cy="692132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15FC5B5D-A192-4430-9483-D8F62F0691C2}"/>
              </a:ext>
            </a:extLst>
          </p:cNvPr>
          <p:cNvSpPr/>
          <p:nvPr/>
        </p:nvSpPr>
        <p:spPr>
          <a:xfrm>
            <a:off x="9726874" y="4116690"/>
            <a:ext cx="576609" cy="494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D993E5C-D0FA-4415-B7F5-7C68324F7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709" y="4548842"/>
            <a:ext cx="20423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04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0" grpId="0" animBg="1"/>
      <p:bldP spid="43" grpId="0" animBg="1"/>
      <p:bldP spid="45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911515" y="1815465"/>
            <a:ext cx="7114885" cy="2038350"/>
          </a:xfrm>
          <a:prstGeom prst="roundRect">
            <a:avLst/>
          </a:prstGeom>
          <a:solidFill>
            <a:schemeClr val="accent1">
              <a:lumMod val="75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br>
              <a:rPr lang="vi-VN" sz="4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CAO H</a:t>
            </a:r>
            <a:r>
              <a:rPr lang="vi-VN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BẠN NÀO CAO NHẤT?</a:t>
            </a:r>
            <a:endParaRPr lang="en-SG" sz="4500" dirty="0">
              <a:solidFill>
                <a:srgbClr val="FFFF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1033435" y="4145280"/>
            <a:ext cx="10339180" cy="24498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SG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SG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</a:p>
          <a:p>
            <a:pPr algn="just"/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trong nhóm đứng cạnh nhau, dùng các từ “cao hơn”, “cao nhất”, “thấp h</a:t>
            </a:r>
            <a:r>
              <a:rPr lang="vi-VN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n”, “thấp nhất” để nói về bản thân.</a:t>
            </a:r>
            <a:endParaRPr lang="en-SG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4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0F08A110-07C3-47B3-87D0-3C4FBCD5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10"/>
            <a:ext cx="3067050" cy="3067050"/>
          </a:xfrm>
          <a:prstGeom prst="rect">
            <a:avLst/>
          </a:prstGeom>
        </p:spPr>
      </p:pic>
      <p:pic>
        <p:nvPicPr>
          <p:cNvPr id="10" name="Picture 9" descr="A picture containing doll, drawing, toy&#10;&#10;Description automatically generated">
            <a:extLst>
              <a:ext uri="{FF2B5EF4-FFF2-40B4-BE49-F238E27FC236}">
                <a16:creationId xmlns:a16="http://schemas.microsoft.com/office/drawing/2014/main" id="{9272DDE9-BF80-4D05-A9DB-BE0E53998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82" y="2034544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5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4" y="2658115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4" y="569601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2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3" y="6208400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8" y="910022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8BAF4-6EF7-49D1-A4E7-982845FD18F0}"/>
              </a:ext>
            </a:extLst>
          </p:cNvPr>
          <p:cNvSpPr/>
          <p:nvPr/>
        </p:nvSpPr>
        <p:spPr>
          <a:xfrm>
            <a:off x="-150919" y="-106532"/>
            <a:ext cx="3270997" cy="6964532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C84195-AE41-42F5-BAF8-FEA3E0430A70}"/>
              </a:ext>
            </a:extLst>
          </p:cNvPr>
          <p:cNvSpPr/>
          <p:nvPr/>
        </p:nvSpPr>
        <p:spPr>
          <a:xfrm>
            <a:off x="-226803" y="1718613"/>
            <a:ext cx="3346881" cy="2065411"/>
          </a:xfrm>
          <a:custGeom>
            <a:avLst/>
            <a:gdLst>
              <a:gd name="connsiteX0" fmla="*/ 0 w 3346881"/>
              <a:gd name="connsiteY0" fmla="*/ 344242 h 2065411"/>
              <a:gd name="connsiteX1" fmla="*/ 344242 w 3346881"/>
              <a:gd name="connsiteY1" fmla="*/ 0 h 2065411"/>
              <a:gd name="connsiteX2" fmla="*/ 822753 w 3346881"/>
              <a:gd name="connsiteY2" fmla="*/ 0 h 2065411"/>
              <a:gd name="connsiteX3" fmla="*/ 1381017 w 3346881"/>
              <a:gd name="connsiteY3" fmla="*/ 0 h 2065411"/>
              <a:gd name="connsiteX4" fmla="*/ 1939280 w 3346881"/>
              <a:gd name="connsiteY4" fmla="*/ 0 h 2065411"/>
              <a:gd name="connsiteX5" fmla="*/ 2444376 w 3346881"/>
              <a:gd name="connsiteY5" fmla="*/ 0 h 2065411"/>
              <a:gd name="connsiteX6" fmla="*/ 3002639 w 3346881"/>
              <a:gd name="connsiteY6" fmla="*/ 0 h 2065411"/>
              <a:gd name="connsiteX7" fmla="*/ 3346881 w 3346881"/>
              <a:gd name="connsiteY7" fmla="*/ 344242 h 2065411"/>
              <a:gd name="connsiteX8" fmla="*/ 3346881 w 3346881"/>
              <a:gd name="connsiteY8" fmla="*/ 761910 h 2065411"/>
              <a:gd name="connsiteX9" fmla="*/ 3346881 w 3346881"/>
              <a:gd name="connsiteY9" fmla="*/ 1248424 h 2065411"/>
              <a:gd name="connsiteX10" fmla="*/ 3346881 w 3346881"/>
              <a:gd name="connsiteY10" fmla="*/ 1721169 h 2065411"/>
              <a:gd name="connsiteX11" fmla="*/ 3002639 w 3346881"/>
              <a:gd name="connsiteY11" fmla="*/ 2065411 h 2065411"/>
              <a:gd name="connsiteX12" fmla="*/ 2417792 w 3346881"/>
              <a:gd name="connsiteY12" fmla="*/ 2065411 h 2065411"/>
              <a:gd name="connsiteX13" fmla="*/ 1859528 w 3346881"/>
              <a:gd name="connsiteY13" fmla="*/ 2065411 h 2065411"/>
              <a:gd name="connsiteX14" fmla="*/ 1301265 w 3346881"/>
              <a:gd name="connsiteY14" fmla="*/ 2065411 h 2065411"/>
              <a:gd name="connsiteX15" fmla="*/ 344242 w 3346881"/>
              <a:gd name="connsiteY15" fmla="*/ 2065411 h 2065411"/>
              <a:gd name="connsiteX16" fmla="*/ 0 w 3346881"/>
              <a:gd name="connsiteY16" fmla="*/ 1721169 h 2065411"/>
              <a:gd name="connsiteX17" fmla="*/ 0 w 3346881"/>
              <a:gd name="connsiteY17" fmla="*/ 1248424 h 2065411"/>
              <a:gd name="connsiteX18" fmla="*/ 0 w 3346881"/>
              <a:gd name="connsiteY18" fmla="*/ 789448 h 2065411"/>
              <a:gd name="connsiteX19" fmla="*/ 0 w 3346881"/>
              <a:gd name="connsiteY19" fmla="*/ 344242 h 206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46881" h="2065411" fill="none" extrusionOk="0">
                <a:moveTo>
                  <a:pt x="0" y="344242"/>
                </a:moveTo>
                <a:cubicBezTo>
                  <a:pt x="-7897" y="183334"/>
                  <a:pt x="138124" y="-12946"/>
                  <a:pt x="344242" y="0"/>
                </a:cubicBezTo>
                <a:cubicBezTo>
                  <a:pt x="469047" y="-30678"/>
                  <a:pt x="686719" y="8208"/>
                  <a:pt x="822753" y="0"/>
                </a:cubicBezTo>
                <a:cubicBezTo>
                  <a:pt x="958787" y="-8208"/>
                  <a:pt x="1216395" y="66717"/>
                  <a:pt x="1381017" y="0"/>
                </a:cubicBezTo>
                <a:cubicBezTo>
                  <a:pt x="1545639" y="-66717"/>
                  <a:pt x="1803867" y="20784"/>
                  <a:pt x="1939280" y="0"/>
                </a:cubicBezTo>
                <a:cubicBezTo>
                  <a:pt x="2074693" y="-20784"/>
                  <a:pt x="2256702" y="13329"/>
                  <a:pt x="2444376" y="0"/>
                </a:cubicBezTo>
                <a:cubicBezTo>
                  <a:pt x="2632050" y="-13329"/>
                  <a:pt x="2770773" y="4887"/>
                  <a:pt x="3002639" y="0"/>
                </a:cubicBezTo>
                <a:cubicBezTo>
                  <a:pt x="3165017" y="-2386"/>
                  <a:pt x="3357379" y="185083"/>
                  <a:pt x="3346881" y="344242"/>
                </a:cubicBezTo>
                <a:cubicBezTo>
                  <a:pt x="3393156" y="534838"/>
                  <a:pt x="3336461" y="600085"/>
                  <a:pt x="3346881" y="761910"/>
                </a:cubicBezTo>
                <a:cubicBezTo>
                  <a:pt x="3357301" y="923735"/>
                  <a:pt x="3339984" y="1063721"/>
                  <a:pt x="3346881" y="1248424"/>
                </a:cubicBezTo>
                <a:cubicBezTo>
                  <a:pt x="3353778" y="1433127"/>
                  <a:pt x="3333863" y="1573485"/>
                  <a:pt x="3346881" y="1721169"/>
                </a:cubicBezTo>
                <a:cubicBezTo>
                  <a:pt x="3357445" y="1921213"/>
                  <a:pt x="3222080" y="2040429"/>
                  <a:pt x="3002639" y="2065411"/>
                </a:cubicBezTo>
                <a:cubicBezTo>
                  <a:pt x="2716711" y="2087227"/>
                  <a:pt x="2662275" y="2065225"/>
                  <a:pt x="2417792" y="2065411"/>
                </a:cubicBezTo>
                <a:cubicBezTo>
                  <a:pt x="2173309" y="2065597"/>
                  <a:pt x="1971364" y="2005791"/>
                  <a:pt x="1859528" y="2065411"/>
                </a:cubicBezTo>
                <a:cubicBezTo>
                  <a:pt x="1747692" y="2125031"/>
                  <a:pt x="1515132" y="2020948"/>
                  <a:pt x="1301265" y="2065411"/>
                </a:cubicBezTo>
                <a:cubicBezTo>
                  <a:pt x="1087398" y="2109874"/>
                  <a:pt x="656553" y="2001936"/>
                  <a:pt x="344242" y="2065411"/>
                </a:cubicBezTo>
                <a:cubicBezTo>
                  <a:pt x="156448" y="2021909"/>
                  <a:pt x="-21572" y="1872989"/>
                  <a:pt x="0" y="1721169"/>
                </a:cubicBezTo>
                <a:cubicBezTo>
                  <a:pt x="-20589" y="1614124"/>
                  <a:pt x="56333" y="1453948"/>
                  <a:pt x="0" y="1248424"/>
                </a:cubicBezTo>
                <a:cubicBezTo>
                  <a:pt x="-56333" y="1042900"/>
                  <a:pt x="38132" y="910296"/>
                  <a:pt x="0" y="789448"/>
                </a:cubicBezTo>
                <a:cubicBezTo>
                  <a:pt x="-38132" y="668600"/>
                  <a:pt x="40193" y="508124"/>
                  <a:pt x="0" y="344242"/>
                </a:cubicBezTo>
                <a:close/>
              </a:path>
              <a:path w="3346881" h="2065411" stroke="0" extrusionOk="0">
                <a:moveTo>
                  <a:pt x="0" y="344242"/>
                </a:moveTo>
                <a:cubicBezTo>
                  <a:pt x="8753" y="161829"/>
                  <a:pt x="169032" y="-7970"/>
                  <a:pt x="344242" y="0"/>
                </a:cubicBezTo>
                <a:cubicBezTo>
                  <a:pt x="535202" y="-37147"/>
                  <a:pt x="760009" y="49577"/>
                  <a:pt x="929089" y="0"/>
                </a:cubicBezTo>
                <a:cubicBezTo>
                  <a:pt x="1098169" y="-49577"/>
                  <a:pt x="1212689" y="4601"/>
                  <a:pt x="1460769" y="0"/>
                </a:cubicBezTo>
                <a:cubicBezTo>
                  <a:pt x="1708849" y="-4601"/>
                  <a:pt x="1733329" y="15531"/>
                  <a:pt x="1992448" y="0"/>
                </a:cubicBezTo>
                <a:cubicBezTo>
                  <a:pt x="2251567" y="-15531"/>
                  <a:pt x="2339083" y="32833"/>
                  <a:pt x="2524128" y="0"/>
                </a:cubicBezTo>
                <a:cubicBezTo>
                  <a:pt x="2709173" y="-32833"/>
                  <a:pt x="2832427" y="20187"/>
                  <a:pt x="3002639" y="0"/>
                </a:cubicBezTo>
                <a:cubicBezTo>
                  <a:pt x="3185641" y="1144"/>
                  <a:pt x="3366322" y="123678"/>
                  <a:pt x="3346881" y="344242"/>
                </a:cubicBezTo>
                <a:cubicBezTo>
                  <a:pt x="3377142" y="504378"/>
                  <a:pt x="3319214" y="654491"/>
                  <a:pt x="3346881" y="761910"/>
                </a:cubicBezTo>
                <a:cubicBezTo>
                  <a:pt x="3374548" y="869329"/>
                  <a:pt x="3328795" y="1051312"/>
                  <a:pt x="3346881" y="1234655"/>
                </a:cubicBezTo>
                <a:cubicBezTo>
                  <a:pt x="3364967" y="1417998"/>
                  <a:pt x="3341819" y="1492666"/>
                  <a:pt x="3346881" y="1721169"/>
                </a:cubicBezTo>
                <a:cubicBezTo>
                  <a:pt x="3379760" y="1864991"/>
                  <a:pt x="3201690" y="2050016"/>
                  <a:pt x="3002639" y="2065411"/>
                </a:cubicBezTo>
                <a:cubicBezTo>
                  <a:pt x="2838285" y="2074511"/>
                  <a:pt x="2722830" y="2034538"/>
                  <a:pt x="2470960" y="2065411"/>
                </a:cubicBezTo>
                <a:cubicBezTo>
                  <a:pt x="2219090" y="2096284"/>
                  <a:pt x="2134158" y="2057034"/>
                  <a:pt x="1912696" y="2065411"/>
                </a:cubicBezTo>
                <a:cubicBezTo>
                  <a:pt x="1691234" y="2073788"/>
                  <a:pt x="1617037" y="2059381"/>
                  <a:pt x="1407601" y="2065411"/>
                </a:cubicBezTo>
                <a:cubicBezTo>
                  <a:pt x="1198165" y="2071441"/>
                  <a:pt x="1046725" y="2032961"/>
                  <a:pt x="929089" y="2065411"/>
                </a:cubicBezTo>
                <a:cubicBezTo>
                  <a:pt x="811453" y="2097861"/>
                  <a:pt x="477737" y="2002410"/>
                  <a:pt x="344242" y="2065411"/>
                </a:cubicBezTo>
                <a:cubicBezTo>
                  <a:pt x="132692" y="2062195"/>
                  <a:pt x="-2827" y="1905751"/>
                  <a:pt x="0" y="1721169"/>
                </a:cubicBezTo>
                <a:cubicBezTo>
                  <a:pt x="-12233" y="1534634"/>
                  <a:pt x="13780" y="1401104"/>
                  <a:pt x="0" y="1234655"/>
                </a:cubicBezTo>
                <a:cubicBezTo>
                  <a:pt x="-13780" y="1068206"/>
                  <a:pt x="14974" y="939688"/>
                  <a:pt x="0" y="748141"/>
                </a:cubicBezTo>
                <a:cubicBezTo>
                  <a:pt x="-14974" y="556594"/>
                  <a:pt x="43853" y="433067"/>
                  <a:pt x="0" y="34424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433852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CC2F76-1E31-4FEB-A49E-CBA113FCB895}"/>
              </a:ext>
            </a:extLst>
          </p:cNvPr>
          <p:cNvSpPr/>
          <p:nvPr/>
        </p:nvSpPr>
        <p:spPr>
          <a:xfrm>
            <a:off x="2983458" y="615874"/>
            <a:ext cx="4392841" cy="1616557"/>
          </a:xfrm>
          <a:prstGeom prst="rightArrow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D3232-4F71-48A3-8D1D-644B7F5D1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78" y="2245054"/>
            <a:ext cx="5817642" cy="3364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50361-F4F6-4CA8-8A8B-6626C8F0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495" y="2265021"/>
            <a:ext cx="746150" cy="715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F0A7D3-0658-4ED5-B237-52C1AB8137FE}"/>
              </a:ext>
            </a:extLst>
          </p:cNvPr>
          <p:cNvSpPr txBox="1"/>
          <p:nvPr/>
        </p:nvSpPr>
        <p:spPr>
          <a:xfrm>
            <a:off x="9634645" y="2361258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B8C7B4-305B-4CA5-8A59-368E85A9A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665" y="2429935"/>
            <a:ext cx="794530" cy="50266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58CBAF-3992-4902-A8A9-FCCF471E3EFF}"/>
              </a:ext>
            </a:extLst>
          </p:cNvPr>
          <p:cNvCxnSpPr/>
          <p:nvPr/>
        </p:nvCxnSpPr>
        <p:spPr>
          <a:xfrm>
            <a:off x="4171950" y="3429000"/>
            <a:ext cx="10079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1022A-1F57-4743-B5C3-41D668317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919" y="3087099"/>
            <a:ext cx="696925" cy="6969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066E7C-9E3B-44EA-A434-B2F517636C24}"/>
              </a:ext>
            </a:extLst>
          </p:cNvPr>
          <p:cNvSpPr txBox="1"/>
          <p:nvPr/>
        </p:nvSpPr>
        <p:spPr>
          <a:xfrm>
            <a:off x="9634644" y="3167390"/>
            <a:ext cx="183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884245-E687-4458-A4CA-85B0A7BE3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4845" y="3103715"/>
            <a:ext cx="794530" cy="63562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2612B1-219E-4764-AD4C-165FD02363D3}"/>
              </a:ext>
            </a:extLst>
          </p:cNvPr>
          <p:cNvCxnSpPr/>
          <p:nvPr/>
        </p:nvCxnSpPr>
        <p:spPr>
          <a:xfrm>
            <a:off x="7172325" y="3671560"/>
            <a:ext cx="10079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805BA8A-E916-4033-A7C8-16B026680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300" y="3899932"/>
            <a:ext cx="794530" cy="6356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12DC01-1B79-434E-BB28-FD175DEC49E7}"/>
              </a:ext>
            </a:extLst>
          </p:cNvPr>
          <p:cNvSpPr txBox="1"/>
          <p:nvPr/>
        </p:nvSpPr>
        <p:spPr>
          <a:xfrm>
            <a:off x="9634644" y="3878246"/>
            <a:ext cx="183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7FC38E-88E4-420D-84D3-636BCF06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080" y="3934513"/>
            <a:ext cx="794530" cy="50266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B445E8-A8A3-4066-B30C-992281028472}"/>
              </a:ext>
            </a:extLst>
          </p:cNvPr>
          <p:cNvCxnSpPr>
            <a:cxnSpLocks/>
          </p:cNvCxnSpPr>
          <p:nvPr/>
        </p:nvCxnSpPr>
        <p:spPr>
          <a:xfrm>
            <a:off x="5353050" y="3435561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5B26BE4-6126-4D4F-86D0-A6BFE1685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680" y="4495688"/>
            <a:ext cx="746150" cy="715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CC9D3A-0447-422B-AE22-4EE99F0CE290}"/>
              </a:ext>
            </a:extLst>
          </p:cNvPr>
          <p:cNvSpPr txBox="1"/>
          <p:nvPr/>
        </p:nvSpPr>
        <p:spPr>
          <a:xfrm>
            <a:off x="9674830" y="45919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53504F-C046-4EFD-8DFF-1F7D73CD9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924" y="5320682"/>
            <a:ext cx="696925" cy="6969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A4AF1E-0D0F-44AB-970B-F0B2CCB7F862}"/>
              </a:ext>
            </a:extLst>
          </p:cNvPr>
          <p:cNvSpPr txBox="1"/>
          <p:nvPr/>
        </p:nvSpPr>
        <p:spPr>
          <a:xfrm>
            <a:off x="9692649" y="5400973"/>
            <a:ext cx="1833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9" grpId="0"/>
      <p:bldP spid="24" grpId="0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46892" y="74139"/>
            <a:ext cx="4933950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23A62-1D93-4FD1-85C9-C7DD71FD9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1416844"/>
            <a:ext cx="5112285" cy="2147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6FAD-4437-4B48-B67A-8C3DCFE26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753" y="1123102"/>
            <a:ext cx="4783494" cy="2441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5E09F2-86D8-49F5-9E8D-20D6D127C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62" y="3858474"/>
            <a:ext cx="5179135" cy="2761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8A156-8F8B-41E3-A9E2-0D5AF0DA2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753" y="4509403"/>
            <a:ext cx="5415720" cy="207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0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864384" y="324660"/>
            <a:ext cx="4933950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5562693" y="3613580"/>
            <a:ext cx="509578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SG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ADB630-BC48-43AC-B327-7D6302E1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" y="2632112"/>
            <a:ext cx="5112285" cy="21478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A03585-1169-4915-B33D-57C83C9676E4}"/>
              </a:ext>
            </a:extLst>
          </p:cNvPr>
          <p:cNvCxnSpPr>
            <a:cxnSpLocks/>
          </p:cNvCxnSpPr>
          <p:nvPr/>
        </p:nvCxnSpPr>
        <p:spPr>
          <a:xfrm>
            <a:off x="1409700" y="3200400"/>
            <a:ext cx="1304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864384" y="324660"/>
            <a:ext cx="4933950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5562693" y="3613580"/>
            <a:ext cx="509578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679120-2AA4-4A81-A46A-AEFF1331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53" y="2208185"/>
            <a:ext cx="4783494" cy="24416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BA2F4B-86C5-496C-95DC-BD67A83515A6}"/>
              </a:ext>
            </a:extLst>
          </p:cNvPr>
          <p:cNvCxnSpPr>
            <a:cxnSpLocks/>
          </p:cNvCxnSpPr>
          <p:nvPr/>
        </p:nvCxnSpPr>
        <p:spPr>
          <a:xfrm>
            <a:off x="2152650" y="3800475"/>
            <a:ext cx="147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515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864384" y="324660"/>
            <a:ext cx="4933950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5562692" y="3613580"/>
            <a:ext cx="6057807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điểu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CE51E-14F9-4BCB-85A4-FD83FACB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6" y="2163024"/>
            <a:ext cx="5179135" cy="27614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54B87-6B22-405C-8387-8D27838C686B}"/>
              </a:ext>
            </a:extLst>
          </p:cNvPr>
          <p:cNvCxnSpPr>
            <a:cxnSpLocks/>
          </p:cNvCxnSpPr>
          <p:nvPr/>
        </p:nvCxnSpPr>
        <p:spPr>
          <a:xfrm>
            <a:off x="2324100" y="314325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574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864384" y="324660"/>
            <a:ext cx="4933950" cy="954159"/>
          </a:xfrm>
          <a:prstGeom prst="roundRect">
            <a:avLst/>
          </a:prstGeom>
          <a:solidFill>
            <a:schemeClr val="accent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B00D36-1D37-42CA-93E8-5EFA10938902}"/>
              </a:ext>
            </a:extLst>
          </p:cNvPr>
          <p:cNvSpPr/>
          <p:nvPr/>
        </p:nvSpPr>
        <p:spPr>
          <a:xfrm>
            <a:off x="5562693" y="3613580"/>
            <a:ext cx="5095782" cy="68501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38FDFF-D5A1-415F-A6F8-3EC7FF7D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24" y="2842528"/>
            <a:ext cx="5415720" cy="20760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59B69A-66A8-4E5A-8B24-C6975ABE53B3}"/>
              </a:ext>
            </a:extLst>
          </p:cNvPr>
          <p:cNvCxnSpPr>
            <a:cxnSpLocks/>
          </p:cNvCxnSpPr>
          <p:nvPr/>
        </p:nvCxnSpPr>
        <p:spPr>
          <a:xfrm>
            <a:off x="1466850" y="3695700"/>
            <a:ext cx="1476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48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46892" y="74139"/>
            <a:ext cx="4933950" cy="95415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8A19-CEF2-4FE2-B48E-8B8ACB3A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2"/>
            <a:ext cx="2324100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43328-C751-4DBA-96F2-3248F3EB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22" y="1326753"/>
            <a:ext cx="2764984" cy="255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A5AEA-8B03-4502-B691-0A5A59109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25" y="1156737"/>
            <a:ext cx="3467100" cy="2865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11DDD-EBD8-4AA3-A4A2-4B6FDBD1F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647" y="3695700"/>
            <a:ext cx="4310753" cy="296451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68A7FD-F9A6-420A-8F40-51055D280EAF}"/>
              </a:ext>
            </a:extLst>
          </p:cNvPr>
          <p:cNvCxnSpPr>
            <a:cxnSpLocks/>
          </p:cNvCxnSpPr>
          <p:nvPr/>
        </p:nvCxnSpPr>
        <p:spPr>
          <a:xfrm>
            <a:off x="2324100" y="2857500"/>
            <a:ext cx="1190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F9B6B87-6174-49C4-A616-FD78240CBE46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3588726" y="2309903"/>
            <a:ext cx="1451842" cy="85239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EB8ED8-C838-42F7-922F-C8E4CB8486FD}"/>
              </a:ext>
            </a:extLst>
          </p:cNvPr>
          <p:cNvCxnSpPr>
            <a:cxnSpLocks/>
          </p:cNvCxnSpPr>
          <p:nvPr/>
        </p:nvCxnSpPr>
        <p:spPr>
          <a:xfrm>
            <a:off x="5410200" y="5114925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39B5A4-2B8A-4F9A-A0BE-C497133E3C1A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3779226" y="5177957"/>
            <a:ext cx="1451842" cy="85239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5555EA-81F2-4070-A539-3063F0009A78}"/>
              </a:ext>
            </a:extLst>
          </p:cNvPr>
          <p:cNvCxnSpPr>
            <a:cxnSpLocks/>
          </p:cNvCxnSpPr>
          <p:nvPr/>
        </p:nvCxnSpPr>
        <p:spPr>
          <a:xfrm>
            <a:off x="9174449" y="207507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5A03C44-0324-4D1B-8E7A-72B20F85B8E5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7543475" y="2138102"/>
            <a:ext cx="1451842" cy="8523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371CDC-E1C5-4893-B454-A17FC0258852}"/>
              </a:ext>
            </a:extLst>
          </p:cNvPr>
          <p:cNvSpPr txBox="1"/>
          <p:nvPr/>
        </p:nvSpPr>
        <p:spPr>
          <a:xfrm>
            <a:off x="599661" y="1690349"/>
            <a:ext cx="988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F8D939-8958-468E-B522-504314427055}"/>
              </a:ext>
            </a:extLst>
          </p:cNvPr>
          <p:cNvSpPr txBox="1"/>
          <p:nvPr/>
        </p:nvSpPr>
        <p:spPr>
          <a:xfrm>
            <a:off x="7775033" y="1207837"/>
            <a:ext cx="988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C0C248-648A-41A5-880B-E188AA94F9B4}"/>
              </a:ext>
            </a:extLst>
          </p:cNvPr>
          <p:cNvSpPr txBox="1"/>
          <p:nvPr/>
        </p:nvSpPr>
        <p:spPr>
          <a:xfrm>
            <a:off x="2605447" y="4793236"/>
            <a:ext cx="988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762464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9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4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20" y="4316429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188</Words>
  <Application>Microsoft Office PowerPoint</Application>
  <PresentationFormat>Widescreen</PresentationFormat>
  <Paragraphs>33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thao</cp:lastModifiedBy>
  <cp:revision>55</cp:revision>
  <dcterms:created xsi:type="dcterms:W3CDTF">2020-08-10T03:18:16Z</dcterms:created>
  <dcterms:modified xsi:type="dcterms:W3CDTF">2021-12-22T10:27:47Z</dcterms:modified>
</cp:coreProperties>
</file>