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2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2" r:id="rId2"/>
    <p:sldId id="261" r:id="rId3"/>
    <p:sldId id="288" r:id="rId4"/>
    <p:sldId id="282" r:id="rId5"/>
    <p:sldId id="260" r:id="rId6"/>
    <p:sldId id="286" r:id="rId7"/>
    <p:sldId id="305" r:id="rId8"/>
    <p:sldId id="284" r:id="rId9"/>
    <p:sldId id="271" r:id="rId10"/>
    <p:sldId id="265" r:id="rId11"/>
    <p:sldId id="276" r:id="rId12"/>
    <p:sldId id="278" r:id="rId13"/>
    <p:sldId id="272" r:id="rId14"/>
    <p:sldId id="279" r:id="rId15"/>
    <p:sldId id="274" r:id="rId16"/>
    <p:sldId id="290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4" d="100"/>
          <a:sy n="74" d="100"/>
        </p:scale>
        <p:origin x="308" y="-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8T14:37:53.404" idx="1">
    <p:pos x="10" y="10"/>
    <p:text/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4-02-23T06:54:49.0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19094 11372 0,'0'0'0,"0"0"0,0 0 0,4 0 0,-4 0 0,4 1 0,-1-1 0,-3 0 0,0 2 0,0-2 0,1 1 0,-1-1 0,0 0 0</inkml:trace>
  <inkml:trace contextRef="#ctx0" brushRef="#br0" timeOffset="1083.83">21306 11372 0,'0'0'16,"-9"-1"-16,5-1 0,4 2 0,0 0 16,0 0-16,-3 0 0,3 0 15,-2-1-15,2 1 0,0 0 16,-3-1-16,1 1 0,0 0 16,2 0-16,-2 1 0,0 0 0,-6 1 15,6-2-15,-2 1 16,1-1-16,0 1 0,0-1 15,0 2-15,1-2 0,2 0 0,-3 1 16,0-1-16,1 0 0,0 0 16,0 2-16,-1-2 0,2 0 15,0 0-15,0 0 0,0 0 16,1 0-16,-1 0 0,2-2 16,0 1-16,1-1 0,-1 1 15,2 1-15,-1-1 0,0 1 16,-1 0-16,1 0 0,-2 0 0,1 0 15,0 0-15,0 1 0,0-1 16,0 0-16,0 0 0,-1 1 16,1-1-16,-1 0 0,0 1 15,0-1-15,0 0 0,0 1 0,1-1 16,-1 0-16,0 0 0,0 0 16,0-2-16,0 1 0,0-1 15,0 0-15,0 2 0,1-2 0,-1 0 16,0 0-16,0 0 0,1 0 15,-1 0-15,0 1 0,0 0 16,0 0-16,0 1 0,0 0 0,0 0 16,0 0-16,0 0 0,0 0 15,0 0-15,1 2 0,-1 0 16,0 0-16,-3 5 0,0-6 16,3-1-16,-3 0 0,-1 1 15,0 0-15,-1-1 0,1 1 16,0 0-16</inkml:trace>
  <inkml:trace contextRef="#ctx0" brushRef="#br0" timeOffset="53140.21">12310 5337 0,'0'0'0,"1"5"0,-1-5 0,2 11 0,0 0 0,1 0 0,0 0 16,0 3-16,2 1 0,-1 1 15,2 3-15,-1 1 0,3 21 16,-8-41-16,4 28 0,-2-14 0,-1-7 0,0 1 16,-1-8-1,1 9-15,-1-9 0</inkml:trace>
  <inkml:trace contextRef="#ctx0" brushRef="#br0" timeOffset="55030.41">12190 9062 0,'0'0'0,"0"0"0,-2 20 0,-1-1 0,0 2 0,0 0 16,1 0-16,0 0 0,0 1 16,2 13-16,0-8 15,0-3-15,0-24 0,1 23 0,1 1 0,3 3 16,-3-1-16,-2-6 15,0-5-15,0-1 0,0 2 0,1 4 16,1 3-16,-2-23 0,1 24 0,-1-9 31,0-4-31,-1 8 0,-3 9 0,-2-4 0,4-6 0,1-11 16,1 2-16,0 0 16,0-9-16,0 10 15,0 1-15,0-1 16,0 4-16,1-3 0,-1-2 15,1 0-15,-1-2 0,1 3 16,0 1-16,-1-11 0,0 6 0,1-1 16,-1-1-16,0 0 0,1 2 15,-1 2-15,0-2 0,0 3 16,2 2-16,-1 1 0,-1-12 16,1 11-16,0 0 0,0-3 0,0 0 15,0 2-15,0-1 16,0 0-16,1 0 0,-1 1 0,1 0 15,-2-10-15,1 11 0,1-1 16,-1-2-16,0 3 0,0 2 16,1 3-16,-1 4 0,0-3 15,0-3-15,0-2 0,-1-12 0,0 10 16,0 2-16,0 1 0,0-1 16,1 4-16,1 3 0,3 5 15,-1-6-15,-1-2 0,-1 0 16,-2-16-16,2 16 0,0-3 0,-1-1 15,-1 1-15,1 2 0,-1 3 16,-1 0-16,0-1 0,0 1 16,0-3-16,1-15 0,-2 21 0,-1 8 15,0-1-15,0-9 0,2-6 16,-2 1-16,2 2 0,1-4 16,0 2-16,0 10 15,0-24-15,-1 24 0,0-2 0,0-2 16,1-1-16,0-3 15,-1 0-15,1 2 0,-1-6 0,1-4 16,0 8-16,0-16 0,-1 24 0,0-4 16,0-3-16,0 0 0,-2 2 15,-1 3-15,0-2 16,1-4-16,1-3 0,1 0 16,1-13-16,-2 17 0,-1 2 0,1-2 0,0-1 15,-1 3-15,0 1 16,1-4-16,1-7 0,0 0 15,0 2-15,1-11 0,-1 9 0,1-3 16,-1 4-16,1-3 0,-1 1 16,0 3-16,0 4 0,0-1 0,0-5 15,0 0-15,1-9 0,-2 11 16,-1 3-16,-1 4 0,1-2 16,0-3-16,-1 2 0,2-4 15,0-2-15,-1 7 0,0-3 0,3-13 16,-1 9-16,-1-1 0,1-2 15,0 1-15,1 0 0,-1 0 16,-1-1-16,1 0 0,1 0 16,0-1-16,0-5 0,-1 6 15,1-1-15,0 1 0,0 2 0,-1 2 16,1 0-16,-1-2 0,1-1 16,-1 1-16,0 0 0,1-8 0,0 12 15,-1 0-15,1-6 0,0 2 16,1 0-16,-1 2 0,0-2 15,0-1-15,0 0 0,0 2 16,0-9-16,-1 9 0,1 2 0,-1 3 16,0 2-16,0-1 0,0 2 15,1-2-15,0-9 0,0 4 16,1 3-16,-1-13 0,1 13 0,1-1 16,0 1-16,0-1 0,1 2 15,1 0-15,-1-3 0,-1 0 16,0-1-1,0-2-15,-2-8 0,1 6 0,0 1 0,1 1 0,0 2 16,-1-3-16,0-2 0,0 1 16,-1-1-1,1-1-15,0 0 0,-1-4 0,0 3 16,1 1-16,-1 1 0,1-1 0,-1-1 0,0 1 16,1-2-16,-1 1 15,0 0-15,1-1 0,-1-2 0,0 2 0,0 0 16,0 0-16,0-2 0,0 0 15,0 0-15,0 0 0,1 3 16,-1 0-16,0-3 0,0 0 16,0 0-16,0 0 0,0 0 15,0 0-15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4-02-23T07:10:41.4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6061 9916 0,'0'0'0,"12"-19"0,-12 19 0,12-19 0,-1-1 0,-11 20 0,0 0 15,11-18-15,-1 2 0,-2 2 16,-2 0-16,0 4 0,-6 10 16,0 0-16,4-8 0,1 0 0,-2 2 15,-1 2-15,0 1 16,-1 0-16,-1 2 16</inkml:trace>
  <inkml:trace contextRef="#ctx0" brushRef="#br0" timeOffset="738.07">5800 9635 0,'0'0'0,"0"0"0,10 12 0,1 1 0,0-4 0,-10-13 16,-1 4-16,2-7 0,-2 7 16,2-3-16,1-2 0,0 1 15,-3 4-15,4-2 0,0 0 0,0 0 16,0 0-16,2-1 0,2-1 16,0-2-16,0 0 0,0 0 15,1-1-15,-9 7 0,8-7 0,1 0 16,0-1-16,-2 0 0,6-6 15,4-5-15,1 0 0,-4 5 16,-8 8-16,-3 2 0,-3 4 16,2-3-16,0 0 0,0 2 0,0-2 15,-2 3-15,4-3 16,-4 3-16,1-1 0,1-2 16,6-11-16,-8 14 0,-2 1 0,-2 0 15,0 2-15,-2-1 0,0 3 16,-2 0-16,-1-1 0,-2 3 15,1-2-15,0 1 0,10-6 0,-13 7 16,2-1-16,-2-1 0,2 1 16,0-1-16,0-2 0,1 1 15,0-1-15,0-1 0,1 0 16,9-2-16,-8 1 0,2 0 0,0-1 16,2 0-16,2-2 15,0 1-15,2 0 0,1-2 0,1 0 16,2-1-16,-4 4 0,5-3 0,1-1 15,0 0-15,2 1 0,2 3 16,1 3-16,0 2 0,1 2 16,-2 2-16,0 0 15,-10-9-15,9 9 0,-1 0 16</inkml:trace>
  <inkml:trace contextRef="#ctx0" brushRef="#br0" timeOffset="-61849.74">5617 17703 0,'0'0'0,"-12"-15"0,0 3 0,0-1 0,12 13 0,-10-12 0,10 12 0,-9-13 0,0 0 15,3 1-15,0 0 0,2-1 16,0 2-16,0-1 0,1 2 15,2 1-15,2 1 0,-1 8 0,0 0 16,3-6-16,0 3 0,1 1 16,2 4-16,0 0 0,1 4 15,1 2-15,-2 1 0,1 0 16,-7-9-16,3 10 0,-1-2 0,1 1 16,-1-2-16,0 0 0,1 0 15,-2-2-15,1 1 16,-2 5-16,0 0 0,0-11 0,0 25 0,0-11 15,0-2-15,-1 2 0,-1-1 16,0 1-16,-1-2 16,-1 1-16,0 2 0,-2-3 15,6-12-15,-7 15 0,-22 27 0,3-13 0,5-6 16,1-4-16,-1 0 16,0-2-16,3 0 0,1-1 0,1 0 15,16-16-15,-19 16 16,0 2-16,2-2 0,1-2 0,-1 0 15,0 1-15,1 0 0,1-2 16,1-2-16,0-1 0,14-10 0,-12 9 16,0-1-16,1 2 0,2-4 15,4-1-15,-2-1 0,-1 3 16,0 0-16,0-1 0,2-1 16,6-5-16,-5 3 0,0 1 0,-1 2 15,-2 0-15,1-1 0,0-1 16,-1 2-16,0 1 0,-3 0 15,3 0-15,8-7 0,-8 6 0,1-1 16,1-1-16,2 0 0,0-1 16,0 1-1,0-1-15,1 1 0,0-2 0,1 1 0,2-3 0,-2 2 16,-1-1-16,1 2 0,0-2 16,1 1-16,0-1 0,-1 1 15,1-1-15,0 0 0,0 1 16,1-2-16,-1 1 0,0 0 0,0 0 15,1 0-15,0-1 0,0 0 16,0 0-16,-2 1 0,1 1 16,0-1-16,1-1 0,-1 2 0,0-1 15,-1 2-15,1-1 16,0 0-16,1-1 0,-1 1 16</inkml:trace>
  <inkml:trace contextRef="#ctx0" brushRef="#br0" timeOffset="-57916.41">6820 18063 0,'0'0'0,"0"0"0,0 0 0,0 0 0,0 0 0,0 0 0,0 0 15,0 0-15,0 0 0,0 0 16,0 0-16,0 0 0,0 0 0,0 0 15,0 0-15,0 0 16</inkml:trace>
  <inkml:trace contextRef="#ctx0" brushRef="#br0" timeOffset="-11916.37">7656 16279 0,'0'0'0,"1"23"0,-1-23 0,-1 21 0,0 0 0,1-21 0,-3 18 0,1-1 16,-2-1-16,1-2 0,-1-1 16,1-2-16,-1-1 0,0-2 15,4-8-15,-4 5 0,4-5 0,-6 5 16,0-3-16,0 0 0,0-1 15,1-1-15,-2 0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DB1F6-CE54-4A32-AD98-6D4CC80D3AC4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54C12-19EF-4933-85A0-BEAC24F54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21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Khúc này em đưa xuống dưới vì sau khi học xong thì mới giải cứu được cá.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Thứ tự màu em để giống SGK luôn ạ: Xanh lá - vàng - đỏ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tam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1.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gõ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câu</a:t>
            </a:r>
            <a:r>
              <a:rPr lang="en-US" baseline="0" dirty="0"/>
              <a:t> 1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</a:t>
            </a:r>
            <a:r>
              <a:rPr lang="en-US" baseline="0" dirty="0" err="1"/>
              <a:t>nha</a:t>
            </a:r>
            <a:r>
              <a:rPr lang="en-US" baseline="0" dirty="0"/>
              <a:t>. </a:t>
            </a:r>
            <a:r>
              <a:rPr lang="en-US" baseline="0" dirty="0" err="1"/>
              <a:t>Lưu</a:t>
            </a:r>
            <a:r>
              <a:rPr lang="en-US" baseline="0" dirty="0"/>
              <a:t> ý 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SGK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39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80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8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88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05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56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70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43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63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05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83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22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2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96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12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05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95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64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69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06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15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9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97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9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6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customXml" Target="../ink/ink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microsoft.com/office/2007/relationships/hdphoto" Target="../media/hdphoto1.wdp"/><Relationship Id="rId9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g"/><Relationship Id="rId5" Type="http://schemas.openxmlformats.org/officeDocument/2006/relationships/image" Target="../media/image9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5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3.xml"/><Relationship Id="rId9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27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216275" y="2678430"/>
            <a:ext cx="648589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133"/>
          <p:cNvPicPr/>
          <p:nvPr/>
        </p:nvPicPr>
        <p:blipFill>
          <a:blip r:embed="rId2">
            <a:clrChange>
              <a:clrFrom>
                <a:srgbClr val="FEFFFD">
                  <a:alpha val="100000"/>
                </a:srgbClr>
              </a:clrFrom>
              <a:clrTo>
                <a:srgbClr val="FEFFFD">
                  <a:alpha val="100000"/>
                  <a:alpha val="0"/>
                </a:srgbClr>
              </a:clrTo>
            </a:clrChange>
          </a:blip>
          <a:srcRect l="7407" t="15725" r="61498" b="10209"/>
          <a:stretch>
            <a:fillRect/>
          </a:stretch>
        </p:blipFill>
        <p:spPr>
          <a:xfrm>
            <a:off x="255270" y="3609975"/>
            <a:ext cx="1983105" cy="314896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EBC1FF-AABD-42F5-ABC1-6E33580CF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006" y="481012"/>
            <a:ext cx="5614988" cy="3705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EEA93F-70E9-46CA-9527-4DBE711F5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925" y="771525"/>
            <a:ext cx="1994338" cy="8763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FE83A68-EDD9-4449-B921-20D57A9B2E8B}"/>
              </a:ext>
            </a:extLst>
          </p:cNvPr>
          <p:cNvSpPr/>
          <p:nvPr/>
        </p:nvSpPr>
        <p:spPr>
          <a:xfrm>
            <a:off x="10306050" y="933450"/>
            <a:ext cx="685800" cy="714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2F16AF-9BEE-49E4-8578-29A340BBB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0637" y="901535"/>
            <a:ext cx="927538" cy="772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94BEF0-6380-413D-81CE-2E748097BF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7219" y="2195512"/>
            <a:ext cx="1935841" cy="690563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54F8650-0E70-4C78-AB8F-8278BEF421FD}"/>
              </a:ext>
            </a:extLst>
          </p:cNvPr>
          <p:cNvSpPr/>
          <p:nvPr/>
        </p:nvSpPr>
        <p:spPr>
          <a:xfrm>
            <a:off x="10306050" y="2171700"/>
            <a:ext cx="685800" cy="714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3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07CDDD5-C502-4009-A325-F683723DF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4840" y="2113127"/>
            <a:ext cx="927538" cy="772948"/>
          </a:xfrm>
          <a:prstGeom prst="rect">
            <a:avLst/>
          </a:prstGeom>
        </p:spPr>
      </p:pic>
      <p:sp>
        <p:nvSpPr>
          <p:cNvPr id="29" name="Rounded Rectangle 10">
            <a:extLst>
              <a:ext uri="{FF2B5EF4-FFF2-40B4-BE49-F238E27FC236}">
                <a16:creationId xmlns:a16="http://schemas.microsoft.com/office/drawing/2014/main" id="{88A8FF24-9342-4F4D-BFE2-A98F2E115C48}"/>
              </a:ext>
            </a:extLst>
          </p:cNvPr>
          <p:cNvSpPr/>
          <p:nvPr/>
        </p:nvSpPr>
        <p:spPr>
          <a:xfrm>
            <a:off x="3905250" y="4453280"/>
            <a:ext cx="5981700" cy="9042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gang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10">
            <a:extLst>
              <a:ext uri="{FF2B5EF4-FFF2-40B4-BE49-F238E27FC236}">
                <a16:creationId xmlns:a16="http://schemas.microsoft.com/office/drawing/2014/main" id="{F0DDD515-72D8-484E-A039-83BC48E9BC1B}"/>
              </a:ext>
            </a:extLst>
          </p:cNvPr>
          <p:cNvSpPr/>
          <p:nvPr/>
        </p:nvSpPr>
        <p:spPr>
          <a:xfrm>
            <a:off x="3905250" y="5624220"/>
            <a:ext cx="5981700" cy="9042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thước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gang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DCE6C89-ADAD-FCC3-40A8-3D838ECE9FBC}"/>
                  </a:ext>
                </a:extLst>
              </p14:cNvPr>
              <p14:cNvContentPartPr/>
              <p14:nvPr/>
            </p14:nvContentPartPr>
            <p14:xfrm>
              <a:off x="4358520" y="1921320"/>
              <a:ext cx="3312000" cy="2358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DCE6C89-ADAD-FCC3-40A8-3D838ECE9FB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49160" y="1911960"/>
                <a:ext cx="3330720" cy="2376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5C073B-652D-4D3D-8512-1C3C9F487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89" y="590550"/>
            <a:ext cx="10964822" cy="4346099"/>
          </a:xfrm>
          <a:prstGeom prst="rect">
            <a:avLst/>
          </a:prstGeom>
        </p:spPr>
      </p:pic>
      <p:sp>
        <p:nvSpPr>
          <p:cNvPr id="39" name="Rounded Rectangle 10">
            <a:extLst>
              <a:ext uri="{FF2B5EF4-FFF2-40B4-BE49-F238E27FC236}">
                <a16:creationId xmlns:a16="http://schemas.microsoft.com/office/drawing/2014/main" id="{24590EC5-4DB6-4E78-8282-E1E67904CABE}"/>
              </a:ext>
            </a:extLst>
          </p:cNvPr>
          <p:cNvSpPr/>
          <p:nvPr/>
        </p:nvSpPr>
        <p:spPr>
          <a:xfrm>
            <a:off x="1238250" y="5314949"/>
            <a:ext cx="10477499" cy="11715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nhìn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gang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0FE7AC-9463-4389-A077-E7CC9E2F4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57535" y="3083719"/>
            <a:ext cx="851992" cy="69056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04E5B8A-6DFE-43CA-93E2-AED561E3C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43260" y="2279423"/>
            <a:ext cx="851992" cy="69056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195A383-B8A4-45D8-B99C-020AC61D4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43260" y="1576071"/>
            <a:ext cx="851992" cy="69056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C1AB4BA-C85B-406E-AAD6-ADFAC5C64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43261" y="920127"/>
            <a:ext cx="851992" cy="69056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225699-B2E6-456B-92F6-A9D8122CADCE}"/>
              </a:ext>
            </a:extLst>
          </p:cNvPr>
          <p:cNvSpPr/>
          <p:nvPr/>
        </p:nvSpPr>
        <p:spPr>
          <a:xfrm>
            <a:off x="1819273" y="4000500"/>
            <a:ext cx="690564" cy="759302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A18E09B-11A8-4E89-8E6D-957B4F3A7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681785" y="3112365"/>
            <a:ext cx="851992" cy="69056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A30324C-5BAF-41AA-9A84-F7A8642AC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7510" y="2308068"/>
            <a:ext cx="851992" cy="690562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568474B-AE50-4D2A-8300-9DFD0215202F}"/>
              </a:ext>
            </a:extLst>
          </p:cNvPr>
          <p:cNvSpPr/>
          <p:nvPr/>
        </p:nvSpPr>
        <p:spPr>
          <a:xfrm>
            <a:off x="5210175" y="4030494"/>
            <a:ext cx="776287" cy="759302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DFE0F60-968C-4BBE-ADC0-B895AB23F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658347" y="3083720"/>
            <a:ext cx="851992" cy="69056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18D949B-D063-410E-AFBE-FE0643F08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658347" y="2260372"/>
            <a:ext cx="851992" cy="69056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AE0C5C7-59DF-4458-8E6C-AF070FB1A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713115" y="1571874"/>
            <a:ext cx="851992" cy="690562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8F01C85-CD82-4244-BDC7-F9DCB2563070}"/>
              </a:ext>
            </a:extLst>
          </p:cNvPr>
          <p:cNvSpPr/>
          <p:nvPr/>
        </p:nvSpPr>
        <p:spPr>
          <a:xfrm>
            <a:off x="8298656" y="4016172"/>
            <a:ext cx="776287" cy="759302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6" grpId="0" animBg="1"/>
      <p:bldP spid="48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ADEBBB6-F936-4872-8FAA-8F580B106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9" y="704850"/>
            <a:ext cx="10380159" cy="3797619"/>
          </a:xfrm>
          <a:prstGeom prst="rect">
            <a:avLst/>
          </a:prstGeom>
        </p:spPr>
      </p:pic>
      <p:sp>
        <p:nvSpPr>
          <p:cNvPr id="27" name="Rounded Rectangle 10">
            <a:extLst>
              <a:ext uri="{FF2B5EF4-FFF2-40B4-BE49-F238E27FC236}">
                <a16:creationId xmlns:a16="http://schemas.microsoft.com/office/drawing/2014/main" id="{9358E565-E53C-4A21-96DE-D78AA7522C19}"/>
              </a:ext>
            </a:extLst>
          </p:cNvPr>
          <p:cNvSpPr/>
          <p:nvPr/>
        </p:nvSpPr>
        <p:spPr>
          <a:xfrm>
            <a:off x="1238250" y="4705349"/>
            <a:ext cx="10477499" cy="11715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93A6CAF-DAF8-4423-A08D-4AA5C804A4C9}"/>
              </a:ext>
            </a:extLst>
          </p:cNvPr>
          <p:cNvSpPr/>
          <p:nvPr/>
        </p:nvSpPr>
        <p:spPr>
          <a:xfrm>
            <a:off x="4448175" y="1362075"/>
            <a:ext cx="3038475" cy="21907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5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031A82A-95FB-456E-944D-0D7AF5B65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7721" y="2438421"/>
            <a:ext cx="5956308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164"/>
          <p:cNvPicPr/>
          <p:nvPr/>
        </p:nvPicPr>
        <p:blipFill>
          <a:blip r:embed="rId3"/>
          <a:stretch>
            <a:fillRect/>
          </a:stretch>
        </p:blipFill>
        <p:spPr>
          <a:xfrm>
            <a:off x="7747635" y="2314575"/>
            <a:ext cx="4630420" cy="4543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" name="Rounded Rectangular Callout 38"/>
          <p:cNvSpPr/>
          <p:nvPr/>
        </p:nvSpPr>
        <p:spPr>
          <a:xfrm>
            <a:off x="4857750" y="288913"/>
            <a:ext cx="7334249" cy="1682762"/>
          </a:xfrm>
          <a:prstGeom prst="wedgeRoundRectCallout">
            <a:avLst>
              <a:gd name="adj1" fmla="val 25044"/>
              <a:gd name="adj2" fmla="val 90554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Em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hãy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ước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lượng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độ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dài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các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đồ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vật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trong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lớp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học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bằng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gang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tay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Đo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độ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dài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thực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tế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của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chúng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bằng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gang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tay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F29CB8C-2919-4EB9-BBC2-7814CABE01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1" b="25332"/>
          <a:stretch>
            <a:fillRect/>
          </a:stretch>
        </p:blipFill>
        <p:spPr>
          <a:xfrm>
            <a:off x="1" y="207010"/>
            <a:ext cx="4968876" cy="1257935"/>
          </a:xfrm>
          <a:prstGeom prst="rect">
            <a:avLst/>
          </a:prstGeom>
        </p:spPr>
      </p:pic>
      <p:sp>
        <p:nvSpPr>
          <p:cNvPr id="28" name="Rounded Rectangle 82">
            <a:extLst>
              <a:ext uri="{FF2B5EF4-FFF2-40B4-BE49-F238E27FC236}">
                <a16:creationId xmlns:a16="http://schemas.microsoft.com/office/drawing/2014/main" id="{D5D1C49E-1F2D-4DFC-B4EA-0B9D9F76D7F9}"/>
              </a:ext>
            </a:extLst>
          </p:cNvPr>
          <p:cNvSpPr/>
          <p:nvPr/>
        </p:nvSpPr>
        <p:spPr>
          <a:xfrm>
            <a:off x="400051" y="478432"/>
            <a:ext cx="4133850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Khám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phá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lớp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82596B-BE34-40E7-8494-FED808C29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710" y="2053578"/>
            <a:ext cx="5067300" cy="48044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50A4EAC-6B5F-E8F6-22E9-16FD473C0AC5}"/>
                  </a:ext>
                </a:extLst>
              </p14:cNvPr>
              <p14:cNvContentPartPr/>
              <p14:nvPr/>
            </p14:nvContentPartPr>
            <p14:xfrm>
              <a:off x="1792080" y="3408840"/>
              <a:ext cx="964800" cy="3193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50A4EAC-6B5F-E8F6-22E9-16FD473C0A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82720" y="3399480"/>
                <a:ext cx="983520" cy="321264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B82B05D-606A-3B93-86A7-1087148BE91A}"/>
              </a:ext>
            </a:extLst>
          </p:cNvPr>
          <p:cNvSpPr txBox="1"/>
          <p:nvPr/>
        </p:nvSpPr>
        <p:spPr>
          <a:xfrm>
            <a:off x="3769360" y="3952240"/>
            <a:ext cx="439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C7B294-E102-185F-BE37-605220D8765D}"/>
              </a:ext>
            </a:extLst>
          </p:cNvPr>
          <p:cNvSpPr txBox="1"/>
          <p:nvPr/>
        </p:nvSpPr>
        <p:spPr>
          <a:xfrm>
            <a:off x="4934240" y="3767574"/>
            <a:ext cx="439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851A18-6BD1-7767-3D64-2C0FCF3BEDAC}"/>
              </a:ext>
            </a:extLst>
          </p:cNvPr>
          <p:cNvSpPr txBox="1"/>
          <p:nvPr/>
        </p:nvSpPr>
        <p:spPr>
          <a:xfrm>
            <a:off x="5071970" y="2721094"/>
            <a:ext cx="439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9EC649-D93C-B4D4-AF6B-3B6CCF588CCD}"/>
              </a:ext>
            </a:extLst>
          </p:cNvPr>
          <p:cNvSpPr txBox="1"/>
          <p:nvPr/>
        </p:nvSpPr>
        <p:spPr>
          <a:xfrm>
            <a:off x="3769360" y="2668120"/>
            <a:ext cx="439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5C918F-BF7F-6678-D95F-21E8594EFBBF}"/>
              </a:ext>
            </a:extLst>
          </p:cNvPr>
          <p:cNvSpPr txBox="1"/>
          <p:nvPr/>
        </p:nvSpPr>
        <p:spPr>
          <a:xfrm>
            <a:off x="5071970" y="5005800"/>
            <a:ext cx="439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animBg="1"/>
      <p:bldP spid="28" grpId="0" bldLvl="0" animBg="1"/>
      <p:bldP spid="2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419475" y="2660650"/>
            <a:ext cx="5695315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C0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CỦNG CỐ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44451" y="6015038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3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4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918970" y="534035"/>
            <a:ext cx="10179685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Cùng người thân tìm hiểu xem đồ vật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dài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thực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9" b="97087" l="1667" r="18667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80793"/>
          <a:stretch>
            <a:fillRect/>
          </a:stretch>
        </p:blipFill>
        <p:spPr>
          <a:xfrm>
            <a:off x="0" y="0"/>
            <a:ext cx="2419350" cy="2162810"/>
          </a:xfrm>
          <a:prstGeom prst="rect">
            <a:avLst/>
          </a:prstGeom>
        </p:spPr>
      </p:pic>
      <p:sp>
        <p:nvSpPr>
          <p:cNvPr id="22" name="Freeform 25"/>
          <p:cNvSpPr>
            <a:spLocks noChangeArrowheads="1"/>
          </p:cNvSpPr>
          <p:nvPr/>
        </p:nvSpPr>
        <p:spPr bwMode="auto">
          <a:xfrm rot="17520000" flipH="1">
            <a:off x="5198745" y="3241040"/>
            <a:ext cx="349885" cy="1528445"/>
          </a:xfrm>
          <a:custGeom>
            <a:avLst/>
            <a:gdLst>
              <a:gd name="T0" fmla="*/ 90 w 95"/>
              <a:gd name="T1" fmla="*/ 864 h 864"/>
              <a:gd name="T2" fmla="*/ 0 w 95"/>
              <a:gd name="T3" fmla="*/ 0 h 864"/>
              <a:gd name="T4" fmla="*/ 5 w 95"/>
              <a:gd name="T5" fmla="*/ 0 h 864"/>
              <a:gd name="T6" fmla="*/ 95 w 95"/>
              <a:gd name="T7" fmla="*/ 864 h 864"/>
              <a:gd name="T8" fmla="*/ 90 w 95"/>
              <a:gd name="T9" fmla="*/ 864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5"/>
              <a:gd name="T16" fmla="*/ 0 h 864"/>
              <a:gd name="T17" fmla="*/ 95 w 95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5" h="864">
                <a:moveTo>
                  <a:pt x="90" y="864"/>
                </a:moveTo>
                <a:lnTo>
                  <a:pt x="0" y="0"/>
                </a:lnTo>
                <a:lnTo>
                  <a:pt x="5" y="0"/>
                </a:lnTo>
                <a:lnTo>
                  <a:pt x="95" y="864"/>
                </a:lnTo>
                <a:lnTo>
                  <a:pt x="90" y="864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213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SimSun" panose="02010600030101010101" pitchFamily="2" charset="-122"/>
            </a:endParaRPr>
          </a:p>
        </p:txBody>
      </p:sp>
      <p:sp>
        <p:nvSpPr>
          <p:cNvPr id="26" name="Freeform 29"/>
          <p:cNvSpPr>
            <a:spLocks noChangeArrowheads="1"/>
          </p:cNvSpPr>
          <p:nvPr/>
        </p:nvSpPr>
        <p:spPr bwMode="auto">
          <a:xfrm rot="20580000">
            <a:off x="3924862" y="4659805"/>
            <a:ext cx="2175125" cy="120404"/>
          </a:xfrm>
          <a:custGeom>
            <a:avLst/>
            <a:gdLst>
              <a:gd name="T0" fmla="*/ 865 w 866"/>
              <a:gd name="T1" fmla="*/ 66 h 66"/>
              <a:gd name="T2" fmla="*/ 0 w 866"/>
              <a:gd name="T3" fmla="*/ 5 h 66"/>
              <a:gd name="T4" fmla="*/ 0 w 866"/>
              <a:gd name="T5" fmla="*/ 0 h 66"/>
              <a:gd name="T6" fmla="*/ 866 w 866"/>
              <a:gd name="T7" fmla="*/ 61 h 66"/>
              <a:gd name="T8" fmla="*/ 865 w 866"/>
              <a:gd name="T9" fmla="*/ 66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6"/>
              <a:gd name="T16" fmla="*/ 0 h 66"/>
              <a:gd name="T17" fmla="*/ 866 w 866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6" h="66">
                <a:moveTo>
                  <a:pt x="865" y="66"/>
                </a:moveTo>
                <a:lnTo>
                  <a:pt x="0" y="5"/>
                </a:lnTo>
                <a:lnTo>
                  <a:pt x="0" y="0"/>
                </a:lnTo>
                <a:lnTo>
                  <a:pt x="866" y="61"/>
                </a:lnTo>
                <a:lnTo>
                  <a:pt x="865" y="66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213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SimSun" panose="02010600030101010101" pitchFamily="2" charset="-122"/>
            </a:endParaRPr>
          </a:p>
        </p:txBody>
      </p:sp>
      <p:sp>
        <p:nvSpPr>
          <p:cNvPr id="31" name="Freeform 34"/>
          <p:cNvSpPr>
            <a:spLocks noChangeArrowheads="1"/>
          </p:cNvSpPr>
          <p:nvPr/>
        </p:nvSpPr>
        <p:spPr bwMode="auto">
          <a:xfrm>
            <a:off x="5634991" y="6560106"/>
            <a:ext cx="39261" cy="39263"/>
          </a:xfrm>
          <a:custGeom>
            <a:avLst/>
            <a:gdLst>
              <a:gd name="T0" fmla="*/ 1 w 14"/>
              <a:gd name="T1" fmla="*/ 10 h 14"/>
              <a:gd name="T2" fmla="*/ 5 w 14"/>
              <a:gd name="T3" fmla="*/ 1 h 14"/>
              <a:gd name="T4" fmla="*/ 13 w 14"/>
              <a:gd name="T5" fmla="*/ 5 h 14"/>
              <a:gd name="T6" fmla="*/ 9 w 14"/>
              <a:gd name="T7" fmla="*/ 13 h 14"/>
              <a:gd name="T8" fmla="*/ 1 w 14"/>
              <a:gd name="T9" fmla="*/ 10 h 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14"/>
              <a:gd name="T17" fmla="*/ 14 w 14"/>
              <a:gd name="T18" fmla="*/ 14 h 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14">
                <a:moveTo>
                  <a:pt x="1" y="10"/>
                </a:moveTo>
                <a:cubicBezTo>
                  <a:pt x="0" y="6"/>
                  <a:pt x="2" y="3"/>
                  <a:pt x="5" y="1"/>
                </a:cubicBezTo>
                <a:cubicBezTo>
                  <a:pt x="8" y="0"/>
                  <a:pt x="12" y="2"/>
                  <a:pt x="13" y="5"/>
                </a:cubicBezTo>
                <a:cubicBezTo>
                  <a:pt x="14" y="9"/>
                  <a:pt x="12" y="12"/>
                  <a:pt x="9" y="13"/>
                </a:cubicBezTo>
                <a:cubicBezTo>
                  <a:pt x="6" y="14"/>
                  <a:pt x="2" y="13"/>
                  <a:pt x="1" y="10"/>
                </a:cubicBezTo>
                <a:close/>
              </a:path>
            </a:pathLst>
          </a:custGeom>
          <a:solidFill>
            <a:srgbClr val="A2B9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213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SimSun" panose="02010600030101010101" pitchFamily="2" charset="-122"/>
            </a:endParaRPr>
          </a:p>
        </p:txBody>
      </p:sp>
      <p:sp>
        <p:nvSpPr>
          <p:cNvPr id="34" name="Freeform 37"/>
          <p:cNvSpPr>
            <a:spLocks noChangeArrowheads="1"/>
          </p:cNvSpPr>
          <p:nvPr/>
        </p:nvSpPr>
        <p:spPr bwMode="auto">
          <a:xfrm rot="20820000">
            <a:off x="6478370" y="4414217"/>
            <a:ext cx="2075661" cy="662221"/>
          </a:xfrm>
          <a:custGeom>
            <a:avLst/>
            <a:gdLst>
              <a:gd name="T0" fmla="*/ 791 w 793"/>
              <a:gd name="T1" fmla="*/ 358 h 358"/>
              <a:gd name="T2" fmla="*/ 0 w 793"/>
              <a:gd name="T3" fmla="*/ 4 h 358"/>
              <a:gd name="T4" fmla="*/ 1 w 793"/>
              <a:gd name="T5" fmla="*/ 0 h 358"/>
              <a:gd name="T6" fmla="*/ 793 w 793"/>
              <a:gd name="T7" fmla="*/ 353 h 358"/>
              <a:gd name="T8" fmla="*/ 791 w 793"/>
              <a:gd name="T9" fmla="*/ 358 h 3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93"/>
              <a:gd name="T16" fmla="*/ 0 h 358"/>
              <a:gd name="T17" fmla="*/ 793 w 793"/>
              <a:gd name="T18" fmla="*/ 358 h 3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93" h="358">
                <a:moveTo>
                  <a:pt x="791" y="358"/>
                </a:moveTo>
                <a:lnTo>
                  <a:pt x="0" y="4"/>
                </a:lnTo>
                <a:lnTo>
                  <a:pt x="1" y="0"/>
                </a:lnTo>
                <a:lnTo>
                  <a:pt x="793" y="353"/>
                </a:lnTo>
                <a:lnTo>
                  <a:pt x="791" y="358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213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SimSun" panose="02010600030101010101" pitchFamily="2" charset="-122"/>
            </a:endParaRPr>
          </a:p>
        </p:txBody>
      </p:sp>
      <p:sp>
        <p:nvSpPr>
          <p:cNvPr id="36" name="Freeform 39"/>
          <p:cNvSpPr>
            <a:spLocks noChangeArrowheads="1"/>
          </p:cNvSpPr>
          <p:nvPr/>
        </p:nvSpPr>
        <p:spPr bwMode="auto">
          <a:xfrm rot="21360000">
            <a:off x="6097270" y="3516630"/>
            <a:ext cx="1583690" cy="843915"/>
          </a:xfrm>
          <a:custGeom>
            <a:avLst/>
            <a:gdLst>
              <a:gd name="T0" fmla="*/ 1 w 835"/>
              <a:gd name="T1" fmla="*/ 243 h 243"/>
              <a:gd name="T2" fmla="*/ 0 w 835"/>
              <a:gd name="T3" fmla="*/ 239 h 243"/>
              <a:gd name="T4" fmla="*/ 833 w 835"/>
              <a:gd name="T5" fmla="*/ 0 h 243"/>
              <a:gd name="T6" fmla="*/ 835 w 835"/>
              <a:gd name="T7" fmla="*/ 5 h 243"/>
              <a:gd name="T8" fmla="*/ 1 w 835"/>
              <a:gd name="T9" fmla="*/ 243 h 2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35"/>
              <a:gd name="T16" fmla="*/ 0 h 243"/>
              <a:gd name="T17" fmla="*/ 835 w 835"/>
              <a:gd name="T18" fmla="*/ 243 h 2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35" h="243">
                <a:moveTo>
                  <a:pt x="1" y="243"/>
                </a:moveTo>
                <a:lnTo>
                  <a:pt x="0" y="239"/>
                </a:lnTo>
                <a:lnTo>
                  <a:pt x="833" y="0"/>
                </a:lnTo>
                <a:lnTo>
                  <a:pt x="835" y="5"/>
                </a:lnTo>
                <a:lnTo>
                  <a:pt x="1" y="24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213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SimSun" panose="02010600030101010101" pitchFamily="2" charset="-122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5156577" y="3523033"/>
            <a:ext cx="2080896" cy="2078277"/>
            <a:chOff x="4038883" y="2054582"/>
            <a:chExt cx="1560672" cy="1558708"/>
          </a:xfrm>
        </p:grpSpPr>
        <p:sp>
          <p:nvSpPr>
            <p:cNvPr id="38" name="Oval 41"/>
            <p:cNvSpPr>
              <a:spLocks noChangeArrowheads="1"/>
            </p:cNvSpPr>
            <p:nvPr/>
          </p:nvSpPr>
          <p:spPr bwMode="auto">
            <a:xfrm>
              <a:off x="4142929" y="2158627"/>
              <a:ext cx="1354545" cy="1352581"/>
            </a:xfrm>
            <a:prstGeom prst="ellipse">
              <a:avLst/>
            </a:prstGeom>
            <a:solidFill>
              <a:srgbClr val="41C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9" name="Freeform 42"/>
            <p:cNvSpPr>
              <a:spLocks noEditPoints="1" noChangeArrowheads="1"/>
            </p:cNvSpPr>
            <p:nvPr/>
          </p:nvSpPr>
          <p:spPr bwMode="auto">
            <a:xfrm>
              <a:off x="4038883" y="2054582"/>
              <a:ext cx="1560672" cy="1558708"/>
            </a:xfrm>
            <a:custGeom>
              <a:avLst/>
              <a:gdLst>
                <a:gd name="T0" fmla="*/ 355 w 711"/>
                <a:gd name="T1" fmla="*/ 710 h 710"/>
                <a:gd name="T2" fmla="*/ 0 w 711"/>
                <a:gd name="T3" fmla="*/ 355 h 710"/>
                <a:gd name="T4" fmla="*/ 355 w 711"/>
                <a:gd name="T5" fmla="*/ 0 h 710"/>
                <a:gd name="T6" fmla="*/ 711 w 711"/>
                <a:gd name="T7" fmla="*/ 355 h 710"/>
                <a:gd name="T8" fmla="*/ 355 w 711"/>
                <a:gd name="T9" fmla="*/ 710 h 710"/>
                <a:gd name="T10" fmla="*/ 355 w 711"/>
                <a:gd name="T11" fmla="*/ 9 h 710"/>
                <a:gd name="T12" fmla="*/ 9 w 711"/>
                <a:gd name="T13" fmla="*/ 355 h 710"/>
                <a:gd name="T14" fmla="*/ 355 w 711"/>
                <a:gd name="T15" fmla="*/ 701 h 710"/>
                <a:gd name="T16" fmla="*/ 701 w 711"/>
                <a:gd name="T17" fmla="*/ 355 h 710"/>
                <a:gd name="T18" fmla="*/ 355 w 711"/>
                <a:gd name="T19" fmla="*/ 9 h 7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1"/>
                <a:gd name="T31" fmla="*/ 0 h 710"/>
                <a:gd name="T32" fmla="*/ 711 w 711"/>
                <a:gd name="T33" fmla="*/ 710 h 7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1" h="710">
                  <a:moveTo>
                    <a:pt x="355" y="710"/>
                  </a:moveTo>
                  <a:cubicBezTo>
                    <a:pt x="159" y="710"/>
                    <a:pt x="0" y="551"/>
                    <a:pt x="0" y="355"/>
                  </a:cubicBezTo>
                  <a:cubicBezTo>
                    <a:pt x="0" y="159"/>
                    <a:pt x="159" y="0"/>
                    <a:pt x="355" y="0"/>
                  </a:cubicBezTo>
                  <a:cubicBezTo>
                    <a:pt x="551" y="0"/>
                    <a:pt x="711" y="159"/>
                    <a:pt x="711" y="355"/>
                  </a:cubicBezTo>
                  <a:cubicBezTo>
                    <a:pt x="711" y="551"/>
                    <a:pt x="551" y="710"/>
                    <a:pt x="355" y="710"/>
                  </a:cubicBezTo>
                  <a:close/>
                  <a:moveTo>
                    <a:pt x="355" y="9"/>
                  </a:moveTo>
                  <a:cubicBezTo>
                    <a:pt x="165" y="9"/>
                    <a:pt x="9" y="164"/>
                    <a:pt x="9" y="355"/>
                  </a:cubicBezTo>
                  <a:cubicBezTo>
                    <a:pt x="9" y="546"/>
                    <a:pt x="165" y="701"/>
                    <a:pt x="355" y="701"/>
                  </a:cubicBezTo>
                  <a:cubicBezTo>
                    <a:pt x="546" y="701"/>
                    <a:pt x="701" y="546"/>
                    <a:pt x="701" y="355"/>
                  </a:cubicBezTo>
                  <a:cubicBezTo>
                    <a:pt x="701" y="164"/>
                    <a:pt x="546" y="9"/>
                    <a:pt x="355" y="9"/>
                  </a:cubicBezTo>
                  <a:close/>
                </a:path>
              </a:pathLst>
            </a:custGeom>
            <a:solidFill>
              <a:srgbClr val="FD7B8B"/>
            </a:solidFill>
            <a:ln w="9525" cmpd="sng">
              <a:solidFill>
                <a:srgbClr val="41CFDE"/>
              </a:solidFill>
              <a:bevel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SimSun" panose="02010600030101010101" pitchFamily="2" charset="-122"/>
              </a:endParaRPr>
            </a:p>
          </p:txBody>
        </p:sp>
      </p:grpSp>
      <p:pic>
        <p:nvPicPr>
          <p:cNvPr id="166" name="Picture 165"/>
          <p:cNvPicPr/>
          <p:nvPr/>
        </p:nvPicPr>
        <p:blipFill>
          <a:blip r:embed="rId5"/>
          <a:srcRect t="2983" b="2983"/>
          <a:stretch>
            <a:fillRect/>
          </a:stretch>
        </p:blipFill>
        <p:spPr>
          <a:xfrm>
            <a:off x="2226310" y="4065270"/>
            <a:ext cx="1724025" cy="1718945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68" name="Picture 167"/>
          <p:cNvPicPr/>
          <p:nvPr/>
        </p:nvPicPr>
        <p:blipFill>
          <a:blip r:embed="rId6"/>
          <a:stretch>
            <a:fillRect/>
          </a:stretch>
        </p:blipFill>
        <p:spPr>
          <a:xfrm>
            <a:off x="8341360" y="4058285"/>
            <a:ext cx="1763395" cy="1607820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70" name="Picture 169"/>
          <p:cNvPicPr/>
          <p:nvPr/>
        </p:nvPicPr>
        <p:blipFill>
          <a:blip r:embed="rId7"/>
          <a:stretch>
            <a:fillRect/>
          </a:stretch>
        </p:blipFill>
        <p:spPr>
          <a:xfrm>
            <a:off x="3025140" y="2052320"/>
            <a:ext cx="1840230" cy="1609725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15" name="Content Placeholder 114"/>
          <p:cNvPicPr/>
          <p:nvPr/>
        </p:nvPicPr>
        <p:blipFill>
          <a:blip r:embed="rId8"/>
          <a:stretch>
            <a:fillRect/>
          </a:stretch>
        </p:blipFill>
        <p:spPr>
          <a:xfrm>
            <a:off x="7505700" y="2174875"/>
            <a:ext cx="1777365" cy="1706245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17" name="Picture 116"/>
          <p:cNvPicPr/>
          <p:nvPr/>
        </p:nvPicPr>
        <p:blipFill>
          <a:blip r:embed="rId9"/>
          <a:srcRect l="21059" t="6562" r="16959" b="38236"/>
          <a:stretch>
            <a:fillRect/>
          </a:stretch>
        </p:blipFill>
        <p:spPr>
          <a:xfrm>
            <a:off x="5297805" y="3656965"/>
            <a:ext cx="1819275" cy="1830070"/>
          </a:xfrm>
          <a:prstGeom prst="ellipse">
            <a:avLst/>
          </a:prstGeom>
          <a:noFill/>
          <a:ln w="38100">
            <a:solidFill>
              <a:srgbClr val="41CFDE"/>
            </a:solidFill>
          </a:ln>
        </p:spPr>
      </p:pic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9614687" y="631436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3207279" y="694407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6438561" y="699923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1461744" y="642927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8534528" y="681537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4729797" y="652580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2" grpId="0" animBg="1"/>
      <p:bldP spid="22" grpId="1" animBg="1"/>
      <p:bldP spid="26" grpId="0" animBg="1"/>
      <p:bldP spid="26" grpId="1" animBg="1"/>
      <p:bldP spid="34" grpId="0" animBg="1"/>
      <p:bldP spid="34" grpId="1" animBg="1"/>
      <p:bldP spid="36" grpId="0" animBg="1"/>
      <p:bldP spid="3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635" y="0"/>
            <a:ext cx="12193905" cy="6858000"/>
            <a:chOff x="-1" y="0"/>
            <a:chExt cx="19203" cy="10800"/>
          </a:xfrm>
        </p:grpSpPr>
        <p:sp>
          <p:nvSpPr>
            <p:cNvPr id="18" name="Rectangles 17"/>
            <p:cNvSpPr/>
            <p:nvPr/>
          </p:nvSpPr>
          <p:spPr>
            <a:xfrm>
              <a:off x="-1" y="5362"/>
              <a:ext cx="19202" cy="5439"/>
            </a:xfrm>
            <a:prstGeom prst="rect">
              <a:avLst/>
            </a:prstGeom>
            <a:solidFill>
              <a:srgbClr val="FFE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3"/>
            <a:srcRect t="60028"/>
            <a:stretch>
              <a:fillRect/>
            </a:stretch>
          </p:blipFill>
          <p:spPr>
            <a:xfrm>
              <a:off x="0" y="0"/>
              <a:ext cx="19202" cy="5541"/>
            </a:xfrm>
            <a:prstGeom prst="rect">
              <a:avLst/>
            </a:prstGeom>
          </p:spPr>
        </p:pic>
      </p:grpSp>
      <p:sp>
        <p:nvSpPr>
          <p:cNvPr id="8" name="Text Box 7"/>
          <p:cNvSpPr txBox="1"/>
          <p:nvPr/>
        </p:nvSpPr>
        <p:spPr>
          <a:xfrm>
            <a:off x="1411605" y="3672205"/>
            <a:ext cx="9170670" cy="307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 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  HẸN GẶP LẠI</a:t>
            </a:r>
          </a:p>
        </p:txBody>
      </p:sp>
      <p:sp>
        <p:nvSpPr>
          <p:cNvPr id="19" name="Wave 18"/>
          <p:cNvSpPr/>
          <p:nvPr/>
        </p:nvSpPr>
        <p:spPr>
          <a:xfrm>
            <a:off x="-991870" y="3240405"/>
            <a:ext cx="2031365" cy="327660"/>
          </a:xfrm>
          <a:prstGeom prst="wave">
            <a:avLst/>
          </a:prstGeom>
          <a:solidFill>
            <a:srgbClr val="FFD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9" name="Picture 118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34" r="67315"/>
          <a:stretch>
            <a:fillRect/>
          </a:stretch>
        </p:blipFill>
        <p:spPr>
          <a:xfrm rot="10800000">
            <a:off x="0" y="3518535"/>
            <a:ext cx="1458595" cy="3338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706" t="71418"/>
          <a:stretch>
            <a:fillRect/>
          </a:stretch>
        </p:blipFill>
        <p:spPr>
          <a:xfrm rot="13380000">
            <a:off x="11221085" y="5222875"/>
            <a:ext cx="1414780" cy="1332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9120000">
            <a:off x="10522585" y="3739515"/>
            <a:ext cx="1059815" cy="1318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19260000">
            <a:off x="10510520" y="4334510"/>
            <a:ext cx="688340" cy="7346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635" y="0"/>
            <a:ext cx="12193905" cy="6858000"/>
            <a:chOff x="-1" y="0"/>
            <a:chExt cx="19203" cy="10800"/>
          </a:xfrm>
        </p:grpSpPr>
        <p:sp>
          <p:nvSpPr>
            <p:cNvPr id="18" name="Rectangles 17"/>
            <p:cNvSpPr/>
            <p:nvPr/>
          </p:nvSpPr>
          <p:spPr>
            <a:xfrm>
              <a:off x="-1" y="5362"/>
              <a:ext cx="19202" cy="5439"/>
            </a:xfrm>
            <a:prstGeom prst="rect">
              <a:avLst/>
            </a:prstGeom>
            <a:solidFill>
              <a:srgbClr val="FFE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3"/>
            <a:srcRect t="60028"/>
            <a:stretch>
              <a:fillRect/>
            </a:stretch>
          </p:blipFill>
          <p:spPr>
            <a:xfrm>
              <a:off x="0" y="0"/>
              <a:ext cx="19202" cy="5541"/>
            </a:xfrm>
            <a:prstGeom prst="rect">
              <a:avLst/>
            </a:prstGeom>
          </p:spPr>
        </p:pic>
      </p:grpSp>
      <p:sp>
        <p:nvSpPr>
          <p:cNvPr id="8" name="Text Box 7"/>
          <p:cNvSpPr txBox="1"/>
          <p:nvPr/>
        </p:nvSpPr>
        <p:spPr>
          <a:xfrm>
            <a:off x="1685925" y="3733165"/>
            <a:ext cx="9170670" cy="307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C    THẦN TIÊN 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PHIÊU LƯU KÝ</a:t>
            </a:r>
          </a:p>
        </p:txBody>
      </p:sp>
      <p:sp>
        <p:nvSpPr>
          <p:cNvPr id="19" name="Wave 18"/>
          <p:cNvSpPr/>
          <p:nvPr/>
        </p:nvSpPr>
        <p:spPr>
          <a:xfrm>
            <a:off x="-991870" y="3240405"/>
            <a:ext cx="2031365" cy="327660"/>
          </a:xfrm>
          <a:prstGeom prst="wave">
            <a:avLst/>
          </a:prstGeom>
          <a:solidFill>
            <a:srgbClr val="FFD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9" name="Picture 118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34" r="67315"/>
          <a:stretch>
            <a:fillRect/>
          </a:stretch>
        </p:blipFill>
        <p:spPr>
          <a:xfrm rot="10800000">
            <a:off x="0" y="3518535"/>
            <a:ext cx="1458595" cy="3338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706" t="71418"/>
          <a:stretch>
            <a:fillRect/>
          </a:stretch>
        </p:blipFill>
        <p:spPr>
          <a:xfrm rot="13380000">
            <a:off x="11221085" y="5222875"/>
            <a:ext cx="1414780" cy="1332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9120000">
            <a:off x="10522585" y="3739515"/>
            <a:ext cx="1059815" cy="1318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19260000">
            <a:off x="10510520" y="4334510"/>
            <a:ext cx="688340" cy="734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5" name="Picture 174"/>
          <p:cNvPicPr/>
          <p:nvPr/>
        </p:nvPicPr>
        <p:blipFill>
          <a:blip r:embed="rId6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5700000">
            <a:off x="1944026" y="3897577"/>
            <a:ext cx="1827530" cy="11188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Content Placeholder 38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5900000" flipH="1">
            <a:off x="2037654" y="3834712"/>
            <a:ext cx="1766570" cy="124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" name="Rounded Rectangle 40"/>
          <p:cNvSpPr/>
          <p:nvPr/>
        </p:nvSpPr>
        <p:spPr>
          <a:xfrm rot="19260000">
            <a:off x="3244215" y="3699510"/>
            <a:ext cx="349885" cy="199390"/>
          </a:xfrm>
          <a:prstGeom prst="roundRect">
            <a:avLst>
              <a:gd name="adj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2790" y="1768475"/>
            <a:ext cx="2790190" cy="3328670"/>
          </a:xfrm>
          <a:prstGeom prst="rect">
            <a:avLst/>
          </a:prstGeom>
        </p:spPr>
      </p:pic>
      <p:pic>
        <p:nvPicPr>
          <p:cNvPr id="3" name="Google Shape;209;p6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3408045" y="4412615"/>
            <a:ext cx="15600045" cy="125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Picture 174"/>
          <p:cNvPicPr/>
          <p:nvPr/>
        </p:nvPicPr>
        <p:blipFill>
          <a:blip r:embed="rId6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240000" flipH="1">
            <a:off x="4685665" y="3743325"/>
            <a:ext cx="3192145" cy="243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" name="组合 27"/>
          <p:cNvGrpSpPr/>
          <p:nvPr/>
        </p:nvGrpSpPr>
        <p:grpSpPr>
          <a:xfrm>
            <a:off x="-3733164" y="5074920"/>
            <a:ext cx="15925164" cy="2955925"/>
            <a:chOff x="-360562" y="4144963"/>
            <a:chExt cx="12633525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360562" y="4910138"/>
              <a:ext cx="12633525" cy="2190750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2052" name="组合 2051"/>
          <p:cNvGrpSpPr/>
          <p:nvPr/>
        </p:nvGrpSpPr>
        <p:grpSpPr>
          <a:xfrm>
            <a:off x="180141" y="1685055"/>
            <a:ext cx="3543074" cy="1451316"/>
            <a:chOff x="1025525" y="1941513"/>
            <a:chExt cx="2552428" cy="1045527"/>
          </a:xfrm>
        </p:grpSpPr>
        <p:sp>
          <p:nvSpPr>
            <p:cNvPr id="2049" name="AutoShape 23"/>
            <p:cNvSpPr>
              <a:spLocks noChangeAspect="1" noChangeArrowheads="1" noTextEdit="1"/>
            </p:cNvSpPr>
            <p:nvPr/>
          </p:nvSpPr>
          <p:spPr bwMode="auto">
            <a:xfrm>
              <a:off x="1025525" y="1941513"/>
              <a:ext cx="2552428" cy="104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50" name="Freeform 25"/>
            <p:cNvSpPr/>
            <p:nvPr/>
          </p:nvSpPr>
          <p:spPr bwMode="auto">
            <a:xfrm>
              <a:off x="1029246" y="1945234"/>
              <a:ext cx="2544987" cy="1038086"/>
            </a:xfrm>
            <a:custGeom>
              <a:avLst/>
              <a:gdLst>
                <a:gd name="T0" fmla="*/ 0 w 499"/>
                <a:gd name="T1" fmla="*/ 202 h 202"/>
                <a:gd name="T2" fmla="*/ 7 w 499"/>
                <a:gd name="T3" fmla="*/ 202 h 202"/>
                <a:gd name="T4" fmla="*/ 492 w 499"/>
                <a:gd name="T5" fmla="*/ 200 h 202"/>
                <a:gd name="T6" fmla="*/ 499 w 499"/>
                <a:gd name="T7" fmla="*/ 200 h 202"/>
                <a:gd name="T8" fmla="*/ 498 w 499"/>
                <a:gd name="T9" fmla="*/ 192 h 202"/>
                <a:gd name="T10" fmla="*/ 421 w 499"/>
                <a:gd name="T11" fmla="*/ 127 h 202"/>
                <a:gd name="T12" fmla="*/ 421 w 499"/>
                <a:gd name="T13" fmla="*/ 127 h 202"/>
                <a:gd name="T14" fmla="*/ 420 w 499"/>
                <a:gd name="T15" fmla="*/ 127 h 202"/>
                <a:gd name="T16" fmla="*/ 385 w 499"/>
                <a:gd name="T17" fmla="*/ 135 h 202"/>
                <a:gd name="T18" fmla="*/ 300 w 499"/>
                <a:gd name="T19" fmla="*/ 84 h 202"/>
                <a:gd name="T20" fmla="*/ 299 w 499"/>
                <a:gd name="T21" fmla="*/ 84 h 202"/>
                <a:gd name="T22" fmla="*/ 294 w 499"/>
                <a:gd name="T23" fmla="*/ 84 h 202"/>
                <a:gd name="T24" fmla="*/ 185 w 499"/>
                <a:gd name="T25" fmla="*/ 0 h 202"/>
                <a:gd name="T26" fmla="*/ 184 w 499"/>
                <a:gd name="T27" fmla="*/ 0 h 202"/>
                <a:gd name="T28" fmla="*/ 105 w 499"/>
                <a:gd name="T29" fmla="*/ 33 h 202"/>
                <a:gd name="T30" fmla="*/ 72 w 499"/>
                <a:gd name="T31" fmla="*/ 113 h 202"/>
                <a:gd name="T32" fmla="*/ 73 w 499"/>
                <a:gd name="T33" fmla="*/ 130 h 202"/>
                <a:gd name="T34" fmla="*/ 69 w 499"/>
                <a:gd name="T35" fmla="*/ 130 h 202"/>
                <a:gd name="T36" fmla="*/ 0 w 499"/>
                <a:gd name="T37" fmla="*/ 195 h 202"/>
                <a:gd name="T38" fmla="*/ 0 w 499"/>
                <a:gd name="T3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9" h="202">
                  <a:moveTo>
                    <a:pt x="0" y="202"/>
                  </a:moveTo>
                  <a:cubicBezTo>
                    <a:pt x="7" y="202"/>
                    <a:pt x="7" y="202"/>
                    <a:pt x="7" y="202"/>
                  </a:cubicBezTo>
                  <a:cubicBezTo>
                    <a:pt x="492" y="200"/>
                    <a:pt x="492" y="200"/>
                    <a:pt x="492" y="200"/>
                  </a:cubicBezTo>
                  <a:cubicBezTo>
                    <a:pt x="499" y="200"/>
                    <a:pt x="499" y="200"/>
                    <a:pt x="499" y="200"/>
                  </a:cubicBezTo>
                  <a:cubicBezTo>
                    <a:pt x="498" y="192"/>
                    <a:pt x="498" y="192"/>
                    <a:pt x="498" y="192"/>
                  </a:cubicBezTo>
                  <a:cubicBezTo>
                    <a:pt x="492" y="154"/>
                    <a:pt x="459" y="127"/>
                    <a:pt x="421" y="127"/>
                  </a:cubicBezTo>
                  <a:cubicBezTo>
                    <a:pt x="421" y="127"/>
                    <a:pt x="421" y="127"/>
                    <a:pt x="421" y="127"/>
                  </a:cubicBezTo>
                  <a:cubicBezTo>
                    <a:pt x="420" y="127"/>
                    <a:pt x="420" y="127"/>
                    <a:pt x="420" y="127"/>
                  </a:cubicBezTo>
                  <a:cubicBezTo>
                    <a:pt x="408" y="127"/>
                    <a:pt x="396" y="130"/>
                    <a:pt x="385" y="135"/>
                  </a:cubicBezTo>
                  <a:cubicBezTo>
                    <a:pt x="368" y="104"/>
                    <a:pt x="336" y="84"/>
                    <a:pt x="300" y="84"/>
                  </a:cubicBezTo>
                  <a:cubicBezTo>
                    <a:pt x="299" y="84"/>
                    <a:pt x="299" y="84"/>
                    <a:pt x="299" y="84"/>
                  </a:cubicBezTo>
                  <a:cubicBezTo>
                    <a:pt x="297" y="84"/>
                    <a:pt x="296" y="84"/>
                    <a:pt x="294" y="84"/>
                  </a:cubicBezTo>
                  <a:cubicBezTo>
                    <a:pt x="281" y="35"/>
                    <a:pt x="236" y="0"/>
                    <a:pt x="185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54" y="0"/>
                    <a:pt x="126" y="12"/>
                    <a:pt x="105" y="33"/>
                  </a:cubicBezTo>
                  <a:cubicBezTo>
                    <a:pt x="83" y="54"/>
                    <a:pt x="72" y="83"/>
                    <a:pt x="72" y="113"/>
                  </a:cubicBezTo>
                  <a:cubicBezTo>
                    <a:pt x="72" y="119"/>
                    <a:pt x="72" y="124"/>
                    <a:pt x="73" y="130"/>
                  </a:cubicBezTo>
                  <a:cubicBezTo>
                    <a:pt x="72" y="130"/>
                    <a:pt x="70" y="130"/>
                    <a:pt x="69" y="130"/>
                  </a:cubicBezTo>
                  <a:cubicBezTo>
                    <a:pt x="32" y="130"/>
                    <a:pt x="2" y="159"/>
                    <a:pt x="0" y="195"/>
                  </a:cubicBezTo>
                  <a:cubicBezTo>
                    <a:pt x="0" y="202"/>
                    <a:pt x="0" y="202"/>
                    <a:pt x="0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7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83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4" name="Freeform 37"/>
          <p:cNvSpPr>
            <a:spLocks noEditPoints="1"/>
          </p:cNvSpPr>
          <p:nvPr/>
        </p:nvSpPr>
        <p:spPr bwMode="auto">
          <a:xfrm>
            <a:off x="312353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00" name="Picture 99"/>
          <p:cNvPicPr/>
          <p:nvPr/>
        </p:nvPicPr>
        <p:blipFill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rcRect b="6455"/>
          <a:stretch>
            <a:fillRect/>
          </a:stretch>
        </p:blipFill>
        <p:spPr>
          <a:xfrm>
            <a:off x="10086975" y="-660400"/>
            <a:ext cx="2792730" cy="24714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7085330" y="4314190"/>
            <a:ext cx="1515745" cy="2983230"/>
            <a:chOff x="11158" y="6794"/>
            <a:chExt cx="2387" cy="4698"/>
          </a:xfrm>
        </p:grpSpPr>
        <p:pic>
          <p:nvPicPr>
            <p:cNvPr id="176" name="Picture 175"/>
            <p:cNvPicPr/>
            <p:nvPr/>
          </p:nvPicPr>
          <p:blipFill>
            <a:blip r:embed="rId9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6440000">
              <a:off x="10983" y="7927"/>
              <a:ext cx="2735" cy="206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" name="Picture 4"/>
            <p:cNvPicPr/>
            <p:nvPr/>
          </p:nvPicPr>
          <p:blipFill>
            <a:blip r:embed="rId9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8420000">
              <a:off x="10002" y="7949"/>
              <a:ext cx="4698" cy="238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78" name="Picture 177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3240000">
            <a:off x="9665335" y="4253865"/>
            <a:ext cx="2353945" cy="41548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4320000">
            <a:off x="9158605" y="3877945"/>
            <a:ext cx="2353945" cy="41548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y2mate.com - Tiếng thác nước chảy cực đã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893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998325" y="1787525"/>
            <a:ext cx="1581150" cy="1466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86458 -0.0037037 " pathEditMode="relative" ptsTypes="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4375 0.012963 " pathEditMode="relative" ptsTypes="">
                                      <p:cBhvr>
                                        <p:cTn id="15" dur="5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88542 0.00555556 " pathEditMode="relative" ptsTypes="">
                                      <p:cBhvr>
                                        <p:cTn id="17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59375 -0.0166667 " pathEditMode="relative" ptsTypes="">
                                      <p:cBhvr>
                                        <p:cTn id="1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" decel="100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" decel="10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" decel="10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" decel="10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10"/>
                            </p:stCondLst>
                            <p:childTnLst>
                              <p:par>
                                <p:cTn id="3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Content Placeholder 100"/>
          <p:cNvPicPr>
            <a:picLocks noGrp="1"/>
          </p:cNvPicPr>
          <p:nvPr>
            <p:ph sz="half" idx="2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39982" b="11674"/>
          <a:stretch>
            <a:fillRect/>
          </a:stretch>
        </p:blipFill>
        <p:spPr>
          <a:xfrm>
            <a:off x="2056765" y="4925695"/>
            <a:ext cx="8038465" cy="281051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Rounded Rectangle 1"/>
          <p:cNvSpPr/>
          <p:nvPr/>
        </p:nvSpPr>
        <p:spPr>
          <a:xfrm>
            <a:off x="2149386" y="362760"/>
            <a:ext cx="8228887" cy="15824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thang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sau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dài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ngắn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?</a:t>
            </a:r>
          </a:p>
        </p:txBody>
      </p:sp>
      <p:sp>
        <p:nvSpPr>
          <p:cNvPr id="4" name="Teardrop 3"/>
          <p:cNvSpPr/>
          <p:nvPr/>
        </p:nvSpPr>
        <p:spPr>
          <a:xfrm rot="11553585">
            <a:off x="8506310" y="2372639"/>
            <a:ext cx="3743926" cy="3484959"/>
          </a:xfrm>
          <a:prstGeom prst="teardrop">
            <a:avLst>
              <a:gd name="adj" fmla="val 1060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7838" y="2936240"/>
            <a:ext cx="29408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 </a:t>
            </a:r>
          </a:p>
        </p:txBody>
      </p:sp>
      <p:pic>
        <p:nvPicPr>
          <p:cNvPr id="24" name="Picture 2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A4E323D-CA92-4572-9CAE-B5C85F0465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7" t="59226" r="38145"/>
          <a:stretch/>
        </p:blipFill>
        <p:spPr>
          <a:xfrm>
            <a:off x="3044500" y="2339220"/>
            <a:ext cx="4637334" cy="399173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0F88E23-633B-40E0-A21F-E6F089DB7CD2}"/>
              </a:ext>
            </a:extLst>
          </p:cNvPr>
          <p:cNvSpPr/>
          <p:nvPr/>
        </p:nvSpPr>
        <p:spPr>
          <a:xfrm>
            <a:off x="4112204" y="5676066"/>
            <a:ext cx="4726996" cy="10489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Thang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hồng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endParaRPr lang="en-US" sz="3200" dirty="0"/>
          </a:p>
          <a:p>
            <a:pPr algn="ctr"/>
            <a:r>
              <a:rPr lang="en-US" sz="3200" dirty="0"/>
              <a:t>Thang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</a:t>
            </a:r>
            <a:r>
              <a:rPr lang="en-US" sz="3200" dirty="0" err="1"/>
              <a:t>ngắn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endParaRPr lang="en-US" sz="3200" dirty="0"/>
          </a:p>
        </p:txBody>
      </p:sp>
      <p:pic>
        <p:nvPicPr>
          <p:cNvPr id="27" name="y2mate.com - Âm thanh câu trả lời đúng và tiếng vỗ tay   the correct answer and applause  Background Music">
            <a:hlinkClick r:id="" action="ppaction://media"/>
            <a:extLst>
              <a:ext uri="{FF2B5EF4-FFF2-40B4-BE49-F238E27FC236}">
                <a16:creationId xmlns:a16="http://schemas.microsoft.com/office/drawing/2014/main" id="{5D7EF102-0553-4BA7-9CA1-5D4808494F1A}"/>
              </a:ext>
            </a:extLst>
          </p:cNvPr>
          <p:cNvPicPr>
            <a:picLocks noGrp="1" noChangeAspect="1"/>
          </p:cNvPicPr>
          <p:nvPr>
            <p:ph sz="half"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95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2676" y="5738564"/>
            <a:ext cx="923925" cy="92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0" dur="603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4" grpId="0" animBg="1"/>
      <p:bldP spid="5" grpId="0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09;p6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2583180" y="4412615"/>
            <a:ext cx="14775180" cy="125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Picture 174"/>
          <p:cNvPicPr/>
          <p:nvPr/>
        </p:nvPicPr>
        <p:blipFill>
          <a:blip r:embed="rId6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240000" flipH="1">
            <a:off x="515620" y="3717290"/>
            <a:ext cx="3192145" cy="243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2052" name="组合 2051"/>
          <p:cNvGrpSpPr/>
          <p:nvPr/>
        </p:nvGrpSpPr>
        <p:grpSpPr>
          <a:xfrm>
            <a:off x="180141" y="1685055"/>
            <a:ext cx="3543074" cy="1451316"/>
            <a:chOff x="1025525" y="1941513"/>
            <a:chExt cx="2552428" cy="1045527"/>
          </a:xfrm>
        </p:grpSpPr>
        <p:sp>
          <p:nvSpPr>
            <p:cNvPr id="2049" name="AutoShape 23"/>
            <p:cNvSpPr>
              <a:spLocks noChangeAspect="1" noChangeArrowheads="1" noTextEdit="1"/>
            </p:cNvSpPr>
            <p:nvPr/>
          </p:nvSpPr>
          <p:spPr bwMode="auto">
            <a:xfrm>
              <a:off x="1025525" y="1941513"/>
              <a:ext cx="2552428" cy="104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50" name="Freeform 25"/>
            <p:cNvSpPr/>
            <p:nvPr/>
          </p:nvSpPr>
          <p:spPr bwMode="auto">
            <a:xfrm>
              <a:off x="1029246" y="1945234"/>
              <a:ext cx="2544987" cy="1038086"/>
            </a:xfrm>
            <a:custGeom>
              <a:avLst/>
              <a:gdLst>
                <a:gd name="T0" fmla="*/ 0 w 499"/>
                <a:gd name="T1" fmla="*/ 202 h 202"/>
                <a:gd name="T2" fmla="*/ 7 w 499"/>
                <a:gd name="T3" fmla="*/ 202 h 202"/>
                <a:gd name="T4" fmla="*/ 492 w 499"/>
                <a:gd name="T5" fmla="*/ 200 h 202"/>
                <a:gd name="T6" fmla="*/ 499 w 499"/>
                <a:gd name="T7" fmla="*/ 200 h 202"/>
                <a:gd name="T8" fmla="*/ 498 w 499"/>
                <a:gd name="T9" fmla="*/ 192 h 202"/>
                <a:gd name="T10" fmla="*/ 421 w 499"/>
                <a:gd name="T11" fmla="*/ 127 h 202"/>
                <a:gd name="T12" fmla="*/ 421 w 499"/>
                <a:gd name="T13" fmla="*/ 127 h 202"/>
                <a:gd name="T14" fmla="*/ 420 w 499"/>
                <a:gd name="T15" fmla="*/ 127 h 202"/>
                <a:gd name="T16" fmla="*/ 385 w 499"/>
                <a:gd name="T17" fmla="*/ 135 h 202"/>
                <a:gd name="T18" fmla="*/ 300 w 499"/>
                <a:gd name="T19" fmla="*/ 84 h 202"/>
                <a:gd name="T20" fmla="*/ 299 w 499"/>
                <a:gd name="T21" fmla="*/ 84 h 202"/>
                <a:gd name="T22" fmla="*/ 294 w 499"/>
                <a:gd name="T23" fmla="*/ 84 h 202"/>
                <a:gd name="T24" fmla="*/ 185 w 499"/>
                <a:gd name="T25" fmla="*/ 0 h 202"/>
                <a:gd name="T26" fmla="*/ 184 w 499"/>
                <a:gd name="T27" fmla="*/ 0 h 202"/>
                <a:gd name="T28" fmla="*/ 105 w 499"/>
                <a:gd name="T29" fmla="*/ 33 h 202"/>
                <a:gd name="T30" fmla="*/ 72 w 499"/>
                <a:gd name="T31" fmla="*/ 113 h 202"/>
                <a:gd name="T32" fmla="*/ 73 w 499"/>
                <a:gd name="T33" fmla="*/ 130 h 202"/>
                <a:gd name="T34" fmla="*/ 69 w 499"/>
                <a:gd name="T35" fmla="*/ 130 h 202"/>
                <a:gd name="T36" fmla="*/ 0 w 499"/>
                <a:gd name="T37" fmla="*/ 195 h 202"/>
                <a:gd name="T38" fmla="*/ 0 w 499"/>
                <a:gd name="T3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9" h="202">
                  <a:moveTo>
                    <a:pt x="0" y="202"/>
                  </a:moveTo>
                  <a:cubicBezTo>
                    <a:pt x="7" y="202"/>
                    <a:pt x="7" y="202"/>
                    <a:pt x="7" y="202"/>
                  </a:cubicBezTo>
                  <a:cubicBezTo>
                    <a:pt x="492" y="200"/>
                    <a:pt x="492" y="200"/>
                    <a:pt x="492" y="200"/>
                  </a:cubicBezTo>
                  <a:cubicBezTo>
                    <a:pt x="499" y="200"/>
                    <a:pt x="499" y="200"/>
                    <a:pt x="499" y="200"/>
                  </a:cubicBezTo>
                  <a:cubicBezTo>
                    <a:pt x="498" y="192"/>
                    <a:pt x="498" y="192"/>
                    <a:pt x="498" y="192"/>
                  </a:cubicBezTo>
                  <a:cubicBezTo>
                    <a:pt x="492" y="154"/>
                    <a:pt x="459" y="127"/>
                    <a:pt x="421" y="127"/>
                  </a:cubicBezTo>
                  <a:cubicBezTo>
                    <a:pt x="421" y="127"/>
                    <a:pt x="421" y="127"/>
                    <a:pt x="421" y="127"/>
                  </a:cubicBezTo>
                  <a:cubicBezTo>
                    <a:pt x="420" y="127"/>
                    <a:pt x="420" y="127"/>
                    <a:pt x="420" y="127"/>
                  </a:cubicBezTo>
                  <a:cubicBezTo>
                    <a:pt x="408" y="127"/>
                    <a:pt x="396" y="130"/>
                    <a:pt x="385" y="135"/>
                  </a:cubicBezTo>
                  <a:cubicBezTo>
                    <a:pt x="368" y="104"/>
                    <a:pt x="336" y="84"/>
                    <a:pt x="300" y="84"/>
                  </a:cubicBezTo>
                  <a:cubicBezTo>
                    <a:pt x="299" y="84"/>
                    <a:pt x="299" y="84"/>
                    <a:pt x="299" y="84"/>
                  </a:cubicBezTo>
                  <a:cubicBezTo>
                    <a:pt x="297" y="84"/>
                    <a:pt x="296" y="84"/>
                    <a:pt x="294" y="84"/>
                  </a:cubicBezTo>
                  <a:cubicBezTo>
                    <a:pt x="281" y="35"/>
                    <a:pt x="236" y="0"/>
                    <a:pt x="185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54" y="0"/>
                    <a:pt x="126" y="12"/>
                    <a:pt x="105" y="33"/>
                  </a:cubicBezTo>
                  <a:cubicBezTo>
                    <a:pt x="83" y="54"/>
                    <a:pt x="72" y="83"/>
                    <a:pt x="72" y="113"/>
                  </a:cubicBezTo>
                  <a:cubicBezTo>
                    <a:pt x="72" y="119"/>
                    <a:pt x="72" y="124"/>
                    <a:pt x="73" y="130"/>
                  </a:cubicBezTo>
                  <a:cubicBezTo>
                    <a:pt x="72" y="130"/>
                    <a:pt x="70" y="130"/>
                    <a:pt x="69" y="130"/>
                  </a:cubicBezTo>
                  <a:cubicBezTo>
                    <a:pt x="32" y="130"/>
                    <a:pt x="2" y="159"/>
                    <a:pt x="0" y="195"/>
                  </a:cubicBezTo>
                  <a:cubicBezTo>
                    <a:pt x="0" y="202"/>
                    <a:pt x="0" y="202"/>
                    <a:pt x="0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7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83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4" name="Freeform 37"/>
          <p:cNvSpPr>
            <a:spLocks noEditPoints="1"/>
          </p:cNvSpPr>
          <p:nvPr/>
        </p:nvSpPr>
        <p:spPr bwMode="auto">
          <a:xfrm>
            <a:off x="312353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6" name="Freeform 39"/>
          <p:cNvSpPr/>
          <p:nvPr/>
        </p:nvSpPr>
        <p:spPr bwMode="auto">
          <a:xfrm>
            <a:off x="639159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2790" y="1768475"/>
            <a:ext cx="2790190" cy="332867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rcRect b="6455"/>
          <a:stretch>
            <a:fillRect/>
          </a:stretch>
        </p:blipFill>
        <p:spPr>
          <a:xfrm>
            <a:off x="10086975" y="-660400"/>
            <a:ext cx="2792730" cy="2471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6" name="Picture 175"/>
          <p:cNvPicPr/>
          <p:nvPr/>
        </p:nvPicPr>
        <p:blipFill>
          <a:blip r:embed="rId10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6440000">
            <a:off x="6974205" y="5033645"/>
            <a:ext cx="1736725" cy="1313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/>
          <p:nvPr/>
        </p:nvPicPr>
        <p:blipFill>
          <a:blip r:embed="rId10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8420000">
            <a:off x="6539230" y="5015865"/>
            <a:ext cx="2983230" cy="151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y2mate.com - Tiếng thác nước chảy cực đã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893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998325" y="1787525"/>
            <a:ext cx="1581150" cy="1466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11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7448 0.00240741 " pathEditMode="relative" rAng="0" ptsTypes="">
                                      <p:cBhvr>
                                        <p:cTn id="32" dur="3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3" grpId="0" bldLvl="0" animBg="1"/>
      <p:bldP spid="84" grpId="0" bldLvl="0" animBg="1"/>
      <p:bldP spid="8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Content Placeholder 100"/>
          <p:cNvPicPr>
            <a:picLocks noGrp="1"/>
          </p:cNvPicPr>
          <p:nvPr>
            <p:ph sz="half" idx="2"/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39982" b="11674"/>
          <a:stretch>
            <a:fillRect/>
          </a:stretch>
        </p:blipFill>
        <p:spPr>
          <a:xfrm>
            <a:off x="3183890" y="4830445"/>
            <a:ext cx="5783580" cy="2103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6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Rounded Rectangle 1"/>
          <p:cNvSpPr/>
          <p:nvPr/>
        </p:nvSpPr>
        <p:spPr>
          <a:xfrm>
            <a:off x="2097668" y="426403"/>
            <a:ext cx="7996664" cy="15824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Linh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Tú, ai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cao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, ai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thấp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43" name="y2mate.com - Âm thanh câu trả lời đúng và tiếng vỗ tay   the correct answer and applause  Background Music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95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1683" y="4075272"/>
            <a:ext cx="923925" cy="923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343C55-B989-44A6-9A96-B21C785616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2204" y="2079625"/>
            <a:ext cx="3848258" cy="35403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06121E-9D98-4AD3-860C-E83A0E42B4A4}"/>
              </a:ext>
            </a:extLst>
          </p:cNvPr>
          <p:cNvSpPr/>
          <p:nvPr/>
        </p:nvSpPr>
        <p:spPr>
          <a:xfrm>
            <a:off x="4112204" y="5840411"/>
            <a:ext cx="4726996" cy="87471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Linh </a:t>
            </a:r>
            <a:r>
              <a:rPr lang="en-US" sz="3200" dirty="0" err="1"/>
              <a:t>cao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 Tú</a:t>
            </a:r>
          </a:p>
          <a:p>
            <a:pPr algn="ctr"/>
            <a:r>
              <a:rPr lang="en-US" sz="3200" dirty="0"/>
              <a:t>Tú </a:t>
            </a:r>
            <a:r>
              <a:rPr lang="en-US" sz="3200" dirty="0" err="1"/>
              <a:t>thấp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 Linh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600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710" y="1675765"/>
            <a:ext cx="2790190" cy="3328670"/>
          </a:xfrm>
          <a:prstGeom prst="rect">
            <a:avLst/>
          </a:prstGeom>
        </p:spPr>
      </p:pic>
      <p:pic>
        <p:nvPicPr>
          <p:cNvPr id="3" name="Google Shape;209;p6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3408045" y="4412615"/>
            <a:ext cx="15600045" cy="125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Picture 174"/>
          <p:cNvPicPr/>
          <p:nvPr/>
        </p:nvPicPr>
        <p:blipFill>
          <a:blip r:embed="rId7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240000" flipH="1">
            <a:off x="6776085" y="3654425"/>
            <a:ext cx="3192145" cy="243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" name="组合 27"/>
          <p:cNvGrpSpPr/>
          <p:nvPr/>
        </p:nvGrpSpPr>
        <p:grpSpPr>
          <a:xfrm>
            <a:off x="-3733164" y="5074920"/>
            <a:ext cx="15925164" cy="2955925"/>
            <a:chOff x="-360562" y="4144963"/>
            <a:chExt cx="12633525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360562" y="4910138"/>
              <a:ext cx="12633525" cy="2190750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2052" name="组合 2051"/>
          <p:cNvGrpSpPr/>
          <p:nvPr/>
        </p:nvGrpSpPr>
        <p:grpSpPr>
          <a:xfrm>
            <a:off x="180141" y="1685055"/>
            <a:ext cx="3543074" cy="1451316"/>
            <a:chOff x="1025525" y="1941513"/>
            <a:chExt cx="2552428" cy="1045527"/>
          </a:xfrm>
        </p:grpSpPr>
        <p:sp>
          <p:nvSpPr>
            <p:cNvPr id="2049" name="AutoShape 23"/>
            <p:cNvSpPr>
              <a:spLocks noChangeAspect="1" noChangeArrowheads="1" noTextEdit="1"/>
            </p:cNvSpPr>
            <p:nvPr/>
          </p:nvSpPr>
          <p:spPr bwMode="auto">
            <a:xfrm>
              <a:off x="1025525" y="1941513"/>
              <a:ext cx="2552428" cy="104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50" name="Freeform 25"/>
            <p:cNvSpPr/>
            <p:nvPr/>
          </p:nvSpPr>
          <p:spPr bwMode="auto">
            <a:xfrm>
              <a:off x="1029246" y="1945234"/>
              <a:ext cx="2544987" cy="1038086"/>
            </a:xfrm>
            <a:custGeom>
              <a:avLst/>
              <a:gdLst>
                <a:gd name="T0" fmla="*/ 0 w 499"/>
                <a:gd name="T1" fmla="*/ 202 h 202"/>
                <a:gd name="T2" fmla="*/ 7 w 499"/>
                <a:gd name="T3" fmla="*/ 202 h 202"/>
                <a:gd name="T4" fmla="*/ 492 w 499"/>
                <a:gd name="T5" fmla="*/ 200 h 202"/>
                <a:gd name="T6" fmla="*/ 499 w 499"/>
                <a:gd name="T7" fmla="*/ 200 h 202"/>
                <a:gd name="T8" fmla="*/ 498 w 499"/>
                <a:gd name="T9" fmla="*/ 192 h 202"/>
                <a:gd name="T10" fmla="*/ 421 w 499"/>
                <a:gd name="T11" fmla="*/ 127 h 202"/>
                <a:gd name="T12" fmla="*/ 421 w 499"/>
                <a:gd name="T13" fmla="*/ 127 h 202"/>
                <a:gd name="T14" fmla="*/ 420 w 499"/>
                <a:gd name="T15" fmla="*/ 127 h 202"/>
                <a:gd name="T16" fmla="*/ 385 w 499"/>
                <a:gd name="T17" fmla="*/ 135 h 202"/>
                <a:gd name="T18" fmla="*/ 300 w 499"/>
                <a:gd name="T19" fmla="*/ 84 h 202"/>
                <a:gd name="T20" fmla="*/ 299 w 499"/>
                <a:gd name="T21" fmla="*/ 84 h 202"/>
                <a:gd name="T22" fmla="*/ 294 w 499"/>
                <a:gd name="T23" fmla="*/ 84 h 202"/>
                <a:gd name="T24" fmla="*/ 185 w 499"/>
                <a:gd name="T25" fmla="*/ 0 h 202"/>
                <a:gd name="T26" fmla="*/ 184 w 499"/>
                <a:gd name="T27" fmla="*/ 0 h 202"/>
                <a:gd name="T28" fmla="*/ 105 w 499"/>
                <a:gd name="T29" fmla="*/ 33 h 202"/>
                <a:gd name="T30" fmla="*/ 72 w 499"/>
                <a:gd name="T31" fmla="*/ 113 h 202"/>
                <a:gd name="T32" fmla="*/ 73 w 499"/>
                <a:gd name="T33" fmla="*/ 130 h 202"/>
                <a:gd name="T34" fmla="*/ 69 w 499"/>
                <a:gd name="T35" fmla="*/ 130 h 202"/>
                <a:gd name="T36" fmla="*/ 0 w 499"/>
                <a:gd name="T37" fmla="*/ 195 h 202"/>
                <a:gd name="T38" fmla="*/ 0 w 499"/>
                <a:gd name="T3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9" h="202">
                  <a:moveTo>
                    <a:pt x="0" y="202"/>
                  </a:moveTo>
                  <a:cubicBezTo>
                    <a:pt x="7" y="202"/>
                    <a:pt x="7" y="202"/>
                    <a:pt x="7" y="202"/>
                  </a:cubicBezTo>
                  <a:cubicBezTo>
                    <a:pt x="492" y="200"/>
                    <a:pt x="492" y="200"/>
                    <a:pt x="492" y="200"/>
                  </a:cubicBezTo>
                  <a:cubicBezTo>
                    <a:pt x="499" y="200"/>
                    <a:pt x="499" y="200"/>
                    <a:pt x="499" y="200"/>
                  </a:cubicBezTo>
                  <a:cubicBezTo>
                    <a:pt x="498" y="192"/>
                    <a:pt x="498" y="192"/>
                    <a:pt x="498" y="192"/>
                  </a:cubicBezTo>
                  <a:cubicBezTo>
                    <a:pt x="492" y="154"/>
                    <a:pt x="459" y="127"/>
                    <a:pt x="421" y="127"/>
                  </a:cubicBezTo>
                  <a:cubicBezTo>
                    <a:pt x="421" y="127"/>
                    <a:pt x="421" y="127"/>
                    <a:pt x="421" y="127"/>
                  </a:cubicBezTo>
                  <a:cubicBezTo>
                    <a:pt x="420" y="127"/>
                    <a:pt x="420" y="127"/>
                    <a:pt x="420" y="127"/>
                  </a:cubicBezTo>
                  <a:cubicBezTo>
                    <a:pt x="408" y="127"/>
                    <a:pt x="396" y="130"/>
                    <a:pt x="385" y="135"/>
                  </a:cubicBezTo>
                  <a:cubicBezTo>
                    <a:pt x="368" y="104"/>
                    <a:pt x="336" y="84"/>
                    <a:pt x="300" y="84"/>
                  </a:cubicBezTo>
                  <a:cubicBezTo>
                    <a:pt x="299" y="84"/>
                    <a:pt x="299" y="84"/>
                    <a:pt x="299" y="84"/>
                  </a:cubicBezTo>
                  <a:cubicBezTo>
                    <a:pt x="297" y="84"/>
                    <a:pt x="296" y="84"/>
                    <a:pt x="294" y="84"/>
                  </a:cubicBezTo>
                  <a:cubicBezTo>
                    <a:pt x="281" y="35"/>
                    <a:pt x="236" y="0"/>
                    <a:pt x="185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54" y="0"/>
                    <a:pt x="126" y="12"/>
                    <a:pt x="105" y="33"/>
                  </a:cubicBezTo>
                  <a:cubicBezTo>
                    <a:pt x="83" y="54"/>
                    <a:pt x="72" y="83"/>
                    <a:pt x="72" y="113"/>
                  </a:cubicBezTo>
                  <a:cubicBezTo>
                    <a:pt x="72" y="119"/>
                    <a:pt x="72" y="124"/>
                    <a:pt x="73" y="130"/>
                  </a:cubicBezTo>
                  <a:cubicBezTo>
                    <a:pt x="72" y="130"/>
                    <a:pt x="70" y="130"/>
                    <a:pt x="69" y="130"/>
                  </a:cubicBezTo>
                  <a:cubicBezTo>
                    <a:pt x="32" y="130"/>
                    <a:pt x="2" y="159"/>
                    <a:pt x="0" y="195"/>
                  </a:cubicBezTo>
                  <a:cubicBezTo>
                    <a:pt x="0" y="202"/>
                    <a:pt x="0" y="202"/>
                    <a:pt x="0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8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83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4" name="Freeform 37"/>
          <p:cNvSpPr>
            <a:spLocks noEditPoints="1"/>
          </p:cNvSpPr>
          <p:nvPr/>
        </p:nvSpPr>
        <p:spPr bwMode="auto">
          <a:xfrm>
            <a:off x="312353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00" name="Picture 99"/>
          <p:cNvPicPr/>
          <p:nvPr/>
        </p:nvPicPr>
        <p:blipFill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rcRect b="6455"/>
          <a:stretch>
            <a:fillRect/>
          </a:stretch>
        </p:blipFill>
        <p:spPr>
          <a:xfrm>
            <a:off x="10086975" y="-660400"/>
            <a:ext cx="2792730" cy="24714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8283575" y="4849495"/>
            <a:ext cx="4636135" cy="2658745"/>
            <a:chOff x="13045" y="7637"/>
            <a:chExt cx="7301" cy="4187"/>
          </a:xfrm>
        </p:grpSpPr>
        <p:pic>
          <p:nvPicPr>
            <p:cNvPr id="178" name="Picture 177"/>
            <p:cNvPicPr/>
            <p:nvPr/>
          </p:nvPicPr>
          <p:blipFill>
            <a:blip r:embed="rId10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240000">
              <a:off x="15221" y="6699"/>
              <a:ext cx="3707" cy="654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/>
            <p:nvPr/>
          </p:nvPicPr>
          <p:blipFill>
            <a:blip r:embed="rId10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4320000">
              <a:off x="14463" y="6219"/>
              <a:ext cx="3707" cy="654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" name="Oval Callout 7"/>
          <p:cNvSpPr/>
          <p:nvPr/>
        </p:nvSpPr>
        <p:spPr>
          <a:xfrm>
            <a:off x="7603571" y="1622679"/>
            <a:ext cx="4394753" cy="1743371"/>
          </a:xfrm>
          <a:prstGeom prst="wedgeEllipseCallout">
            <a:avLst>
              <a:gd name="adj1" fmla="val -25190"/>
              <a:gd name="adj2" fmla="val 918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25" name="y2mate.com - Tiếng thác nước chảy cực đã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893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00410" y="-903457"/>
            <a:ext cx="1581150" cy="1466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42721 0.00231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8" grpId="0" bldLvl="0" animBg="1"/>
      <p:bldP spid="8" grpId="1" animBg="1"/>
      <p:bldP spid="8" grpId="2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164" y="5423111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9321" y="585579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578485" y="-843280"/>
            <a:ext cx="4420235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434263" y="-391089"/>
            <a:ext cx="4102964" cy="274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Picture 151"/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964940" y="902970"/>
            <a:ext cx="3869690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Google Shape;121;p5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349748" y="1516695"/>
            <a:ext cx="1322947" cy="142049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圆角矩形 1"/>
          <p:cNvSpPr/>
          <p:nvPr/>
        </p:nvSpPr>
        <p:spPr>
          <a:xfrm>
            <a:off x="2007235" y="356235"/>
            <a:ext cx="796226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2021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892675" y="1337310"/>
            <a:ext cx="248920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TOÁN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E49980-A40B-4BB2-9B0A-57FFB9E6C698}"/>
              </a:ext>
            </a:extLst>
          </p:cNvPr>
          <p:cNvSpPr txBox="1"/>
          <p:nvPr/>
        </p:nvSpPr>
        <p:spPr>
          <a:xfrm>
            <a:off x="2239618" y="3134713"/>
            <a:ext cx="8706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Bài 26: Đơn vị đo độ dài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91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4DA49E8-5F34-4420-93E2-FE7CA6D96B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9284" y="2764122"/>
            <a:ext cx="5450296" cy="1359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5991</TotalTime>
  <Words>272</Words>
  <Application>Microsoft Office PowerPoint</Application>
  <PresentationFormat>Widescreen</PresentationFormat>
  <Paragraphs>46</Paragraphs>
  <Slides>17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Coiny</vt:lpstr>
      <vt:lpstr>UTM Cookies</vt:lpstr>
      <vt:lpstr>印品黑体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dang my linh</cp:lastModifiedBy>
  <cp:revision>11</cp:revision>
  <dcterms:created xsi:type="dcterms:W3CDTF">2021-12-22T10:24:47Z</dcterms:created>
  <dcterms:modified xsi:type="dcterms:W3CDTF">2025-03-04T01:44:59Z</dcterms:modified>
</cp:coreProperties>
</file>