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86" r:id="rId3"/>
    <p:sldId id="287" r:id="rId4"/>
    <p:sldId id="275" r:id="rId5"/>
    <p:sldId id="257" r:id="rId6"/>
    <p:sldId id="279" r:id="rId7"/>
    <p:sldId id="258" r:id="rId8"/>
    <p:sldId id="288" r:id="rId9"/>
    <p:sldId id="259" r:id="rId10"/>
    <p:sldId id="264" r:id="rId11"/>
    <p:sldId id="280" r:id="rId12"/>
    <p:sldId id="277" r:id="rId13"/>
    <p:sldId id="278" r:id="rId14"/>
    <p:sldId id="271" r:id="rId15"/>
    <p:sldId id="272" r:id="rId16"/>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FB1"/>
    <a:srgbClr val="B9EDFF"/>
    <a:srgbClr val="F8E2FA"/>
    <a:srgbClr val="EEB8F2"/>
    <a:srgbClr val="EBAAF0"/>
    <a:srgbClr val="CC27D9"/>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6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a:t>
            </a:r>
            <a:r>
              <a:rPr lang="en-US" baseline="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3/24/2025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800" dirty="0"/>
              <a:t>MÁI TRƯỜNG MẾN YÊU</a:t>
            </a:r>
          </a:p>
        </p:txBody>
      </p:sp>
      <p:grpSp>
        <p:nvGrpSpPr>
          <p:cNvPr id="2" name="Group 1" descr="Hoa yêu thương"/>
          <p:cNvGrpSpPr/>
          <p:nvPr/>
        </p:nvGrpSpPr>
        <p:grpSpPr>
          <a:xfrm>
            <a:off x="2401166" y="2141283"/>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3600" dirty="0">
                  <a:solidFill>
                    <a:srgbClr val="A71FB1"/>
                  </a:solidFill>
                  <a:latin typeface="UTM Ambrose" panose="02040603050506020204" pitchFamily="18" charset="0"/>
                </a:rPr>
                <a:t>HOA YÊU THƯƠNG</a:t>
              </a:r>
            </a:p>
          </p:txBody>
        </p:sp>
      </p:grpSp>
      <p:grpSp>
        <p:nvGrpSpPr>
          <p:cNvPr id="10" name="Group 9"/>
          <p:cNvGrpSpPr/>
          <p:nvPr/>
        </p:nvGrpSpPr>
        <p:grpSpPr>
          <a:xfrm>
            <a:off x="762000" y="2109520"/>
            <a:ext cx="1639166"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95582" y="-86077"/>
            <a:ext cx="1341530" cy="1107874"/>
          </a:xfrm>
          <a:prstGeom prst="rect">
            <a:avLst/>
          </a:prstGeom>
          <a:noFill/>
        </p:spPr>
        <p:txBody>
          <a:bodyPr wrap="square" lIns="91317" tIns="45660" rIns="91317" bIns="45660" rtlCol="0">
            <a:spAutoFit/>
          </a:bodyPr>
          <a:lstStyle/>
          <a:p>
            <a:pPr algn="ctr"/>
            <a:r>
              <a:rPr lang="en-US" sz="6600" b="1" dirty="0">
                <a:solidFill>
                  <a:srgbClr val="0070C0"/>
                </a:solidFill>
                <a:latin typeface="Arial Rounded MT Bold" pitchFamily="34" charset="0"/>
                <a:ea typeface="Arial-Rounded" pitchFamily="34" charset="0"/>
                <a:cs typeface="Times New Roman" pitchFamily="18" charset="0"/>
              </a:rPr>
              <a:t>3</a:t>
            </a:r>
          </a:p>
        </p:txBody>
      </p:sp>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sp>
        <p:nvSpPr>
          <p:cNvPr id="27" name="TextBox 26"/>
          <p:cNvSpPr txBox="1"/>
          <p:nvPr/>
        </p:nvSpPr>
        <p:spPr>
          <a:xfrm>
            <a:off x="1089419" y="2175447"/>
            <a:ext cx="990600" cy="584654"/>
          </a:xfrm>
          <a:prstGeom prst="rect">
            <a:avLst/>
          </a:prstGeom>
          <a:noFill/>
        </p:spPr>
        <p:txBody>
          <a:bodyPr wrap="square" lIns="91317" tIns="45660" rIns="91317" bIns="45660" rtlCol="0">
            <a:spAutoFit/>
          </a:bodyPr>
          <a:lstStyle/>
          <a:p>
            <a:pPr algn="ctr"/>
            <a:r>
              <a:rPr lang="en-US" sz="2400" b="1" dirty="0" err="1">
                <a:solidFill>
                  <a:schemeClr val="bg1"/>
                </a:solidFill>
                <a:latin typeface="Arial-Rounded" pitchFamily="34" charset="0"/>
                <a:ea typeface="Arial-Rounded" pitchFamily="34" charset="0"/>
                <a:cs typeface="Arial-Rounded" pitchFamily="34" charset="0"/>
              </a:rPr>
              <a:t>Bài</a:t>
            </a:r>
            <a:r>
              <a:rPr lang="en-US" sz="2400" b="1" dirty="0">
                <a:solidFill>
                  <a:schemeClr val="bg1"/>
                </a:solidFill>
                <a:latin typeface="Arial-Rounded" pitchFamily="34" charset="0"/>
                <a:ea typeface="Arial-Rounded" pitchFamily="34" charset="0"/>
                <a:cs typeface="Arial-Rounded" pitchFamily="34" charset="0"/>
              </a:rPr>
              <a:t> </a:t>
            </a:r>
            <a:r>
              <a:rPr lang="en-US" sz="3200" b="1" dirty="0">
                <a:solidFill>
                  <a:schemeClr val="bg1"/>
                </a:solidFill>
                <a:latin typeface="Arial Rounded MT Bold" pitchFamily="34" charset="0"/>
                <a:ea typeface="Arial-Rounded" pitchFamily="34" charset="0"/>
                <a:cs typeface="Times New Roman" pitchFamily="18" charset="0"/>
              </a:rPr>
              <a:t>3</a:t>
            </a:r>
          </a:p>
        </p:txBody>
      </p:sp>
    </p:spTree>
    <p:extLst>
      <p:ext uri="{BB962C8B-B14F-4D97-AF65-F5344CB8AC3E}">
        <p14:creationId xmlns:p14="http://schemas.microsoft.com/office/powerpoint/2010/main" val="92710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8806668" cy="630942"/>
          </a:xfrm>
          <a:prstGeom prst="rect">
            <a:avLst/>
          </a:prstGeom>
        </p:spPr>
        <p:txBody>
          <a:bodyPr wrap="square">
            <a:spAutoFit/>
          </a:bodyPr>
          <a:lstStyle/>
          <a:p>
            <a:pPr algn="just"/>
            <a:r>
              <a:rPr lang="en-US" sz="3500" b="1" dirty="0" err="1">
                <a:solidFill>
                  <a:srgbClr val="7030A0"/>
                </a:solidFill>
                <a:latin typeface="HP001 4 hàng" pitchFamily="34" charset="0"/>
              </a:rPr>
              <a:t>Các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bạn</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đều</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thích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bức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tranh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bông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hoa</a:t>
            </a:r>
            <a:endParaRPr lang="en-US" sz="3500" b="1" dirty="0">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en-US" sz="3500" b="1" dirty="0" err="1">
                <a:solidFill>
                  <a:srgbClr val="7030A0"/>
                </a:solidFill>
                <a:latin typeface="HP001 4 hàng" pitchFamily="34" charset="0"/>
              </a:rPr>
              <a:t>bốn</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cánh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Bức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tranh</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được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treo</a:t>
            </a:r>
            <a:r>
              <a:rPr lang="en-US" sz="3500" b="1" dirty="0">
                <a:solidFill>
                  <a:srgbClr val="7030A0"/>
                </a:solidFill>
                <a:latin typeface="HP001 4 hàng" pitchFamily="34" charset="0"/>
              </a:rPr>
              <a:t> ở </a:t>
            </a:r>
            <a:r>
              <a:rPr lang="en-US" sz="3500" b="1" dirty="0" err="1">
                <a:solidFill>
                  <a:srgbClr val="7030A0"/>
                </a:solidFill>
                <a:latin typeface="HP001 4 hàng" pitchFamily="34" charset="0"/>
              </a:rPr>
              <a:t>góc</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sáng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tạo</a:t>
            </a:r>
            <a:endParaRPr lang="en-US" sz="3500" b="1" dirty="0">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en-US" sz="3500" b="1" dirty="0" err="1">
                <a:solidFill>
                  <a:srgbClr val="7030A0"/>
                </a:solidFill>
                <a:latin typeface="HP001 4 hàng" pitchFamily="34" charset="0"/>
              </a:rPr>
              <a:t>của</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lớp</a:t>
            </a:r>
            <a:r>
              <a:rPr lang="en-US" sz="3500" b="1" dirty="0">
                <a:solidFill>
                  <a:srgbClr val="7030A0"/>
                </a:solidFill>
                <a:latin typeface="HP001 4 hàng" pitchFamily="34" charset="0"/>
              </a:rPr>
              <a:t>.</a:t>
            </a:r>
          </a:p>
        </p:txBody>
      </p:sp>
      <p:sp>
        <p:nvSpPr>
          <p:cNvPr id="8" name="Flowchart: Document 17">
            <a:extLst>
              <a:ext uri="{FF2B5EF4-FFF2-40B4-BE49-F238E27FC236}">
                <a16:creationId xmlns:a16="http://schemas.microsoft.com/office/drawing/2014/main" id="{F7C29DD4-82B5-4598-8AB3-49C6D45CFEE6}"/>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2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ocument 17">
            <a:extLst>
              <a:ext uri="{FF2B5EF4-FFF2-40B4-BE49-F238E27FC236}">
                <a16:creationId xmlns:a16="http://schemas.microsoft.com/office/drawing/2014/main" id="{5985E99E-7E80-4381-96D3-3764E8414DEA}"/>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4611376" y="444717"/>
            <a:ext cx="4554538" cy="4554538"/>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lowchart: Document 17">
            <a:extLst>
              <a:ext uri="{FF2B5EF4-FFF2-40B4-BE49-F238E27FC236}">
                <a16:creationId xmlns:a16="http://schemas.microsoft.com/office/drawing/2014/main" id="{F1CD05C0-9CD8-479C-A587-52CF310A222F}"/>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67000" y="818285"/>
            <a:ext cx="2514600" cy="523220"/>
          </a:xfrm>
          <a:prstGeom prst="rect">
            <a:avLst/>
          </a:prstGeom>
          <a:noFill/>
        </p:spPr>
        <p:txBody>
          <a:bodyPr wrap="square" rtlCol="0">
            <a:spAutoFit/>
          </a:bodyPr>
          <a:lstStyle/>
          <a:p>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ắn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nót</a:t>
            </a:r>
            <a:endParaRPr lang="en-US" sz="2800" dirty="0">
              <a:latin typeface="UTM Avo" panose="02040603050506020204" pitchFamily="18" charset="0"/>
              <a:cs typeface="Arial" pitchFamily="34" charset="0"/>
            </a:endParaRPr>
          </a:p>
        </p:txBody>
      </p:sp>
      <p:sp>
        <p:nvSpPr>
          <p:cNvPr id="11" name="TextBox 10"/>
          <p:cNvSpPr txBox="1"/>
          <p:nvPr/>
        </p:nvSpPr>
        <p:spPr>
          <a:xfrm>
            <a:off x="4401591" y="818285"/>
            <a:ext cx="249441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ánh</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ắng</a:t>
            </a:r>
            <a:endParaRPr lang="en-US" sz="2800" dirty="0">
              <a:latin typeface="UTM Avo" panose="02040603050506020204" pitchFamily="18" charset="0"/>
              <a:cs typeface="Arial" pitchFamily="34" charset="0"/>
            </a:endParaRP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dirty="0">
                <a:latin typeface="UTM Avo" panose="02040603050506020204" pitchFamily="18" charset="0"/>
                <a:ea typeface="Arial-Rounded" pitchFamily="34" charset="0"/>
                <a:cs typeface="Arial" pitchFamily="34" charset="0"/>
              </a:rPr>
              <a:t>b. </a:t>
            </a:r>
            <a:r>
              <a:rPr lang="en-US" sz="3200" i="1" dirty="0" err="1">
                <a:latin typeface="UTM Avo" panose="02040603050506020204" pitchFamily="18" charset="0"/>
                <a:ea typeface="Arial-Rounded" pitchFamily="34" charset="0"/>
                <a:cs typeface="Arial" pitchFamily="34" charset="0"/>
              </a:rPr>
              <a:t>gh</a:t>
            </a:r>
            <a:r>
              <a:rPr lang="en-US" sz="3200" dirty="0">
                <a:latin typeface="UTM Avo" panose="02040603050506020204" pitchFamily="18" charset="0"/>
                <a:ea typeface="Arial-Rounded" pitchFamily="34" charset="0"/>
                <a:cs typeface="Arial" pitchFamily="34" charset="0"/>
              </a:rPr>
              <a:t> </a:t>
            </a:r>
            <a:r>
              <a:rPr lang="en-US" sz="2800" dirty="0">
                <a:latin typeface="UTM Avo" panose="02040603050506020204" pitchFamily="18" charset="0"/>
                <a:ea typeface="Arial-Rounded" pitchFamily="34" charset="0"/>
                <a:cs typeface="Arial" pitchFamily="34" charset="0"/>
              </a:rPr>
              <a:t>hay</a:t>
            </a:r>
            <a:r>
              <a:rPr lang="en-US" sz="3200" dirty="0">
                <a:latin typeface="UTM Avo" panose="02040603050506020204" pitchFamily="18" charset="0"/>
                <a:ea typeface="Arial-Rounded" pitchFamily="34" charset="0"/>
                <a:cs typeface="Arial" pitchFamily="34" charset="0"/>
              </a:rPr>
              <a:t> </a:t>
            </a:r>
            <a:r>
              <a:rPr lang="en-US" sz="3200" i="1" dirty="0">
                <a:latin typeface="UTM Avo" panose="02040603050506020204" pitchFamily="18" charset="0"/>
                <a:ea typeface="Arial-Rounded" pitchFamily="34" charset="0"/>
                <a:cs typeface="Arial" pitchFamily="34" charset="0"/>
              </a:rPr>
              <a:t>g?</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3230" y="88678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dirty="0" err="1">
                <a:latin typeface="UTM Avo" panose="02040603050506020204" pitchFamily="18" charset="0"/>
                <a:ea typeface="Arial-Rounded" pitchFamily="34" charset="0"/>
                <a:cs typeface="Arial" pitchFamily="34" charset="0"/>
              </a:rPr>
              <a:t>Chọn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phù</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hợp</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thay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bông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25977" y="823053"/>
            <a:ext cx="2971800" cy="523208"/>
          </a:xfrm>
          <a:prstGeom prst="rect">
            <a:avLst/>
          </a:prstGeom>
          <a:noFill/>
        </p:spPr>
        <p:txBody>
          <a:bodyPr wrap="square" lIns="91428" tIns="45714" rIns="91428" bIns="45714" rtlCol="0">
            <a:spAutoFit/>
          </a:bodyPr>
          <a:lstStyle/>
          <a:p>
            <a:pPr algn="just"/>
            <a:r>
              <a:rPr lang="en-US" sz="2800" dirty="0">
                <a:latin typeface="UTM Avo" panose="02040603050506020204" pitchFamily="18" charset="0"/>
                <a:ea typeface="Arial-Rounded" pitchFamily="34" charset="0"/>
                <a:cs typeface="Arial" pitchFamily="34" charset="0"/>
              </a:rPr>
              <a:t>a. </a:t>
            </a:r>
            <a:r>
              <a:rPr lang="en-US" sz="2800" i="1" dirty="0">
                <a:latin typeface="UTM Avo" panose="02040603050506020204" pitchFamily="18" charset="0"/>
                <a:ea typeface="Arial-Rounded" pitchFamily="34" charset="0"/>
                <a:cs typeface="Arial" pitchFamily="34" charset="0"/>
              </a:rPr>
              <a:t>l</a:t>
            </a:r>
            <a:r>
              <a:rPr lang="en-US" sz="2800" dirty="0">
                <a:latin typeface="UTM Avo" panose="02040603050506020204" pitchFamily="18" charset="0"/>
                <a:ea typeface="Arial-Rounded" pitchFamily="34" charset="0"/>
                <a:cs typeface="Arial" pitchFamily="34" charset="0"/>
              </a:rPr>
              <a:t> hay </a:t>
            </a:r>
            <a:r>
              <a:rPr lang="en-US" sz="2800" i="1" dirty="0">
                <a:latin typeface="UTM Avo" panose="02040603050506020204" pitchFamily="18" charset="0"/>
                <a:ea typeface="Arial-Rounded" pitchFamily="34" charset="0"/>
                <a:cs typeface="Arial" pitchFamily="34" charset="0"/>
              </a:rPr>
              <a:t>n?</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2319" y="90858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im</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ặng</a:t>
            </a:r>
            <a:endParaRPr lang="en-US" sz="2800" dirty="0">
              <a:latin typeface="UTM Avo" panose="02040603050506020204" pitchFamily="18" charset="0"/>
              <a:cs typeface="Arial" pitchFamily="34" charset="0"/>
            </a:endParaRPr>
          </a:p>
        </p:txBody>
      </p:sp>
      <p:pic>
        <p:nvPicPr>
          <p:cNvPr id="13"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1495" y="92582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i</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chép</a:t>
            </a:r>
            <a:endParaRPr lang="en-US" sz="2800" dirty="0">
              <a:latin typeface="UTM Avo" panose="02040603050506020204" pitchFamily="18" charset="0"/>
              <a:cs typeface="Arial" pitchFamily="34" charset="0"/>
            </a:endParaRPr>
          </a:p>
        </p:txBody>
      </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873644" y="1489524"/>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ân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ũi</a:t>
            </a:r>
            <a:r>
              <a:rPr lang="en-US" sz="2800" dirty="0">
                <a:latin typeface="UTM Avo" panose="02040603050506020204" pitchFamily="18" charset="0"/>
                <a:cs typeface="Arial" pitchFamily="34" charset="0"/>
              </a:rPr>
              <a:t>     </a:t>
            </a:r>
          </a:p>
        </p:txBody>
      </p:sp>
      <p:sp>
        <p:nvSpPr>
          <p:cNvPr id="17" name="TextBox 16"/>
          <p:cNvSpPr txBox="1"/>
          <p:nvPr/>
        </p:nvSpPr>
        <p:spPr>
          <a:xfrm>
            <a:off x="6177687" y="1468734"/>
            <a:ext cx="2514600"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gọn</a:t>
            </a:r>
            <a:r>
              <a:rPr lang="en-US" sz="2800" dirty="0">
                <a:latin typeface="UTM Avo" panose="02040603050506020204" pitchFamily="18" charset="0"/>
                <a:cs typeface="Arial" pitchFamily="34" charset="0"/>
              </a:rPr>
              <a:t>     </a:t>
            </a:r>
            <a:r>
              <a:rPr lang="en-US" sz="2800" dirty="0" err="1">
                <a:latin typeface="UTM Avo" panose="02040603050506020204" pitchFamily="18" charset="0"/>
                <a:cs typeface="Arial" pitchFamily="34" charset="0"/>
              </a:rPr>
              <a:t>àng</a:t>
            </a:r>
            <a:endParaRPr lang="en-US" sz="2800" dirty="0">
              <a:latin typeface="UTM Avo" panose="02040603050506020204" pitchFamily="18" charset="0"/>
              <a:cs typeface="Arial" pitchFamily="34" charset="0"/>
            </a:endParaRPr>
          </a:p>
        </p:txBody>
      </p:sp>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068" y="154867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361" y="1555099"/>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616488" y="752753"/>
            <a:ext cx="585643" cy="584775"/>
          </a:xfrm>
          <a:prstGeom prst="rect">
            <a:avLst/>
          </a:prstGeom>
          <a:noFill/>
        </p:spPr>
        <p:txBody>
          <a:bodyPr wrap="square" rtlCol="0">
            <a:spAutoFit/>
          </a:bodyPr>
          <a:lstStyle/>
          <a:p>
            <a:pPr algn="ctr"/>
            <a:r>
              <a:rPr lang="en-US" sz="3200" dirty="0">
                <a:latin typeface="Arial" pitchFamily="34" charset="0"/>
                <a:cs typeface="Arial" pitchFamily="34" charset="0"/>
              </a:rPr>
              <a:t>n</a:t>
            </a:r>
          </a:p>
        </p:txBody>
      </p:sp>
      <p:sp>
        <p:nvSpPr>
          <p:cNvPr id="27" name="TextBox 26"/>
          <p:cNvSpPr txBox="1"/>
          <p:nvPr/>
        </p:nvSpPr>
        <p:spPr>
          <a:xfrm>
            <a:off x="5248223" y="775723"/>
            <a:ext cx="916420" cy="584775"/>
          </a:xfrm>
          <a:prstGeom prst="rect">
            <a:avLst/>
          </a:prstGeom>
          <a:noFill/>
        </p:spPr>
        <p:txBody>
          <a:bodyPr wrap="square" rtlCol="0">
            <a:spAutoFit/>
          </a:bodyPr>
          <a:lstStyle/>
          <a:p>
            <a:pPr algn="ctr"/>
            <a:r>
              <a:rPr lang="en-US" sz="3200" dirty="0">
                <a:latin typeface="Arial" pitchFamily="34" charset="0"/>
                <a:cs typeface="Arial" pitchFamily="34" charset="0"/>
              </a:rPr>
              <a:t>n</a:t>
            </a:r>
          </a:p>
        </p:txBody>
      </p:sp>
      <p:sp>
        <p:nvSpPr>
          <p:cNvPr id="28" name="TextBox 27"/>
          <p:cNvSpPr txBox="1"/>
          <p:nvPr/>
        </p:nvSpPr>
        <p:spPr>
          <a:xfrm>
            <a:off x="7273426" y="804781"/>
            <a:ext cx="916420" cy="584775"/>
          </a:xfrm>
          <a:prstGeom prst="rect">
            <a:avLst/>
          </a:prstGeom>
          <a:noFill/>
        </p:spPr>
        <p:txBody>
          <a:bodyPr wrap="square" rtlCol="0">
            <a:spAutoFit/>
          </a:bodyPr>
          <a:lstStyle/>
          <a:p>
            <a:pPr algn="ctr"/>
            <a:r>
              <a:rPr lang="en-US" sz="3200" dirty="0">
                <a:latin typeface="Arial" pitchFamily="34" charset="0"/>
                <a:cs typeface="Arial" pitchFamily="34" charset="0"/>
              </a:rPr>
              <a:t>l</a:t>
            </a:r>
          </a:p>
        </p:txBody>
      </p:sp>
      <p:sp>
        <p:nvSpPr>
          <p:cNvPr id="29" name="TextBox 28"/>
          <p:cNvSpPr txBox="1"/>
          <p:nvPr/>
        </p:nvSpPr>
        <p:spPr>
          <a:xfrm>
            <a:off x="2514744" y="1484943"/>
            <a:ext cx="728519" cy="523220"/>
          </a:xfrm>
          <a:prstGeom prst="rect">
            <a:avLst/>
          </a:prstGeom>
          <a:noFill/>
        </p:spPr>
        <p:txBody>
          <a:bodyPr wrap="square" rtlCol="0">
            <a:spAutoFit/>
          </a:bodyPr>
          <a:lstStyle/>
          <a:p>
            <a:pPr algn="ctr"/>
            <a:r>
              <a:rPr lang="en-US" sz="2800" dirty="0" err="1">
                <a:latin typeface="UTM Avo" panose="02040603050506020204" pitchFamily="18" charset="0"/>
                <a:cs typeface="Arial" pitchFamily="34" charset="0"/>
              </a:rPr>
              <a:t>gh</a:t>
            </a:r>
            <a:endParaRPr lang="en-US" sz="2800" dirty="0">
              <a:latin typeface="UTM Avo" panose="02040603050506020204" pitchFamily="18" charset="0"/>
              <a:cs typeface="Arial" pitchFamily="34" charset="0"/>
            </a:endParaRPr>
          </a:p>
        </p:txBody>
      </p:sp>
      <p:sp>
        <p:nvSpPr>
          <p:cNvPr id="30" name="TextBox 29"/>
          <p:cNvSpPr txBox="1"/>
          <p:nvPr/>
        </p:nvSpPr>
        <p:spPr>
          <a:xfrm>
            <a:off x="4226298" y="1494130"/>
            <a:ext cx="587521"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sp>
        <p:nvSpPr>
          <p:cNvPr id="31" name="TextBox 30"/>
          <p:cNvSpPr txBox="1"/>
          <p:nvPr/>
        </p:nvSpPr>
        <p:spPr>
          <a:xfrm>
            <a:off x="7102191" y="1472831"/>
            <a:ext cx="916420"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pic>
        <p:nvPicPr>
          <p:cNvPr id="54" name="Picture 53">
            <a:extLst>
              <a:ext uri="{FF2B5EF4-FFF2-40B4-BE49-F238E27FC236}">
                <a16:creationId xmlns:a16="http://schemas.microsoft.com/office/drawing/2014/main" id="{921F4874-9ED4-49FE-AE4B-770891A0CA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1465"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a:extLst>
              <a:ext uri="{FF2B5EF4-FFF2-40B4-BE49-F238E27FC236}">
                <a16:creationId xmlns:a16="http://schemas.microsoft.com/office/drawing/2014/main" id="{504DDE6B-C19B-401D-8CAF-616DE59D5DFD}"/>
              </a:ext>
            </a:extLst>
          </p:cNvPr>
          <p:cNvSpPr txBox="1"/>
          <p:nvPr/>
        </p:nvSpPr>
        <p:spPr>
          <a:xfrm>
            <a:off x="4962652" y="1465964"/>
            <a:ext cx="587521" cy="523220"/>
          </a:xfrm>
          <a:prstGeom prst="rect">
            <a:avLst/>
          </a:prstGeom>
          <a:noFill/>
        </p:spPr>
        <p:txBody>
          <a:bodyPr wrap="square" rtlCol="0">
            <a:spAutoFit/>
          </a:bodyPr>
          <a:lstStyle/>
          <a:p>
            <a:pPr algn="ctr"/>
            <a:r>
              <a:rPr lang="en-US" sz="2800" dirty="0">
                <a:latin typeface="UTM Avo" panose="02040603050506020204" pitchFamily="18" charset="0"/>
                <a:cs typeface="Arial" pitchFamily="34" charset="0"/>
              </a:rPr>
              <a:t>g</a:t>
            </a: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exit" presetSubtype="9"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0-ppt_h/2"/>
                                          </p:val>
                                        </p:tav>
                                      </p:tavLst>
                                    </p:anim>
                                    <p:set>
                                      <p:cBhvr>
                                        <p:cTn id="14" dur="1" fill="hold">
                                          <p:stCondLst>
                                            <p:cond delay="499"/>
                                          </p:stCondLst>
                                        </p:cTn>
                                        <p:tgtEl>
                                          <p:spTgt spid="3"/>
                                        </p:tgtEl>
                                        <p:attrNameLst>
                                          <p:attrName>style.visibility</p:attrName>
                                        </p:attrNameLst>
                                      </p:cBhvr>
                                      <p:to>
                                        <p:strVal val="hidden"/>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
                                        <p:tgtEl>
                                          <p:spTgt spid="26"/>
                                        </p:tgtEl>
                                      </p:cBhvr>
                                    </p:animEffect>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exit" presetSubtype="9" fill="hold"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0-ppt_w/2"/>
                                          </p:val>
                                        </p:tav>
                                      </p:tavLst>
                                    </p:anim>
                                    <p:anim calcmode="lin" valueType="num">
                                      <p:cBhvr additive="base">
                                        <p:cTn id="24" dur="500"/>
                                        <p:tgtEl>
                                          <p:spTgt spid="10"/>
                                        </p:tgtEl>
                                        <p:attrNameLst>
                                          <p:attrName>ppt_y</p:attrName>
                                        </p:attrNameLst>
                                      </p:cBhvr>
                                      <p:tavLst>
                                        <p:tav tm="0">
                                          <p:val>
                                            <p:strVal val="ppt_y"/>
                                          </p:val>
                                        </p:tav>
                                        <p:tav tm="100000">
                                          <p:val>
                                            <p:strVal val="0-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
                                        <p:tgtEl>
                                          <p:spTgt spid="27"/>
                                        </p:tgtEl>
                                      </p:cBhvr>
                                    </p:animEffec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3"/>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0-ppt_w/2"/>
                                          </p:val>
                                        </p:tav>
                                      </p:tavLst>
                                    </p:anim>
                                    <p:anim calcmode="lin" valueType="num">
                                      <p:cBhvr additive="base">
                                        <p:cTn id="35" dur="500"/>
                                        <p:tgtEl>
                                          <p:spTgt spid="13"/>
                                        </p:tgtEl>
                                        <p:attrNameLst>
                                          <p:attrName>ppt_y</p:attrName>
                                        </p:attrNameLst>
                                      </p:cBhvr>
                                      <p:tavLst>
                                        <p:tav tm="0">
                                          <p:val>
                                            <p:strVal val="ppt_y"/>
                                          </p:val>
                                        </p:tav>
                                        <p:tav tm="100000">
                                          <p:val>
                                            <p:strVal val="0-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10"/>
                                        <p:tgtEl>
                                          <p:spTgt spid="28"/>
                                        </p:tgtEl>
                                      </p:cBhvr>
                                    </p:animEffect>
                                  </p:childTnLst>
                                </p:cTn>
                              </p:par>
                            </p:childTnLst>
                          </p:cTn>
                        </p:par>
                      </p:childTnLst>
                    </p:cTn>
                  </p:par>
                </p:childTnLst>
              </p:cTn>
              <p:nextCondLst>
                <p:cond evt="onClick" delay="0">
                  <p:tgtEl>
                    <p:spTgt spid="13"/>
                  </p:tgtEl>
                </p:cond>
              </p:nextCondLst>
            </p:seq>
            <p:seq concurrent="1" nextAc="seek">
              <p:cTn id="41" restart="whenNotActive" fill="hold" evtFilter="cancelBubble" nodeType="interactiveSeq">
                <p:stCondLst>
                  <p:cond evt="onClick" delay="0">
                    <p:tgtEl>
                      <p:spTgt spid="15"/>
                    </p:tgtEl>
                  </p:cond>
                </p:stCondLst>
                <p:endSync evt="end" delay="0">
                  <p:rtn val="all"/>
                </p:endSync>
                <p:childTnLst>
                  <p:par>
                    <p:cTn id="42" fill="hold">
                      <p:stCondLst>
                        <p:cond delay="0"/>
                      </p:stCondLst>
                      <p:childTnLst>
                        <p:par>
                          <p:cTn id="43" fill="hold">
                            <p:stCondLst>
                              <p:cond delay="0"/>
                            </p:stCondLst>
                            <p:childTnLst>
                              <p:par>
                                <p:cTn id="44" presetID="2" presetClass="exit" presetSubtype="9" fill="hold" nodeType="clickEffect">
                                  <p:stCondLst>
                                    <p:cond delay="0"/>
                                  </p:stCondLst>
                                  <p:childTnLst>
                                    <p:anim calcmode="lin" valueType="num">
                                      <p:cBhvr additive="base">
                                        <p:cTn id="45" dur="500"/>
                                        <p:tgtEl>
                                          <p:spTgt spid="15"/>
                                        </p:tgtEl>
                                        <p:attrNameLst>
                                          <p:attrName>ppt_x</p:attrName>
                                        </p:attrNameLst>
                                      </p:cBhvr>
                                      <p:tavLst>
                                        <p:tav tm="0">
                                          <p:val>
                                            <p:strVal val="ppt_x"/>
                                          </p:val>
                                        </p:tav>
                                        <p:tav tm="100000">
                                          <p:val>
                                            <p:strVal val="0-ppt_w/2"/>
                                          </p:val>
                                        </p:tav>
                                      </p:tavLst>
                                    </p:anim>
                                    <p:anim calcmode="lin" valueType="num">
                                      <p:cBhvr additive="base">
                                        <p:cTn id="46" dur="500"/>
                                        <p:tgtEl>
                                          <p:spTgt spid="15"/>
                                        </p:tgtEl>
                                        <p:attrNameLst>
                                          <p:attrName>ppt_y</p:attrName>
                                        </p:attrNameLst>
                                      </p:cBhvr>
                                      <p:tavLst>
                                        <p:tav tm="0">
                                          <p:val>
                                            <p:strVal val="ppt_y"/>
                                          </p:val>
                                        </p:tav>
                                        <p:tav tm="100000">
                                          <p:val>
                                            <p:strVal val="0-ppt_h/2"/>
                                          </p:val>
                                        </p:tav>
                                      </p:tavLst>
                                    </p:anim>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
                                        <p:tgtEl>
                                          <p:spTgt spid="29"/>
                                        </p:tgtEl>
                                      </p:cBhvr>
                                    </p:animEffect>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2" presetClass="exit" presetSubtype="9" fill="hold" nodeType="click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0-ppt_w/2"/>
                                          </p:val>
                                        </p:tav>
                                      </p:tavLst>
                                    </p:anim>
                                    <p:anim calcmode="lin" valueType="num">
                                      <p:cBhvr additive="base">
                                        <p:cTn id="57" dur="500"/>
                                        <p:tgtEl>
                                          <p:spTgt spid="21"/>
                                        </p:tgtEl>
                                        <p:attrNameLst>
                                          <p:attrName>ppt_y</p:attrName>
                                        </p:attrNameLst>
                                      </p:cBhvr>
                                      <p:tavLst>
                                        <p:tav tm="0">
                                          <p:val>
                                            <p:strVal val="ppt_y"/>
                                          </p:val>
                                        </p:tav>
                                        <p:tav tm="100000">
                                          <p:val>
                                            <p:strVal val="0-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
                                        <p:tgtEl>
                                          <p:spTgt spid="30"/>
                                        </p:tgtEl>
                                      </p:cBhvr>
                                    </p:animEffect>
                                  </p:childTnLst>
                                </p:cTn>
                              </p:par>
                            </p:childTnLst>
                          </p:cTn>
                        </p:par>
                      </p:childTnLst>
                    </p:cTn>
                  </p:par>
                </p:childTnLst>
              </p:cTn>
              <p:nextCondLst>
                <p:cond evt="onClick" delay="0">
                  <p:tgtEl>
                    <p:spTgt spid="21"/>
                  </p:tgtEl>
                </p:cond>
              </p:nextCondLst>
            </p:seq>
            <p:seq concurrent="1" nextAc="seek">
              <p:cTn id="63" restart="whenNotActive" fill="hold" evtFilter="cancelBubble" nodeType="interactiveSeq">
                <p:stCondLst>
                  <p:cond evt="onClick" delay="0">
                    <p:tgtEl>
                      <p:spTgt spid="22"/>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2"/>
                                        </p:tgtEl>
                                        <p:attrNameLst>
                                          <p:attrName>ppt_x</p:attrName>
                                        </p:attrNameLst>
                                      </p:cBhvr>
                                      <p:tavLst>
                                        <p:tav tm="0">
                                          <p:val>
                                            <p:strVal val="ppt_x"/>
                                          </p:val>
                                        </p:tav>
                                        <p:tav tm="100000">
                                          <p:val>
                                            <p:strVal val="0-ppt_w/2"/>
                                          </p:val>
                                        </p:tav>
                                      </p:tavLst>
                                    </p:anim>
                                    <p:anim calcmode="lin" valueType="num">
                                      <p:cBhvr additive="base">
                                        <p:cTn id="68" dur="500"/>
                                        <p:tgtEl>
                                          <p:spTgt spid="22"/>
                                        </p:tgtEl>
                                        <p:attrNameLst>
                                          <p:attrName>ppt_y</p:attrName>
                                        </p:attrNameLst>
                                      </p:cBhvr>
                                      <p:tavLst>
                                        <p:tav tm="0">
                                          <p:val>
                                            <p:strVal val="ppt_y"/>
                                          </p:val>
                                        </p:tav>
                                        <p:tav tm="100000">
                                          <p:val>
                                            <p:strVal val="0-ppt_h/2"/>
                                          </p:val>
                                        </p:tav>
                                      </p:tavLst>
                                    </p:anim>
                                    <p:set>
                                      <p:cBhvr>
                                        <p:cTn id="69" dur="1" fill="hold">
                                          <p:stCondLst>
                                            <p:cond delay="499"/>
                                          </p:stCondLst>
                                        </p:cTn>
                                        <p:tgtEl>
                                          <p:spTgt spid="22"/>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
                                        <p:tgtEl>
                                          <p:spTgt spid="31"/>
                                        </p:tgtEl>
                                      </p:cBhvr>
                                    </p:animEffect>
                                  </p:childTnLst>
                                </p:cTn>
                              </p:par>
                            </p:childTnLst>
                          </p:cTn>
                        </p:par>
                      </p:childTnLst>
                    </p:cTn>
                  </p:par>
                </p:childTnLst>
              </p:cTn>
              <p:nextCondLst>
                <p:cond evt="onClick" delay="0">
                  <p:tgtEl>
                    <p:spTgt spid="22"/>
                  </p:tgtEl>
                </p:cond>
              </p:nextCondLst>
            </p:seq>
            <p:seq concurrent="1" nextAc="seek">
              <p:cTn id="74" restart="whenNotActive" fill="hold" evtFilter="cancelBubble" nodeType="interactiveSeq">
                <p:stCondLst>
                  <p:cond evt="onClick" delay="0">
                    <p:tgtEl>
                      <p:spTgt spid="54"/>
                    </p:tgtEl>
                  </p:cond>
                </p:stCondLst>
                <p:endSync evt="end" delay="0">
                  <p:rtn val="all"/>
                </p:endSync>
                <p:childTnLst>
                  <p:par>
                    <p:cTn id="75" fill="hold">
                      <p:stCondLst>
                        <p:cond delay="0"/>
                      </p:stCondLst>
                      <p:childTnLst>
                        <p:par>
                          <p:cTn id="76" fill="hold">
                            <p:stCondLst>
                              <p:cond delay="0"/>
                            </p:stCondLst>
                            <p:childTnLst>
                              <p:par>
                                <p:cTn id="77" presetID="2" presetClass="exit" presetSubtype="9" fill="hold" nodeType="clickEffect">
                                  <p:stCondLst>
                                    <p:cond delay="0"/>
                                  </p:stCondLst>
                                  <p:childTnLst>
                                    <p:anim calcmode="lin" valueType="num">
                                      <p:cBhvr additive="base">
                                        <p:cTn id="78" dur="500"/>
                                        <p:tgtEl>
                                          <p:spTgt spid="54"/>
                                        </p:tgtEl>
                                        <p:attrNameLst>
                                          <p:attrName>ppt_x</p:attrName>
                                        </p:attrNameLst>
                                      </p:cBhvr>
                                      <p:tavLst>
                                        <p:tav tm="0">
                                          <p:val>
                                            <p:strVal val="ppt_x"/>
                                          </p:val>
                                        </p:tav>
                                        <p:tav tm="100000">
                                          <p:val>
                                            <p:strVal val="0-ppt_w/2"/>
                                          </p:val>
                                        </p:tav>
                                      </p:tavLst>
                                    </p:anim>
                                    <p:anim calcmode="lin" valueType="num">
                                      <p:cBhvr additive="base">
                                        <p:cTn id="79" dur="500"/>
                                        <p:tgtEl>
                                          <p:spTgt spid="54"/>
                                        </p:tgtEl>
                                        <p:attrNameLst>
                                          <p:attrName>ppt_y</p:attrName>
                                        </p:attrNameLst>
                                      </p:cBhvr>
                                      <p:tavLst>
                                        <p:tav tm="0">
                                          <p:val>
                                            <p:strVal val="ppt_y"/>
                                          </p:val>
                                        </p:tav>
                                        <p:tav tm="100000">
                                          <p:val>
                                            <p:strVal val="0-ppt_h/2"/>
                                          </p:val>
                                        </p:tav>
                                      </p:tavLst>
                                    </p:anim>
                                    <p:set>
                                      <p:cBhvr>
                                        <p:cTn id="8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26" grpId="0"/>
      <p:bldP spid="27" grpId="0"/>
      <p:bldP spid="28" grpId="0"/>
      <p:bldP spid="29" grpId="0"/>
      <p:bldP spid="30" grpId="0"/>
      <p:bldP spid="31"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7">
            <a:extLst>
              <a:ext uri="{FF2B5EF4-FFF2-40B4-BE49-F238E27FC236}">
                <a16:creationId xmlns:a16="http://schemas.microsoft.com/office/drawing/2014/main" id="{BBE4D3A6-D615-4533-83EE-79F04DC506F8}"/>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5977" y="356663"/>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9</a:t>
            </a:r>
          </a:p>
        </p:txBody>
      </p:sp>
      <p:sp>
        <p:nvSpPr>
          <p:cNvPr id="4" name="TextBox 3"/>
          <p:cNvSpPr txBox="1"/>
          <p:nvPr/>
        </p:nvSpPr>
        <p:spPr>
          <a:xfrm>
            <a:off x="634054" y="356663"/>
            <a:ext cx="8279333" cy="830948"/>
          </a:xfrm>
          <a:prstGeom prst="rect">
            <a:avLst/>
          </a:prstGeom>
          <a:noFill/>
          <a:ln>
            <a:noFill/>
          </a:ln>
        </p:spPr>
        <p:txBody>
          <a:bodyPr wrap="square" lIns="91391" tIns="45696" rIns="91391" bIns="45696" rtlCol="0">
            <a:spAutoFit/>
          </a:bodyPr>
          <a:lstStyle/>
          <a:p>
            <a:pPr algn="just"/>
            <a:r>
              <a:rPr lang="en-US" sz="2400" b="1" i="1" dirty="0" err="1">
                <a:latin typeface="UTM Avo" panose="02040603050506020204" pitchFamily="18" charset="0"/>
                <a:ea typeface="Arial-Rounded" pitchFamily="34" charset="0"/>
                <a:cs typeface="Arial" pitchFamily="34" charset="0"/>
              </a:rPr>
              <a:t>Vẽ</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một</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bức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tranh</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về</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lớp</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em</a:t>
            </a:r>
            <a:r>
              <a:rPr lang="en-US" sz="2400" b="1" i="1" dirty="0">
                <a:latin typeface="UTM Avo" panose="02040603050506020204" pitchFamily="18" charset="0"/>
                <a:ea typeface="Arial-Rounded" pitchFamily="34" charset="0"/>
                <a:cs typeface="Arial" pitchFamily="34" charset="0"/>
              </a:rPr>
              <a:t>(</a:t>
            </a:r>
            <a:r>
              <a:rPr lang="en-US" sz="2400" b="1" i="1" dirty="0" err="1">
                <a:latin typeface="UTM Avo" panose="02040603050506020204" pitchFamily="18" charset="0"/>
                <a:ea typeface="Arial-Rounded" pitchFamily="34" charset="0"/>
                <a:cs typeface="Arial" pitchFamily="34" charset="0"/>
              </a:rPr>
              <a:t>lớp</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học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thầy</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cô</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bạn</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bè</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và</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đặt</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tên</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cho</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bức</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tranh</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mà</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em</a:t>
            </a:r>
            <a:r>
              <a:rPr lang="en-US" sz="2400" b="1" i="1" dirty="0">
                <a:latin typeface="UTM Avo" panose="02040603050506020204" pitchFamily="18" charset="0"/>
                <a:ea typeface="Arial-Rounded" pitchFamily="34" charset="0"/>
                <a:cs typeface="Arial" pitchFamily="34" charset="0"/>
              </a:rPr>
              <a:t> </a:t>
            </a:r>
            <a:r>
              <a:rPr lang="en-US" sz="2400" b="1" i="1" dirty="0" err="1">
                <a:latin typeface="UTM Avo" panose="02040603050506020204" pitchFamily="18" charset="0"/>
                <a:ea typeface="Arial-Rounded" pitchFamily="34" charset="0"/>
                <a:cs typeface="Arial" pitchFamily="34" charset="0"/>
              </a:rPr>
              <a:t>vẽ</a:t>
            </a:r>
            <a:r>
              <a:rPr lang="en-US" sz="2400" b="1" i="1" dirty="0">
                <a:latin typeface="UTM Avo" panose="02040603050506020204" pitchFamily="18" charset="0"/>
                <a:ea typeface="Arial-Rounded" pitchFamily="34" charset="0"/>
                <a:cs typeface="Arial" pitchFamily="34" charset="0"/>
              </a:rPr>
              <a:t>.</a:t>
            </a:r>
            <a:endParaRPr lang="en-US" sz="2400" b="1" dirty="0">
              <a:latin typeface="UTM Avo" panose="02040603050506020204" pitchFamily="18" charset="0"/>
              <a:ea typeface="Arial-Rounded" pitchFamily="34" charset="0"/>
              <a:cs typeface="Arial" pitchFamily="34" charset="0"/>
            </a:endParaRPr>
          </a:p>
        </p:txBody>
      </p:sp>
      <p:pic>
        <p:nvPicPr>
          <p:cNvPr id="14" name="Picture 13">
            <a:extLst>
              <a:ext uri="{FF2B5EF4-FFF2-40B4-BE49-F238E27FC236}">
                <a16:creationId xmlns:a16="http://schemas.microsoft.com/office/drawing/2014/main" id="{BB797EFC-61C2-430B-9DE2-8B71D17714D0}"/>
              </a:ext>
            </a:extLst>
          </p:cNvPr>
          <p:cNvPicPr>
            <a:picLocks noChangeAspect="1"/>
          </p:cNvPicPr>
          <p:nvPr/>
        </p:nvPicPr>
        <p:blipFill>
          <a:blip r:embed="rId3"/>
          <a:stretch>
            <a:fillRect/>
          </a:stretch>
        </p:blipFill>
        <p:spPr>
          <a:xfrm>
            <a:off x="1447800" y="1418364"/>
            <a:ext cx="6117800" cy="3427936"/>
          </a:xfrm>
          <a:prstGeom prst="rect">
            <a:avLst/>
          </a:prstGeom>
        </p:spPr>
      </p:pic>
    </p:spTree>
    <p:extLst>
      <p:ext uri="{BB962C8B-B14F-4D97-AF65-F5344CB8AC3E}">
        <p14:creationId xmlns:p14="http://schemas.microsoft.com/office/powerpoint/2010/main" val="507034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Document 17">
            <a:extLst>
              <a:ext uri="{FF2B5EF4-FFF2-40B4-BE49-F238E27FC236}">
                <a16:creationId xmlns:a16="http://schemas.microsoft.com/office/drawing/2014/main" id="{B909F74A-1AEA-4F8B-B63F-4A52A5A0145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815882"/>
          </a:xfrm>
          <a:prstGeom prst="rect">
            <a:avLst/>
          </a:prstGeom>
          <a:noFill/>
        </p:spPr>
        <p:txBody>
          <a:bodyPr wrap="square" rtlCol="0">
            <a:spAutoFit/>
          </a:bodyPr>
          <a:lstStyle/>
          <a:p>
            <a:pPr algn="ctr"/>
            <a:r>
              <a:rPr lang="en-US" sz="2800" b="1" dirty="0" err="1">
                <a:latin typeface="UTM Avo" panose="02040603050506020204" pitchFamily="18" charset="0"/>
                <a:ea typeface="Arial-Rounded" pitchFamily="34" charset="0"/>
                <a:cs typeface="Arial" pitchFamily="34" charset="0"/>
              </a:rPr>
              <a:t>Dặn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a:t>
            </a:r>
            <a:r>
              <a:rPr lang="en-US" sz="2800" b="1" dirty="0">
                <a:latin typeface="UTM Avo" panose="02040603050506020204" pitchFamily="18" charset="0"/>
                <a:ea typeface="Arial-Rounded" pitchFamily="34" charset="0"/>
                <a:cs typeface="Arial" pitchFamily="34" charset="0"/>
              </a:rPr>
              <a:t>:</a:t>
            </a:r>
          </a:p>
          <a:p>
            <a:pPr algn="ctr"/>
            <a:r>
              <a:rPr lang="en-US" sz="2800" b="1" dirty="0">
                <a:latin typeface="UTM Avo" panose="02040603050506020204" pitchFamily="18" charset="0"/>
                <a:ea typeface="Arial-Rounded" pitchFamily="34" charset="0"/>
                <a:cs typeface="Arial" pitchFamily="34" charset="0"/>
              </a:rPr>
              <a:t> +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lại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50 </a:t>
            </a:r>
            <a:r>
              <a:rPr lang="en-US" sz="2800" b="1" dirty="0" err="1">
                <a:latin typeface="UTM Avo" panose="02040603050506020204" pitchFamily="18" charset="0"/>
                <a:ea typeface="Arial-Rounded" pitchFamily="34" charset="0"/>
                <a:cs typeface="Arial" pitchFamily="34" charset="0"/>
              </a:rPr>
              <a:t>đến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53</a:t>
            </a:r>
          </a:p>
          <a:p>
            <a:pPr algn="ct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Xem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Cây</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bàng</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và</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lớp</a:t>
            </a:r>
            <a:r>
              <a:rPr lang="en-US" sz="2800" b="1" i="1" dirty="0">
                <a:latin typeface="UTM Avo" panose="02040603050506020204" pitchFamily="18" charset="0"/>
                <a:ea typeface="Arial-Rounded" pitchFamily="34" charset="0"/>
                <a:cs typeface="Arial" pitchFamily="34" charset="0"/>
              </a:rPr>
              <a:t> </a:t>
            </a:r>
            <a:r>
              <a:rPr lang="en-US" sz="2800" b="1" i="1" dirty="0" err="1">
                <a:latin typeface="UTM Avo" panose="02040603050506020204" pitchFamily="18" charset="0"/>
                <a:ea typeface="Arial-Rounded" pitchFamily="34" charset="0"/>
                <a:cs typeface="Arial" pitchFamily="34" charset="0"/>
              </a:rPr>
              <a:t>học</a:t>
            </a:r>
            <a:endParaRPr lang="en-US" sz="2800" b="1" i="1" dirty="0">
              <a:latin typeface="UTM Avo" panose="02040603050506020204" pitchFamily="18" charset="0"/>
              <a:ea typeface="Arial-Rounded" pitchFamily="34" charset="0"/>
              <a:cs typeface="Arial" pitchFamily="34" charset="0"/>
            </a:endParaRPr>
          </a:p>
          <a:p>
            <a:pPr algn="ctr"/>
            <a:r>
              <a:rPr lang="en-US" sz="2800" b="1" dirty="0">
                <a:latin typeface="UTM Avo" panose="02040603050506020204" pitchFamily="18" charset="0"/>
                <a:ea typeface="Arial-Rounded" pitchFamily="34" charset="0"/>
                <a:cs typeface="Arial" pitchFamily="34" charset="0"/>
              </a:rPr>
              <a:t>(</a:t>
            </a:r>
            <a:r>
              <a:rPr lang="en-US" sz="2800" b="1" dirty="0" err="1">
                <a:latin typeface="UTM Avo" panose="02040603050506020204" pitchFamily="18" charset="0"/>
                <a:ea typeface="Arial-Rounded" pitchFamily="34" charset="0"/>
                <a:cs typeface="Arial" pitchFamily="34" charset="0"/>
              </a:rPr>
              <a:t>trang</a:t>
            </a:r>
            <a:r>
              <a:rPr lang="en-US" sz="2800" b="1" dirty="0">
                <a:latin typeface="UTM Avo" panose="02040603050506020204" pitchFamily="18" charset="0"/>
                <a:ea typeface="Arial-Rounded" pitchFamily="34" charset="0"/>
                <a:cs typeface="Arial" pitchFamily="34" charset="0"/>
              </a:rPr>
              <a:t> 54,55)</a:t>
            </a:r>
          </a:p>
        </p:txBody>
      </p:sp>
      <p:sp>
        <p:nvSpPr>
          <p:cNvPr id="5" name="Flowchart: Document 17">
            <a:extLst>
              <a:ext uri="{FF2B5EF4-FFF2-40B4-BE49-F238E27FC236}">
                <a16:creationId xmlns:a16="http://schemas.microsoft.com/office/drawing/2014/main" id="{3F466631-0F09-4331-A84D-083855219ACE}"/>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3</a:t>
            </a:r>
          </a:p>
        </p:txBody>
      </p:sp>
    </p:spTree>
    <p:extLst>
      <p:ext uri="{BB962C8B-B14F-4D97-AF65-F5344CB8AC3E}">
        <p14:creationId xmlns:p14="http://schemas.microsoft.com/office/powerpoint/2010/main" val="171694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4800600" cy="1569660"/>
          </a:xfrm>
          <a:prstGeom prst="rect">
            <a:avLst/>
          </a:prstGeom>
          <a:noFill/>
        </p:spPr>
        <p:txBody>
          <a:bodyPr wrap="square" rtlCol="0">
            <a:spAutoFit/>
          </a:bodyPr>
          <a:lstStyle/>
          <a:p>
            <a:r>
              <a:rPr lang="en-US" sz="9600" b="1" dirty="0" err="1">
                <a:solidFill>
                  <a:srgbClr val="00B0F0"/>
                </a:solidFill>
                <a:latin typeface="UTM Avo" panose="02040603050506020204" pitchFamily="18" charset="0"/>
              </a:rPr>
              <a:t>Ôn</a:t>
            </a:r>
            <a:r>
              <a:rPr lang="en-US" sz="9600" b="1" dirty="0">
                <a:solidFill>
                  <a:srgbClr val="00B0F0"/>
                </a:solidFill>
                <a:latin typeface="UTM Avo" panose="02040603050506020204" pitchFamily="18" charset="0"/>
              </a:rPr>
              <a:t> </a:t>
            </a:r>
            <a:r>
              <a:rPr lang="en-US" sz="9600" b="1" dirty="0" err="1">
                <a:solidFill>
                  <a:srgbClr val="00B0F0"/>
                </a:solidFill>
                <a:latin typeface="UTM Avo" panose="02040603050506020204" pitchFamily="18" charset="0"/>
              </a:rPr>
              <a:t>bài</a:t>
            </a:r>
            <a:endParaRPr lang="en-US" sz="9600" b="1" dirty="0">
              <a:solidFill>
                <a:srgbClr val="00B0F0"/>
              </a:solidFill>
              <a:latin typeface="UTM Avo" panose="02040603050506020204" pitchFamily="18" charset="0"/>
            </a:endParaRPr>
          </a:p>
        </p:txBody>
      </p:sp>
    </p:spTree>
    <p:extLst>
      <p:ext uri="{BB962C8B-B14F-4D97-AF65-F5344CB8AC3E}">
        <p14:creationId xmlns:p14="http://schemas.microsoft.com/office/powerpoint/2010/main" val="369982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2093188" y="1033230"/>
            <a:ext cx="6183744" cy="1388613"/>
          </a:xfrm>
          <a:prstGeom prst="rect">
            <a:avLst/>
          </a:prstGeom>
          <a:noFill/>
        </p:spPr>
        <p:txBody>
          <a:bodyPr vert="horz" lIns="91428" tIns="45714" rIns="91428" bIns="45714" rtlCol="0" anchor="ctr">
            <a:normAutofit fontScale="975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000" dirty="0" err="1">
                <a:latin typeface="UTM Avo" panose="02040603050506020204" pitchFamily="18" charset="0"/>
                <a:ea typeface="Arial-Rounded" pitchFamily="34" charset="0"/>
                <a:cs typeface="Arial" pitchFamily="34" charset="0"/>
              </a:rPr>
              <a:t>Em</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hãy</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đọc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đoạn</a:t>
            </a:r>
            <a:r>
              <a:rPr lang="en-US" sz="2000" dirty="0">
                <a:latin typeface="UTM Avo" panose="02040603050506020204" pitchFamily="18" charset="0"/>
                <a:ea typeface="Arial-Rounded" pitchFamily="34" charset="0"/>
                <a:cs typeface="Arial" pitchFamily="34" charset="0"/>
              </a:rPr>
              <a:t> 1 </a:t>
            </a:r>
            <a:r>
              <a:rPr lang="en-US" sz="2000" dirty="0" err="1">
                <a:latin typeface="UTM Avo" panose="02040603050506020204" pitchFamily="18" charset="0"/>
                <a:ea typeface="Arial-Rounded" pitchFamily="34" charset="0"/>
                <a:cs typeface="Arial" pitchFamily="34" charset="0"/>
              </a:rPr>
              <a:t>bài</a:t>
            </a:r>
            <a:r>
              <a:rPr lang="en-US" sz="2000" dirty="0">
                <a:latin typeface="UTM Avo" panose="02040603050506020204" pitchFamily="18" charset="0"/>
                <a:ea typeface="Arial-Rounded" pitchFamily="34" charset="0"/>
                <a:cs typeface="Arial" pitchFamily="34" charset="0"/>
              </a:rPr>
              <a:t> </a:t>
            </a:r>
          </a:p>
          <a:p>
            <a:pPr algn="just"/>
            <a:r>
              <a:rPr lang="en-US" sz="2000" dirty="0">
                <a:latin typeface="UTM Avo" panose="02040603050506020204" pitchFamily="18" charset="0"/>
                <a:ea typeface="Arial-Rounded" pitchFamily="34" charset="0"/>
                <a:cs typeface="Arial" pitchFamily="34" charset="0"/>
              </a:rPr>
              <a:t>“</a:t>
            </a:r>
            <a:r>
              <a:rPr lang="en-US" sz="2000" dirty="0" err="1">
                <a:latin typeface="UTM Avo" panose="02040603050506020204" pitchFamily="18" charset="0"/>
                <a:ea typeface="Arial-Rounded" pitchFamily="34" charset="0"/>
                <a:cs typeface="Arial" pitchFamily="34" charset="0"/>
              </a:rPr>
              <a:t>Hoa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yêu</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thương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trang</a:t>
            </a:r>
            <a:r>
              <a:rPr lang="en-US" sz="2000" dirty="0">
                <a:latin typeface="UTM Avo" panose="02040603050506020204" pitchFamily="18" charset="0"/>
                <a:ea typeface="Arial-Rounded" pitchFamily="34" charset="0"/>
                <a:cs typeface="Arial" pitchFamily="34" charset="0"/>
              </a:rPr>
              <a:t> 50)</a:t>
            </a:r>
          </a:p>
        </p:txBody>
      </p:sp>
      <p:pic>
        <p:nvPicPr>
          <p:cNvPr id="6" name="Tieng-khoc-huhu-www_nhacchuongvui_com.mp3">
            <a:hlinkClick r:id="" action="ppaction://media"/>
          </p:cNvPr>
          <p:cNvPicPr>
            <a:picLocks noChangeAspect="1"/>
          </p:cNvPicPr>
          <p:nvPr>
            <a:audioFile r:link="rId1"/>
            <p:extLst>
              <p:ext uri="{DAA4B4D4-6D71-4841-9C94-3DE7FCFB9230}">
                <p14:media xmlns:p14="http://schemas.microsoft.com/office/powerpoint/2010/main" r:embed="rId2">
                  <p14:trim end="14689.669"/>
                </p14:media>
              </p:ext>
            </p:extLst>
          </p:nvPr>
        </p:nvPicPr>
        <p:blipFill>
          <a:blip r:embed="rId4"/>
          <a:stretch>
            <a:fillRect/>
          </a:stretch>
        </p:blipFill>
        <p:spPr>
          <a:xfrm>
            <a:off x="10134600" y="2671021"/>
            <a:ext cx="609600" cy="609600"/>
          </a:xfrm>
          <a:prstGeom prst="rect">
            <a:avLst/>
          </a:prstGeom>
        </p:spPr>
      </p:pic>
      <p:sp>
        <p:nvSpPr>
          <p:cNvPr id="27" name="Title 1"/>
          <p:cNvSpPr txBox="1">
            <a:spLocks/>
          </p:cNvSpPr>
          <p:nvPr/>
        </p:nvSpPr>
        <p:spPr>
          <a:xfrm>
            <a:off x="2093188" y="2207856"/>
            <a:ext cx="6183744" cy="1388613"/>
          </a:xfrm>
          <a:prstGeom prst="rect">
            <a:avLst/>
          </a:prstGeom>
          <a:noFill/>
        </p:spPr>
        <p:txBody>
          <a:bodyPr vert="horz" lIns="91428" tIns="45714" rIns="91428" bIns="45714" rtlCol="0" anchor="ctr">
            <a:normAutofit fontScale="97500"/>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có</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thể</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đặt</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tên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khác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là</a:t>
            </a:r>
            <a:r>
              <a:rPr lang="en-US" sz="2000" dirty="0">
                <a:latin typeface="UTM Avo" panose="02040603050506020204" pitchFamily="18" charset="0"/>
                <a:ea typeface="Arial-Rounded" pitchFamily="34" charset="0"/>
                <a:cs typeface="Arial" pitchFamily="34" charset="0"/>
              </a:rPr>
              <a:t> (…).</a:t>
            </a:r>
          </a:p>
        </p:txBody>
      </p:sp>
      <p:sp>
        <p:nvSpPr>
          <p:cNvPr id="25" name="Flowchart: Document 17">
            <a:extLst>
              <a:ext uri="{FF2B5EF4-FFF2-40B4-BE49-F238E27FC236}">
                <a16:creationId xmlns:a16="http://schemas.microsoft.com/office/drawing/2014/main" id="{AC280CB8-41DB-4465-B3AC-942B46BE9E07}"/>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99110F-08D8-4153-9A5A-E0D12C5FDA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604" y="1184638"/>
            <a:ext cx="990600" cy="990600"/>
          </a:xfrm>
          <a:prstGeom prst="rect">
            <a:avLst/>
          </a:prstGeom>
        </p:spPr>
      </p:pic>
      <p:pic>
        <p:nvPicPr>
          <p:cNvPr id="33" name="Picture 32">
            <a:extLst>
              <a:ext uri="{FF2B5EF4-FFF2-40B4-BE49-F238E27FC236}">
                <a16:creationId xmlns:a16="http://schemas.microsoft.com/office/drawing/2014/main" id="{D046A38F-BE15-4026-9F66-7B3FFB40C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600" y="2325435"/>
            <a:ext cx="990600" cy="990600"/>
          </a:xfrm>
          <a:prstGeom prst="rect">
            <a:avLst/>
          </a:prstGeom>
        </p:spPr>
      </p:pic>
      <p:sp>
        <p:nvSpPr>
          <p:cNvPr id="11" name="Title 10">
            <a:extLst>
              <a:ext uri="{FF2B5EF4-FFF2-40B4-BE49-F238E27FC236}">
                <a16:creationId xmlns:a16="http://schemas.microsoft.com/office/drawing/2014/main" id="{47A75BC1-0F66-438A-95F8-3812FF470FE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469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 presetClass="mediacall" presetSubtype="0" fill="hold" nodeType="withEffect">
                                  <p:stCondLst>
                                    <p:cond delay="0"/>
                                  </p:stCondLst>
                                  <p:childTnLst>
                                    <p:cmd type="call" cmd="playFrom(0.0)">
                                      <p:cBhvr>
                                        <p:cTn id="12" dur="2577" fill="hold"/>
                                        <p:tgtEl>
                                          <p:spTgt spid="6"/>
                                        </p:tgtEl>
                                      </p:cBhvr>
                                    </p:cmd>
                                  </p:childTnLst>
                                </p:cTn>
                              </p:par>
                              <p:par>
                                <p:cTn id="13" presetID="1" presetClass="mediacall" presetSubtype="0" fill="hold" nodeType="withEffect">
                                  <p:stCondLst>
                                    <p:cond delay="0"/>
                                  </p:stCondLst>
                                  <p:childTnLst>
                                    <p:cmd type="call" cmd="playFrom(0.0)">
                                      <p:cBhvr>
                                        <p:cTn id="14" dur="2577" fill="hold"/>
                                        <p:tgtEl>
                                          <p:spTgt spid="6"/>
                                        </p:tgtEl>
                                      </p:cBhvr>
                                    </p:cmd>
                                  </p:childTnLst>
                                </p:cTn>
                              </p:par>
                              <p:par>
                                <p:cTn id="15" presetID="1" presetClass="mediacall" presetSubtype="0" fill="hold" nodeType="withEffect">
                                  <p:stCondLst>
                                    <p:cond delay="0"/>
                                  </p:stCondLst>
                                  <p:childTnLst>
                                    <p:cmd type="call" cmd="playFrom(0.0)">
                                      <p:cBhvr>
                                        <p:cTn id="16" dur="25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44"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id="{813C696A-0AAD-4EBB-A498-10504DA13F1C}"/>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00097"/>
          </a:xfrm>
          <a:prstGeom prst="rect">
            <a:avLst/>
          </a:prstGeom>
          <a:noFill/>
        </p:spPr>
        <p:txBody>
          <a:bodyPr wrap="square" lIns="91428" tIns="45714" rIns="91428" bIns="45714" rtlCol="0">
            <a:spAutoFit/>
          </a:bodyPr>
          <a:lstStyle/>
          <a:p>
            <a:pPr algn="just"/>
            <a:r>
              <a:rPr lang="en-US" sz="2000" b="1" dirty="0" err="1">
                <a:latin typeface="UTM Avo" panose="02040603050506020204" pitchFamily="18" charset="0"/>
                <a:ea typeface="Arial-Rounded" pitchFamily="34" charset="0"/>
                <a:cs typeface="Arial" pitchFamily="34" charset="0"/>
              </a:rPr>
              <a:t>Chọn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từ</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ngữ</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để</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hoàn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thiện</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câu</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và</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viết</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câu</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vào</a:t>
            </a:r>
            <a:r>
              <a:rPr lang="en-US" sz="2000" b="1" dirty="0">
                <a:latin typeface="UTM Avo" panose="02040603050506020204" pitchFamily="18" charset="0"/>
                <a:ea typeface="Arial-Rounded" pitchFamily="34" charset="0"/>
                <a:cs typeface="Arial" pitchFamily="34" charset="0"/>
              </a:rPr>
              <a:t> </a:t>
            </a:r>
            <a:r>
              <a:rPr lang="en-US" sz="2000" b="1" dirty="0" err="1">
                <a:latin typeface="UTM Avo" panose="02040603050506020204" pitchFamily="18" charset="0"/>
                <a:ea typeface="Arial-Rounded" pitchFamily="34" charset="0"/>
                <a:cs typeface="Arial" pitchFamily="34" charset="0"/>
              </a:rPr>
              <a:t>vở</a:t>
            </a:r>
            <a:endParaRPr lang="en-US" sz="2000" b="1" dirty="0">
              <a:latin typeface="UTM Avo" panose="02040603050506020204" pitchFamily="18" charset="0"/>
              <a:ea typeface="Arial-Rounded" pitchFamily="34" charset="0"/>
              <a:cs typeface="Arial" pitchFamily="34" charset="0"/>
            </a:endParaRP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84362" y="2092837"/>
            <a:ext cx="8875488" cy="523208"/>
          </a:xfrm>
          <a:prstGeom prst="rect">
            <a:avLst/>
          </a:prstGeom>
          <a:noFill/>
        </p:spPr>
        <p:txBody>
          <a:bodyPr wrap="square" lIns="91428" tIns="45714" rIns="91428" bIns="45714" rtlCol="0">
            <a:spAutoFit/>
          </a:bodyPr>
          <a:lstStyle/>
          <a:p>
            <a:pPr algn="just"/>
            <a:r>
              <a:rPr lang="en-US" sz="2800" b="1" dirty="0">
                <a:latin typeface="Arial" pitchFamily="34" charset="0"/>
                <a:ea typeface="Arial-Rounded" pitchFamily="34" charset="0"/>
                <a:cs typeface="Arial" pitchFamily="34" charset="0"/>
              </a:rPr>
              <a:t>Phương ngắm nhìn (..……….….) nắn nót trên bảng.</a:t>
            </a:r>
          </a:p>
        </p:txBody>
      </p:sp>
      <p:sp>
        <p:nvSpPr>
          <p:cNvPr id="12" name="TextBox 11"/>
          <p:cNvSpPr txBox="1"/>
          <p:nvPr/>
        </p:nvSpPr>
        <p:spPr>
          <a:xfrm>
            <a:off x="3124200" y="1159055"/>
            <a:ext cx="2127991" cy="523208"/>
          </a:xfrm>
          <a:prstGeom prst="rect">
            <a:avLst/>
          </a:prstGeom>
          <a:solidFill>
            <a:srgbClr val="B9EDFF"/>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dòng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p>
        </p:txBody>
      </p:sp>
      <p:sp>
        <p:nvSpPr>
          <p:cNvPr id="13" name="TextBox 12"/>
          <p:cNvSpPr txBox="1"/>
          <p:nvPr/>
        </p:nvSpPr>
        <p:spPr>
          <a:xfrm>
            <a:off x="893618" y="1163475"/>
            <a:ext cx="2007592" cy="523208"/>
          </a:xfrm>
          <a:prstGeom prst="rect">
            <a:avLst/>
          </a:prstGeom>
          <a:solidFill>
            <a:srgbClr val="B9EDFF"/>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tô</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vẽ</a:t>
            </a:r>
            <a:endParaRPr lang="en-US" sz="2800" b="1" dirty="0">
              <a:latin typeface="UTM Avo" panose="02040603050506020204" pitchFamily="18" charset="0"/>
              <a:ea typeface="Arial-Rounded" pitchFamily="34" charset="0"/>
              <a:cs typeface="Arial" pitchFamily="34" charset="0"/>
            </a:endParaRPr>
          </a:p>
        </p:txBody>
      </p:sp>
      <p:sp>
        <p:nvSpPr>
          <p:cNvPr id="10" name="TextBox 9"/>
          <p:cNvSpPr txBox="1"/>
          <p:nvPr/>
        </p:nvSpPr>
        <p:spPr>
          <a:xfrm>
            <a:off x="5486400" y="1163475"/>
            <a:ext cx="2763982" cy="523208"/>
          </a:xfrm>
          <a:prstGeom prst="rect">
            <a:avLst/>
          </a:prstGeom>
          <a:solidFill>
            <a:srgbClr val="B9EDFF"/>
          </a:solidFill>
          <a:ln>
            <a:noFill/>
          </a:ln>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hí</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hoáy</a:t>
            </a:r>
            <a:endParaRPr lang="en-US" sz="2800" b="1" dirty="0">
              <a:latin typeface="UTM Avo" panose="02040603050506020204" pitchFamily="18" charset="0"/>
              <a:ea typeface="Arial-Rounded" pitchFamily="34" charset="0"/>
              <a:cs typeface="Arial"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45731" y="3594249"/>
            <a:ext cx="7917269" cy="584775"/>
          </a:xfrm>
          <a:prstGeom prst="rect">
            <a:avLst/>
          </a:prstGeom>
        </p:spPr>
        <p:txBody>
          <a:bodyPr wrap="square">
            <a:spAutoFit/>
          </a:bodyPr>
          <a:lstStyle/>
          <a:p>
            <a:pPr algn="just"/>
            <a:r>
              <a:rPr lang="vi-VN" sz="3200" b="1" dirty="0">
                <a:solidFill>
                  <a:srgbClr val="7030A0"/>
                </a:solidFill>
                <a:latin typeface="HP001 5 hàng" pitchFamily="34" charset="0"/>
              </a:rPr>
              <a:t>Phư</a:t>
            </a:r>
            <a:r>
              <a:rPr lang="el-GR" sz="3200" b="1" dirty="0">
                <a:solidFill>
                  <a:srgbClr val="7030A0"/>
                </a:solidFill>
                <a:latin typeface="HP001 5 hàng" pitchFamily="34" charset="0"/>
              </a:rPr>
              <a:t>Ω</a:t>
            </a:r>
            <a:r>
              <a:rPr lang="vi-VN" sz="3200" b="1" dirty="0">
                <a:solidFill>
                  <a:srgbClr val="7030A0"/>
                </a:solidFill>
                <a:latin typeface="HP001 5 hàng" pitchFamily="34" charset="0"/>
              </a:rPr>
              <a:t>g wgắm </a:t>
            </a:r>
            <a:r>
              <a:rPr lang="el-GR" sz="3200" b="1" dirty="0">
                <a:solidFill>
                  <a:srgbClr val="7030A0"/>
                </a:solidFill>
                <a:latin typeface="HP001 5 hàng" pitchFamily="34" charset="0"/>
              </a:rPr>
              <a:t>η</a:t>
            </a:r>
            <a:r>
              <a:rPr lang="vi-VN" sz="3200" b="1" dirty="0">
                <a:solidFill>
                  <a:srgbClr val="7030A0"/>
                </a:solidFill>
                <a:latin typeface="HP001 5 hàng" pitchFamily="34" charset="0"/>
              </a:rPr>
              <a:t>ìn dŜg </a:t>
            </a:r>
            <a:r>
              <a:rPr lang="el-GR" sz="3200" b="1" dirty="0">
                <a:solidFill>
                  <a:srgbClr val="7030A0"/>
                </a:solidFill>
                <a:latin typeface="HP001 5 hàng" pitchFamily="34" charset="0"/>
              </a:rPr>
              <a:t>ε</a:t>
            </a:r>
            <a:r>
              <a:rPr lang="vi-VN" sz="3200" b="1" dirty="0">
                <a:solidFill>
                  <a:srgbClr val="7030A0"/>
                </a:solidFill>
                <a:latin typeface="HP001 5 hàng" pitchFamily="34" charset="0"/>
              </a:rPr>
              <a:t>ữ wắn wĝ </a:t>
            </a:r>
            <a:r>
              <a:rPr lang="el-GR" sz="3200" b="1" dirty="0">
                <a:solidFill>
                  <a:srgbClr val="7030A0"/>
                </a:solidFill>
                <a:latin typeface="HP001 5 hàng" pitchFamily="34" charset="0"/>
              </a:rPr>
              <a:t>Λ</a:t>
            </a:r>
            <a:r>
              <a:rPr lang="vi-VN" sz="3200" b="1" dirty="0">
                <a:solidFill>
                  <a:srgbClr val="7030A0"/>
                </a:solidFill>
                <a:latin typeface="HP001 5 hàng" pitchFamily="34" charset="0"/>
              </a:rPr>
              <a:t>łn</a:t>
            </a:r>
            <a:endParaRPr lang="en-US" sz="3200" b="1" dirty="0">
              <a:solidFill>
                <a:srgbClr val="7030A0"/>
              </a:solidFill>
              <a:latin typeface="HP001 4 hàng" pitchFamily="34" charset="0"/>
            </a:endParaRPr>
          </a:p>
        </p:txBody>
      </p:sp>
      <p:sp>
        <p:nvSpPr>
          <p:cNvPr id="19" name="Rectangle 18">
            <a:extLst>
              <a:ext uri="{FF2B5EF4-FFF2-40B4-BE49-F238E27FC236}">
                <a16:creationId xmlns:a16="http://schemas.microsoft.com/office/drawing/2014/main" id="{305B9453-92F5-4DFF-B6D2-26BE1D57A2A7}"/>
              </a:ext>
            </a:extLst>
          </p:cNvPr>
          <p:cNvSpPr/>
          <p:nvPr/>
        </p:nvSpPr>
        <p:spPr>
          <a:xfrm>
            <a:off x="278227" y="4287596"/>
            <a:ext cx="9067800" cy="584775"/>
          </a:xfrm>
          <a:prstGeom prst="rect">
            <a:avLst/>
          </a:prstGeom>
        </p:spPr>
        <p:txBody>
          <a:bodyPr wrap="square">
            <a:spAutoFit/>
          </a:bodyPr>
          <a:lstStyle/>
          <a:p>
            <a:pPr algn="just"/>
            <a:r>
              <a:rPr lang="vi-VN" sz="3200" b="1" dirty="0">
                <a:solidFill>
                  <a:srgbClr val="7030A0"/>
                </a:solidFill>
                <a:latin typeface="HP001 5 hàng" pitchFamily="34" charset="0"/>
              </a:rPr>
              <a:t>bản</a:t>
            </a:r>
            <a:r>
              <a:rPr lang="en-US" sz="3200" b="1" dirty="0">
                <a:solidFill>
                  <a:srgbClr val="7030A0"/>
                </a:solidFill>
                <a:latin typeface="HP001 5 hàng" pitchFamily="34" charset="0"/>
              </a:rPr>
              <a:t>g.</a:t>
            </a:r>
            <a:endParaRPr lang="en-US" sz="3200" b="1" dirty="0">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grpId="0" nodeType="clickEffect">
                                  <p:stCondLst>
                                    <p:cond delay="0"/>
                                  </p:stCondLst>
                                  <p:childTnLst>
                                    <p:animMotion origin="layout" path="M 3.88889E-6 -4.5679E-6 L 0.04201 0.17933 " pathEditMode="relative" rAng="0" ptsTypes="AA">
                                      <p:cBhvr>
                                        <p:cTn id="17" dur="2000" fill="hold"/>
                                        <p:tgtEl>
                                          <p:spTgt spid="12"/>
                                        </p:tgtEl>
                                        <p:attrNameLst>
                                          <p:attrName>ppt_x</p:attrName>
                                          <p:attrName>ppt_y</p:attrName>
                                        </p:attrNameLst>
                                      </p:cBhvr>
                                      <p:rCtr x="2101" y="89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3"/>
                                        </p:tgtEl>
                                        <p:attrNameLst>
                                          <p:attrName>r</p:attrName>
                                        </p:attrNameLst>
                                      </p:cBhvr>
                                    </p:animRot>
                                    <p:animRot by="-240000">
                                      <p:cBhvr>
                                        <p:cTn id="23" dur="200" fill="hold">
                                          <p:stCondLst>
                                            <p:cond delay="200"/>
                                          </p:stCondLst>
                                        </p:cTn>
                                        <p:tgtEl>
                                          <p:spTgt spid="13"/>
                                        </p:tgtEl>
                                        <p:attrNameLst>
                                          <p:attrName>r</p:attrName>
                                        </p:attrNameLst>
                                      </p:cBhvr>
                                    </p:animRot>
                                    <p:animRot by="240000">
                                      <p:cBhvr>
                                        <p:cTn id="24" dur="200" fill="hold">
                                          <p:stCondLst>
                                            <p:cond delay="400"/>
                                          </p:stCondLst>
                                        </p:cTn>
                                        <p:tgtEl>
                                          <p:spTgt spid="13"/>
                                        </p:tgtEl>
                                        <p:attrNameLst>
                                          <p:attrName>r</p:attrName>
                                        </p:attrNameLst>
                                      </p:cBhvr>
                                    </p:animRot>
                                    <p:animRot by="-240000">
                                      <p:cBhvr>
                                        <p:cTn id="25" dur="200" fill="hold">
                                          <p:stCondLst>
                                            <p:cond delay="600"/>
                                          </p:stCondLst>
                                        </p:cTn>
                                        <p:tgtEl>
                                          <p:spTgt spid="13"/>
                                        </p:tgtEl>
                                        <p:attrNameLst>
                                          <p:attrName>r</p:attrName>
                                        </p:attrNameLst>
                                      </p:cBhvr>
                                    </p:animRot>
                                    <p:animRot by="120000">
                                      <p:cBhvr>
                                        <p:cTn id="26" dur="200" fill="hold">
                                          <p:stCondLst>
                                            <p:cond delay="800"/>
                                          </p:stCondLst>
                                        </p:cTn>
                                        <p:tgtEl>
                                          <p:spTgt spid="13"/>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childTnLst>
        </p:cTn>
      </p:par>
    </p:tnLst>
    <p:bldLst>
      <p:bldP spid="12" grpId="0" animBg="1"/>
      <p:bldP spid="13" grpId="0" animBg="1"/>
      <p:bldP spid="15"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17">
            <a:extLst>
              <a:ext uri="{FF2B5EF4-FFF2-40B4-BE49-F238E27FC236}">
                <a16:creationId xmlns:a16="http://schemas.microsoft.com/office/drawing/2014/main" id="{0A994FF3-BE44-4410-817C-1E2267DB5B14}"/>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07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ocument 17">
            <a:extLst>
              <a:ext uri="{FF2B5EF4-FFF2-40B4-BE49-F238E27FC236}">
                <a16:creationId xmlns:a16="http://schemas.microsoft.com/office/drawing/2014/main" id="{29D892D5-5DC1-44FF-B199-C8A6E71ACF0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830985"/>
          </a:xfrm>
          <a:prstGeom prst="rect">
            <a:avLst/>
          </a:prstGeom>
          <a:noFill/>
        </p:spPr>
        <p:txBody>
          <a:bodyPr wrap="square" lIns="91428" tIns="45714" rIns="91428" bIns="45714" rtlCol="0">
            <a:spAutoFit/>
          </a:bodyPr>
          <a:lstStyle/>
          <a:p>
            <a:pPr algn="just"/>
            <a:r>
              <a:rPr lang="en-US" sz="2400" b="1" dirty="0">
                <a:latin typeface="UTM Avo" panose="02040603050506020204" pitchFamily="18" charset="0"/>
                <a:ea typeface="Arial-Rounded" pitchFamily="34" charset="0"/>
                <a:cs typeface="Arial" pitchFamily="34" charset="0"/>
              </a:rPr>
              <a:t>Quan </a:t>
            </a:r>
            <a:r>
              <a:rPr lang="en-US" sz="2400" b="1" dirty="0" err="1">
                <a:latin typeface="UTM Avo" panose="02040603050506020204" pitchFamily="18" charset="0"/>
                <a:ea typeface="Arial-Rounded" pitchFamily="34" charset="0"/>
                <a:cs typeface="Arial" pitchFamily="34" charset="0"/>
              </a:rPr>
              <a:t>sát</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và</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dùng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từ</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ngữ</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trong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khung</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để</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nói</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theo</a:t>
            </a:r>
            <a:r>
              <a:rPr lang="en-US" sz="2400" b="1" dirty="0">
                <a:latin typeface="UTM Avo" panose="02040603050506020204" pitchFamily="18" charset="0"/>
                <a:ea typeface="Arial-Rounded" pitchFamily="34" charset="0"/>
                <a:cs typeface="Arial" pitchFamily="34" charset="0"/>
              </a:rPr>
              <a:t> </a:t>
            </a:r>
            <a:r>
              <a:rPr lang="en-US" sz="2400" b="1" dirty="0" err="1">
                <a:latin typeface="UTM Avo" panose="02040603050506020204" pitchFamily="18" charset="0"/>
                <a:ea typeface="Arial-Rounded" pitchFamily="34" charset="0"/>
                <a:cs typeface="Arial" pitchFamily="34" charset="0"/>
              </a:rPr>
              <a:t>tranh</a:t>
            </a:r>
            <a:endParaRPr lang="en-US" sz="2400" b="1" dirty="0">
              <a:latin typeface="UTM Avo" panose="02040603050506020204" pitchFamily="18" charset="0"/>
              <a:ea typeface="Arial-Rounded" pitchFamily="34" charset="0"/>
              <a:cs typeface="Arial" pitchFamily="34" charset="0"/>
            </a:endParaRPr>
          </a:p>
        </p:txBody>
      </p:sp>
      <p:sp>
        <p:nvSpPr>
          <p:cNvPr id="4" name="Rectangle 3"/>
          <p:cNvSpPr/>
          <p:nvPr/>
        </p:nvSpPr>
        <p:spPr>
          <a:xfrm>
            <a:off x="1929346" y="819150"/>
            <a:ext cx="48941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66835" y="846787"/>
            <a:ext cx="1933885" cy="461653"/>
          </a:xfrm>
          <a:prstGeom prst="rect">
            <a:avLst/>
          </a:prstGeom>
          <a:noFill/>
          <a:ln>
            <a:noFill/>
          </a:ln>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âu</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yếm</a:t>
            </a:r>
            <a:endParaRPr lang="en-US" sz="2400" dirty="0">
              <a:latin typeface="UTM Avo" panose="02040603050506020204" pitchFamily="18" charset="0"/>
              <a:ea typeface="Arial-Rounded" pitchFamily="34" charset="0"/>
              <a:cs typeface="Arial" pitchFamily="34" charset="0"/>
            </a:endParaRPr>
          </a:p>
        </p:txBody>
      </p:sp>
      <p:sp>
        <p:nvSpPr>
          <p:cNvPr id="8" name="TextBox 7"/>
          <p:cNvSpPr txBox="1"/>
          <p:nvPr/>
        </p:nvSpPr>
        <p:spPr>
          <a:xfrm>
            <a:off x="4351873" y="868062"/>
            <a:ext cx="2125127" cy="461653"/>
          </a:xfrm>
          <a:prstGeom prst="rect">
            <a:avLst/>
          </a:prstGeom>
          <a:noFill/>
          <a:ln>
            <a:noFill/>
          </a:ln>
        </p:spPr>
        <p:txBody>
          <a:bodyPr wrap="square" lIns="91428" tIns="45714" rIns="91428" bIns="45714" rtlCol="0">
            <a:spAutoFit/>
          </a:bodyPr>
          <a:lstStyle/>
          <a:p>
            <a:pPr algn="just"/>
            <a:r>
              <a:rPr lang="en-US" sz="2400" dirty="0" err="1">
                <a:latin typeface="UTM Avo" panose="02040603050506020204" pitchFamily="18" charset="0"/>
                <a:ea typeface="Arial-Rounded" pitchFamily="34" charset="0"/>
                <a:cs typeface="Arial" pitchFamily="34" charset="0"/>
              </a:rPr>
              <a:t>chúc</a:t>
            </a:r>
            <a:r>
              <a:rPr lang="en-US" sz="2400" dirty="0">
                <a:latin typeface="UTM Avo" panose="02040603050506020204" pitchFamily="18" charset="0"/>
                <a:ea typeface="Arial-Rounded" pitchFamily="34" charset="0"/>
                <a:cs typeface="Arial" pitchFamily="34" charset="0"/>
              </a:rPr>
              <a:t> </a:t>
            </a:r>
            <a:r>
              <a:rPr lang="en-US" sz="2400" dirty="0" err="1">
                <a:latin typeface="UTM Avo" panose="02040603050506020204" pitchFamily="18" charset="0"/>
                <a:ea typeface="Arial-Rounded" pitchFamily="34" charset="0"/>
                <a:cs typeface="Arial" pitchFamily="34" charset="0"/>
              </a:rPr>
              <a:t>mừng</a:t>
            </a:r>
            <a:endParaRPr lang="en-US" sz="2400" dirty="0">
              <a:latin typeface="UTM Avo" panose="02040603050506020204" pitchFamily="18" charset="0"/>
              <a:ea typeface="Arial-Rounded" pitchFamily="34" charset="0"/>
              <a:cs typeface="Arial" pitchFamily="34" charset="0"/>
            </a:endParaRPr>
          </a:p>
        </p:txBody>
      </p:sp>
      <p:pic>
        <p:nvPicPr>
          <p:cNvPr id="6" name="Picture 5">
            <a:extLst>
              <a:ext uri="{FF2B5EF4-FFF2-40B4-BE49-F238E27FC236}">
                <a16:creationId xmlns:a16="http://schemas.microsoft.com/office/drawing/2014/main" id="{023F5A29-BA22-4AF0-BB10-3D57CFD73FB4}"/>
              </a:ext>
            </a:extLst>
          </p:cNvPr>
          <p:cNvPicPr>
            <a:picLocks noChangeAspect="1"/>
          </p:cNvPicPr>
          <p:nvPr/>
        </p:nvPicPr>
        <p:blipFill>
          <a:blip r:embed="rId3"/>
          <a:stretch>
            <a:fillRect/>
          </a:stretch>
        </p:blipFill>
        <p:spPr>
          <a:xfrm>
            <a:off x="1645378" y="1341856"/>
            <a:ext cx="5462054" cy="372417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7.40741E-7 L 0.10868 0.34136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7 L 0.26702 0.33704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112AD3E-6964-47FE-A68D-71454976BACF}"/>
              </a:ext>
            </a:extLst>
          </p:cNvPr>
          <p:cNvGrpSpPr/>
          <p:nvPr/>
        </p:nvGrpSpPr>
        <p:grpSpPr>
          <a:xfrm>
            <a:off x="0" y="133350"/>
            <a:ext cx="9152902" cy="4876800"/>
            <a:chOff x="0" y="133350"/>
            <a:chExt cx="9152902" cy="4876800"/>
          </a:xfrm>
        </p:grpSpPr>
        <p:pic>
          <p:nvPicPr>
            <p:cNvPr id="1026" name="Picture 2" descr="Hình nền pp dễ thương">
              <a:extLst>
                <a:ext uri="{FF2B5EF4-FFF2-40B4-BE49-F238E27FC236}">
                  <a16:creationId xmlns:a16="http://schemas.microsoft.com/office/drawing/2014/main" id="{7C6C1998-F1A6-413E-90DB-6A5F54C8D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35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2A2063FF-245B-4D1A-AC17-32B75C965989}"/>
              </a:ext>
            </a:extLst>
          </p:cNvPr>
          <p:cNvSpPr txBox="1"/>
          <p:nvPr/>
        </p:nvSpPr>
        <p:spPr>
          <a:xfrm>
            <a:off x="2667000" y="1224340"/>
            <a:ext cx="3810000" cy="1569660"/>
          </a:xfrm>
          <a:prstGeom prst="rect">
            <a:avLst/>
          </a:prstGeom>
          <a:noFill/>
        </p:spPr>
        <p:txBody>
          <a:bodyPr wrap="square" rtlCol="0">
            <a:spAutoFit/>
          </a:bodyPr>
          <a:lstStyle/>
          <a:p>
            <a:r>
              <a:rPr lang="en-US" sz="9600" b="1" dirty="0">
                <a:solidFill>
                  <a:srgbClr val="00B0F0"/>
                </a:solidFill>
                <a:latin typeface="UTM Avo" panose="02040603050506020204" pitchFamily="18" charset="0"/>
              </a:rPr>
              <a:t>TIẾT 4</a:t>
            </a:r>
          </a:p>
        </p:txBody>
      </p:sp>
    </p:spTree>
    <p:extLst>
      <p:ext uri="{BB962C8B-B14F-4D97-AF65-F5344CB8AC3E}">
        <p14:creationId xmlns:p14="http://schemas.microsoft.com/office/powerpoint/2010/main" val="395193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ocument 17">
            <a:extLst>
              <a:ext uri="{FF2B5EF4-FFF2-40B4-BE49-F238E27FC236}">
                <a16:creationId xmlns:a16="http://schemas.microsoft.com/office/drawing/2014/main" id="{3BC2BD12-96B3-4B14-9B0A-31075F17B941}"/>
              </a:ext>
            </a:extLst>
          </p:cNvPr>
          <p:cNvSpPr/>
          <p:nvPr/>
        </p:nvSpPr>
        <p:spPr>
          <a:xfrm>
            <a:off x="-8902" y="122809"/>
            <a:ext cx="9152902" cy="6960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Đoạn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trên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mấy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a:t>
            </a:r>
          </a:p>
        </p:txBody>
      </p:sp>
      <p:grpSp>
        <p:nvGrpSpPr>
          <p:cNvPr id="2" name="Group 1"/>
          <p:cNvGrpSpPr/>
          <p:nvPr/>
        </p:nvGrpSpPr>
        <p:grpSpPr>
          <a:xfrm>
            <a:off x="98271" y="85144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dirty="0">
                <a:latin typeface="UTM Avo" panose="02040603050506020204" pitchFamily="18" charset="0"/>
                <a:ea typeface="Arial-Rounded" pitchFamily="34" charset="0"/>
                <a:cs typeface="Arial" pitchFamily="34" charset="0"/>
              </a:rPr>
              <a:t>Nghe </a:t>
            </a:r>
            <a:r>
              <a:rPr lang="en-US" sz="2800" b="1" dirty="0" err="1">
                <a:latin typeface="UTM Avo" panose="02040603050506020204" pitchFamily="18" charset="0"/>
                <a:ea typeface="Arial-Rounded" pitchFamily="34" charset="0"/>
                <a:cs typeface="Arial" pitchFamily="34" charset="0"/>
              </a:rPr>
              <a:t>viết</a:t>
            </a:r>
            <a:endParaRPr lang="en-US" sz="2800" b="1" dirty="0">
              <a:latin typeface="UTM Avo" panose="02040603050506020204" pitchFamily="18" charset="0"/>
              <a:ea typeface="Arial-Rounded" pitchFamily="34" charset="0"/>
              <a:cs typeface="Arial" pitchFamily="34" charset="0"/>
            </a:endParaRPr>
          </a:p>
        </p:txBody>
      </p:sp>
      <p:sp>
        <p:nvSpPr>
          <p:cNvPr id="6" name="TextBox 5"/>
          <p:cNvSpPr txBox="1"/>
          <p:nvPr/>
        </p:nvSpPr>
        <p:spPr>
          <a:xfrm>
            <a:off x="1407884" y="1346799"/>
            <a:ext cx="7736116" cy="400097"/>
          </a:xfrm>
          <a:prstGeom prst="rect">
            <a:avLst/>
          </a:prstGeom>
          <a:noFill/>
        </p:spPr>
        <p:txBody>
          <a:bodyPr wrap="square" lIns="91428" tIns="45714" rIns="91428" bIns="45714" rtlCol="0">
            <a:spAutoFit/>
          </a:bodyPr>
          <a:lstStyle/>
          <a:p>
            <a:pPr algn="just"/>
            <a:r>
              <a:rPr lang="en-US" sz="2000" dirty="0" err="1">
                <a:latin typeface="UTM Avo" panose="02040603050506020204" pitchFamily="18" charset="0"/>
                <a:ea typeface="Arial-Rounded" pitchFamily="34" charset="0"/>
                <a:cs typeface="Arial" pitchFamily="34" charset="0"/>
              </a:rPr>
              <a:t>Các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bạn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đều</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thích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bông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hoa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bốn</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cánh</a:t>
            </a:r>
            <a:r>
              <a:rPr lang="en-US" sz="2000" dirty="0">
                <a:latin typeface="UTM Avo" panose="02040603050506020204" pitchFamily="18" charset="0"/>
                <a:ea typeface="Arial-Rounded" pitchFamily="34" charset="0"/>
                <a:cs typeface="Arial" pitchFamily="34" charset="0"/>
              </a:rPr>
              <a:t>.</a:t>
            </a:r>
          </a:p>
        </p:txBody>
      </p:sp>
      <p:sp>
        <p:nvSpPr>
          <p:cNvPr id="7" name="TextBox 6"/>
          <p:cNvSpPr txBox="1"/>
          <p:nvPr/>
        </p:nvSpPr>
        <p:spPr>
          <a:xfrm>
            <a:off x="1047953" y="1887219"/>
            <a:ext cx="5810047" cy="400097"/>
          </a:xfrm>
          <a:prstGeom prst="rect">
            <a:avLst/>
          </a:prstGeom>
          <a:noFill/>
        </p:spPr>
        <p:txBody>
          <a:bodyPr wrap="square" lIns="91428" tIns="45714" rIns="91428" bIns="45714" rtlCol="0">
            <a:spAutoFit/>
          </a:bodyPr>
          <a:lstStyle/>
          <a:p>
            <a:pPr algn="just"/>
            <a:r>
              <a:rPr lang="en-US" sz="2000" dirty="0" err="1">
                <a:latin typeface="UTM Avo" panose="02040603050506020204" pitchFamily="18" charset="0"/>
                <a:ea typeface="Arial-Rounded" pitchFamily="34" charset="0"/>
                <a:cs typeface="Arial" pitchFamily="34" charset="0"/>
              </a:rPr>
              <a:t>Bức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tranh</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được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treo</a:t>
            </a:r>
            <a:r>
              <a:rPr lang="en-US" sz="2000" dirty="0">
                <a:latin typeface="UTM Avo" panose="02040603050506020204" pitchFamily="18" charset="0"/>
                <a:ea typeface="Arial-Rounded" pitchFamily="34" charset="0"/>
                <a:cs typeface="Arial" pitchFamily="34" charset="0"/>
              </a:rPr>
              <a:t> ở </a:t>
            </a:r>
            <a:r>
              <a:rPr lang="en-US" sz="2000" dirty="0" err="1">
                <a:latin typeface="UTM Avo" panose="02040603050506020204" pitchFamily="18" charset="0"/>
                <a:ea typeface="Arial-Rounded" pitchFamily="34" charset="0"/>
                <a:cs typeface="Arial" pitchFamily="34" charset="0"/>
              </a:rPr>
              <a:t>góc</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sáng</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tạo</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của</a:t>
            </a:r>
            <a:r>
              <a:rPr lang="en-US" sz="2000" dirty="0">
                <a:latin typeface="UTM Avo" panose="02040603050506020204" pitchFamily="18" charset="0"/>
                <a:ea typeface="Arial-Rounded" pitchFamily="34" charset="0"/>
                <a:cs typeface="Arial" pitchFamily="34" charset="0"/>
              </a:rPr>
              <a:t> </a:t>
            </a:r>
            <a:r>
              <a:rPr lang="en-US" sz="2000" dirty="0" err="1">
                <a:latin typeface="UTM Avo" panose="02040603050506020204" pitchFamily="18" charset="0"/>
                <a:ea typeface="Arial-Rounded" pitchFamily="34" charset="0"/>
                <a:cs typeface="Arial" pitchFamily="34" charset="0"/>
              </a:rPr>
              <a:t>lớp</a:t>
            </a:r>
            <a:r>
              <a:rPr lang="en-US" sz="2000" dirty="0">
                <a:latin typeface="UTM Avo" panose="02040603050506020204" pitchFamily="18" charset="0"/>
                <a:ea typeface="Arial-Rounded" pitchFamily="34" charset="0"/>
                <a:cs typeface="Arial" pitchFamily="34" charset="0"/>
              </a:rPr>
              <a:t>.</a:t>
            </a:r>
          </a:p>
        </p:txBody>
      </p:sp>
      <p:sp>
        <p:nvSpPr>
          <p:cNvPr id="11" name="TextBox 10"/>
          <p:cNvSpPr txBox="1"/>
          <p:nvPr/>
        </p:nvSpPr>
        <p:spPr>
          <a:xfrm>
            <a:off x="1407884" y="4303004"/>
            <a:ext cx="6918037" cy="523208"/>
          </a:xfrm>
          <a:prstGeom prst="rect">
            <a:avLst/>
          </a:prstGeom>
          <a:solidFill>
            <a:schemeClr val="bg1"/>
          </a:solidFill>
        </p:spPr>
        <p:txBody>
          <a:bodyPr wrap="square" lIns="91428" tIns="45714" rIns="91428" bIns="45714" rtlCol="0">
            <a:spAutoFit/>
          </a:bodyPr>
          <a:lstStyle/>
          <a:p>
            <a:pPr algn="ctr"/>
            <a:r>
              <a:rPr lang="en-US" sz="2800" b="1" dirty="0">
                <a:latin typeface="UTM Avo" panose="02040603050506020204" pitchFamily="18" charset="0"/>
                <a:ea typeface="Arial-Rounded" pitchFamily="34" charset="0"/>
                <a:cs typeface="Arial" pitchFamily="34" charset="0"/>
              </a:rPr>
              <a:t>Khi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đầu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dòng</a:t>
            </a:r>
            <a:r>
              <a:rPr lang="en-US" sz="2800" b="1" dirty="0">
                <a:latin typeface="UTM Avo" panose="02040603050506020204" pitchFamily="18" charset="0"/>
                <a:ea typeface="Arial-Rounded" pitchFamily="34" charset="0"/>
                <a:cs typeface="Arial" pitchFamily="34" charset="0"/>
              </a:rPr>
              <a:t>, ta </a:t>
            </a:r>
            <a:r>
              <a:rPr lang="en-US" sz="2800" b="1" dirty="0" err="1">
                <a:latin typeface="UTM Avo" panose="02040603050506020204" pitchFamily="18" charset="0"/>
                <a:ea typeface="Arial-Rounded" pitchFamily="34" charset="0"/>
                <a:cs typeface="Arial" pitchFamily="34" charset="0"/>
              </a:rPr>
              <a:t>lưu</a:t>
            </a:r>
            <a:r>
              <a:rPr lang="en-US" sz="2800" b="1" dirty="0">
                <a:latin typeface="UTM Avo" panose="02040603050506020204" pitchFamily="18" charset="0"/>
                <a:ea typeface="Arial-Rounded" pitchFamily="34" charset="0"/>
                <a:cs typeface="Arial" pitchFamily="34" charset="0"/>
              </a:rPr>
              <a:t> ý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76353" y="4394798"/>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Những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chữ</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nào</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hoa</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Vì</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sao</a:t>
            </a:r>
            <a:r>
              <a:rPr lang="en-US" sz="2800" b="1" dirty="0">
                <a:latin typeface="UTM Avo" panose="02040603050506020204" pitchFamily="18" charset="0"/>
                <a:ea typeface="Arial-Rounded" pitchFamily="34" charset="0"/>
                <a:cs typeface="Arial" pitchFamily="34" charset="0"/>
              </a:rPr>
              <a:t>?</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28360" y="4439029"/>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Kết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thúc</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câu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có</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dấu</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gì</a:t>
            </a:r>
            <a:r>
              <a:rPr lang="en-US" sz="2800" b="1" dirty="0">
                <a:latin typeface="UTM Avo" panose="02040603050506020204" pitchFamily="18" charset="0"/>
                <a:ea typeface="Arial-Rounded" pitchFamily="34" charset="0"/>
                <a:cs typeface="Arial" pitchFamily="34" charset="0"/>
              </a:rPr>
              <a:t>?</a:t>
            </a:r>
          </a:p>
        </p:txBody>
      </p:sp>
      <p:sp>
        <p:nvSpPr>
          <p:cNvPr id="20" name="Oval 19"/>
          <p:cNvSpPr/>
          <p:nvPr/>
        </p:nvSpPr>
        <p:spPr>
          <a:xfrm>
            <a:off x="7725843" y="1494985"/>
            <a:ext cx="290081" cy="2989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33315" y="4435416"/>
            <a:ext cx="6918037" cy="523208"/>
          </a:xfrm>
          <a:prstGeom prst="rect">
            <a:avLst/>
          </a:prstGeom>
          <a:solidFill>
            <a:schemeClr val="bg1"/>
          </a:solidFill>
        </p:spPr>
        <p:txBody>
          <a:bodyPr wrap="square" lIns="91428" tIns="45714" rIns="91428" bIns="45714" rtlCol="0">
            <a:spAutoFit/>
          </a:bodyPr>
          <a:lstStyle/>
          <a:p>
            <a:pPr algn="ctr"/>
            <a:r>
              <a:rPr lang="en-US" sz="2800" b="1" dirty="0" err="1">
                <a:latin typeface="UTM Avo" panose="02040603050506020204" pitchFamily="18" charset="0"/>
                <a:ea typeface="Arial-Rounded" pitchFamily="34" charset="0"/>
                <a:cs typeface="Arial" pitchFamily="34" charset="0"/>
              </a:rPr>
              <a:t>Em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hãy</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tìm</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từ</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dễ</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viết</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lẫn</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trong</a:t>
            </a:r>
            <a:r>
              <a:rPr lang="en-US" sz="2800" b="1" dirty="0">
                <a:latin typeface="UTM Avo" panose="02040603050506020204" pitchFamily="18" charset="0"/>
                <a:ea typeface="Arial-Rounded" pitchFamily="34" charset="0"/>
                <a:cs typeface="Arial" pitchFamily="34" charset="0"/>
              </a:rPr>
              <a:t> </a:t>
            </a:r>
            <a:r>
              <a:rPr lang="en-US" sz="2800" b="1" dirty="0" err="1">
                <a:latin typeface="UTM Avo" panose="02040603050506020204" pitchFamily="18" charset="0"/>
                <a:ea typeface="Arial-Rounded" pitchFamily="34" charset="0"/>
                <a:cs typeface="Arial" pitchFamily="34" charset="0"/>
              </a:rPr>
              <a:t>bài</a:t>
            </a:r>
            <a:r>
              <a:rPr lang="en-US" sz="2800" b="1" dirty="0">
                <a:latin typeface="UTM Avo" panose="02040603050506020204" pitchFamily="18" charset="0"/>
                <a:ea typeface="Arial-Rounded" pitchFamily="34" charset="0"/>
                <a:cs typeface="Arial" pitchFamily="34" charset="0"/>
              </a:rPr>
              <a:t>.</a:t>
            </a:r>
          </a:p>
        </p:txBody>
      </p:sp>
      <p:sp>
        <p:nvSpPr>
          <p:cNvPr id="26" name="Oval 25"/>
          <p:cNvSpPr/>
          <p:nvPr/>
        </p:nvSpPr>
        <p:spPr>
          <a:xfrm>
            <a:off x="6570517" y="1994688"/>
            <a:ext cx="242455" cy="294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1140</TotalTime>
  <Words>427</Words>
  <Application>Microsoft Office PowerPoint</Application>
  <PresentationFormat>On-screen Show (16:9)</PresentationFormat>
  <Paragraphs>69</Paragraphs>
  <Slides>15</Slides>
  <Notes>5</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Rounded MT Bold</vt:lpstr>
      <vt:lpstr>Arial-Rounded</vt:lpstr>
      <vt:lpstr>Calibri</vt:lpstr>
      <vt:lpstr>HP001 4 hàng</vt:lpstr>
      <vt:lpstr>HP001 5 hàng</vt:lpstr>
      <vt:lpstr>UTM Ambrose</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dang my linh</cp:lastModifiedBy>
  <cp:revision>187</cp:revision>
  <dcterms:created xsi:type="dcterms:W3CDTF">2020-12-08T15:48:47Z</dcterms:created>
  <dcterms:modified xsi:type="dcterms:W3CDTF">2025-03-24T10:16:26Z</dcterms:modified>
</cp:coreProperties>
</file>