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</p:sldMasterIdLst>
  <p:notesMasterIdLst>
    <p:notesMasterId r:id="rId51"/>
  </p:notesMasterIdLst>
  <p:sldIdLst>
    <p:sldId id="256" r:id="rId4"/>
    <p:sldId id="367" r:id="rId5"/>
    <p:sldId id="361" r:id="rId6"/>
    <p:sldId id="368" r:id="rId7"/>
    <p:sldId id="257" r:id="rId8"/>
    <p:sldId id="369" r:id="rId9"/>
    <p:sldId id="336" r:id="rId10"/>
    <p:sldId id="338" r:id="rId11"/>
    <p:sldId id="370" r:id="rId12"/>
    <p:sldId id="337" r:id="rId13"/>
    <p:sldId id="356" r:id="rId14"/>
    <p:sldId id="362" r:id="rId15"/>
    <p:sldId id="357" r:id="rId16"/>
    <p:sldId id="343" r:id="rId17"/>
    <p:sldId id="363" r:id="rId18"/>
    <p:sldId id="348" r:id="rId19"/>
    <p:sldId id="355" r:id="rId20"/>
    <p:sldId id="364" r:id="rId21"/>
    <p:sldId id="365" r:id="rId22"/>
    <p:sldId id="351" r:id="rId23"/>
    <p:sldId id="347" r:id="rId24"/>
    <p:sldId id="350" r:id="rId25"/>
    <p:sldId id="353" r:id="rId26"/>
    <p:sldId id="352" r:id="rId27"/>
    <p:sldId id="272" r:id="rId28"/>
    <p:sldId id="396" r:id="rId29"/>
    <p:sldId id="397" r:id="rId30"/>
    <p:sldId id="388" r:id="rId31"/>
    <p:sldId id="389" r:id="rId32"/>
    <p:sldId id="385" r:id="rId33"/>
    <p:sldId id="386" r:id="rId34"/>
    <p:sldId id="387" r:id="rId35"/>
    <p:sldId id="372" r:id="rId36"/>
    <p:sldId id="390" r:id="rId37"/>
    <p:sldId id="391" r:id="rId38"/>
    <p:sldId id="392" r:id="rId39"/>
    <p:sldId id="373" r:id="rId40"/>
    <p:sldId id="393" r:id="rId41"/>
    <p:sldId id="398" r:id="rId42"/>
    <p:sldId id="375" r:id="rId43"/>
    <p:sldId id="376" r:id="rId44"/>
    <p:sldId id="377" r:id="rId45"/>
    <p:sldId id="394" r:id="rId46"/>
    <p:sldId id="318" r:id="rId47"/>
    <p:sldId id="383" r:id="rId48"/>
    <p:sldId id="399" r:id="rId49"/>
    <p:sldId id="321" r:id="rId50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2D06BA"/>
    <a:srgbClr val="AA06AA"/>
    <a:srgbClr val="FBD8BB"/>
    <a:srgbClr val="F3795C"/>
    <a:srgbClr val="FFD5BE"/>
    <a:srgbClr val="971976"/>
    <a:srgbClr val="EBF6F9"/>
    <a:srgbClr val="CAE8AA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87722" autoAdjust="0"/>
  </p:normalViewPr>
  <p:slideViewPr>
    <p:cSldViewPr>
      <p:cViewPr varScale="1">
        <p:scale>
          <a:sx n="73" d="100"/>
          <a:sy n="73" d="100"/>
        </p:scale>
        <p:origin x="92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25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82157-23C5-6355-973A-B6EE9A1D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789E5B-8B78-6651-CB43-E732CF194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436D5-9A7C-C6BA-982C-31EC68A21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C9243-A0CD-5A72-110C-173C5F8B6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0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71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50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350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>
          <a:extLst>
            <a:ext uri="{FF2B5EF4-FFF2-40B4-BE49-F238E27FC236}">
              <a16:creationId xmlns:a16="http://schemas.microsoft.com/office/drawing/2014/main" id="{2144A8F1-3179-E50B-CA51-DAE7DEEC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99f2f57a71_0_217:notes">
            <a:extLst>
              <a:ext uri="{FF2B5EF4-FFF2-40B4-BE49-F238E27FC236}">
                <a16:creationId xmlns:a16="http://schemas.microsoft.com/office/drawing/2014/main" id="{984A3181-1CEB-4824-5B9A-CBB4D9CFF5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99f2f57a71_0_217:notes">
            <a:extLst>
              <a:ext uri="{FF2B5EF4-FFF2-40B4-BE49-F238E27FC236}">
                <a16:creationId xmlns:a16="http://schemas.microsoft.com/office/drawing/2014/main" id="{1CD0E6F2-58C5-5A72-D5D6-62F1F62E42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78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7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775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5781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720000" y="1852950"/>
            <a:ext cx="3757800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894713" y="927863"/>
            <a:ext cx="86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720000" y="3284575"/>
            <a:ext cx="3757800" cy="4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5093275" y="4163765"/>
            <a:ext cx="4113640" cy="979735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408685" y="3708368"/>
            <a:ext cx="3544138" cy="1816126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-34400" y="2920300"/>
            <a:ext cx="7499003" cy="2528748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2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16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6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62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800" y="4175780"/>
            <a:ext cx="9199259" cy="986095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193713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3006550"/>
            <a:ext cx="452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674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87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4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5323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720000" y="1852950"/>
            <a:ext cx="3757800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894713" y="927863"/>
            <a:ext cx="86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720000" y="3284575"/>
            <a:ext cx="3757800" cy="4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5093275" y="4163765"/>
            <a:ext cx="4113640" cy="979735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408685" y="3708368"/>
            <a:ext cx="3544138" cy="1816126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-34400" y="2920300"/>
            <a:ext cx="7499003" cy="2528748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9314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3204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200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8063667" y="81447"/>
            <a:ext cx="1252529" cy="4451698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302850" y="325809"/>
            <a:ext cx="1260396" cy="3409465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391863" y="1253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2391888" y="2199575"/>
            <a:ext cx="4360200" cy="11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2599875" y="4134075"/>
            <a:ext cx="4251846" cy="1037394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9"/>
          <p:cNvGrpSpPr/>
          <p:nvPr/>
        </p:nvGrpSpPr>
        <p:grpSpPr>
          <a:xfrm>
            <a:off x="6103209" y="3908407"/>
            <a:ext cx="3052177" cy="1235105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1379" y="3707300"/>
            <a:ext cx="3811359" cy="1464184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4431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950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24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800" y="4175780"/>
            <a:ext cx="9199259" cy="986095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193713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3006550"/>
            <a:ext cx="452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100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flipH="1">
            <a:off x="1658446" y="-53004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>
            <a:off x="769496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18800" y="4319024"/>
            <a:ext cx="2483235" cy="838602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6549072" y="4270478"/>
            <a:ext cx="2626994" cy="887150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889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321432" y="3108151"/>
            <a:ext cx="704394" cy="1808462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7983564" y="1143371"/>
            <a:ext cx="1013546" cy="3602314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2424850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2424850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5560833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5560827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2424850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2424850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5560833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5560827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2727" y="-23150"/>
            <a:ext cx="752954" cy="1255063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4"/>
          <p:cNvSpPr/>
          <p:nvPr/>
        </p:nvSpPr>
        <p:spPr>
          <a:xfrm>
            <a:off x="-392150" y="162841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4"/>
          <p:cNvSpPr/>
          <p:nvPr/>
        </p:nvSpPr>
        <p:spPr>
          <a:xfrm>
            <a:off x="8024950" y="394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4"/>
          <p:cNvSpPr/>
          <p:nvPr/>
        </p:nvSpPr>
        <p:spPr>
          <a:xfrm>
            <a:off x="6585867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2017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913213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913213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2784338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278433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4652104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4652100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6518887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651888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4271598"/>
            <a:ext cx="9144000" cy="887338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6534482" y="2469224"/>
            <a:ext cx="1556908" cy="4117883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40034" y="3734954"/>
            <a:ext cx="4246446" cy="143406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27228" y="4587607"/>
            <a:ext cx="2146401" cy="578227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004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2940" y="4185763"/>
            <a:ext cx="9144000" cy="887338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101175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101175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3569173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3569173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101175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101175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3569173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3569173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6056726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6056726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6056726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6056726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194145" y="3455753"/>
            <a:ext cx="1061252" cy="1595665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348845" y="4380310"/>
            <a:ext cx="1020456" cy="1306406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47972" y="4062728"/>
            <a:ext cx="761565" cy="1314980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7197009" y="4226186"/>
            <a:ext cx="2024485" cy="963435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846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4236152"/>
            <a:ext cx="5441550" cy="576290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0" y="4306100"/>
            <a:ext cx="5413727" cy="887338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718500" y="540000"/>
            <a:ext cx="38535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927900" y="1947901"/>
            <a:ext cx="3434700" cy="12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719250" y="3223500"/>
            <a:ext cx="3852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0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4196657" y="3873166"/>
            <a:ext cx="5894265" cy="1683249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6283554" y="3972732"/>
            <a:ext cx="2870878" cy="1190024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8787117" y="276913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8"/>
          <p:cNvSpPr/>
          <p:nvPr/>
        </p:nvSpPr>
        <p:spPr>
          <a:xfrm>
            <a:off x="-615449" y="13572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8"/>
          <p:cNvSpPr/>
          <p:nvPr/>
        </p:nvSpPr>
        <p:spPr>
          <a:xfrm>
            <a:off x="2771847" y="16060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 flipH="1">
            <a:off x="6339050" y="259750"/>
            <a:ext cx="1382861" cy="43512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7909664" y="285456"/>
            <a:ext cx="1178129" cy="4289211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6706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923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656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4627057"/>
            <a:ext cx="9144000" cy="887338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355975" y="1679020"/>
            <a:ext cx="18237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357475" y="3056145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4703257"/>
            <a:ext cx="9144000" cy="887338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307923" y="3690330"/>
            <a:ext cx="2207886" cy="1582819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155726" y="4998323"/>
            <a:ext cx="2374162" cy="572582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6403826" y="61463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1" name="Google Shape;621;p19"/>
          <p:cNvSpPr/>
          <p:nvPr/>
        </p:nvSpPr>
        <p:spPr>
          <a:xfrm>
            <a:off x="309723" y="694737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5128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8293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406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6.png"/><Relationship Id="rId2" Type="http://schemas.openxmlformats.org/officeDocument/2006/relationships/image" Target="../media/image4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6.png"/><Relationship Id="rId2" Type="http://schemas.openxmlformats.org/officeDocument/2006/relationships/image" Target="../media/image4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6.png"/><Relationship Id="rId2" Type="http://schemas.openxmlformats.org/officeDocument/2006/relationships/image" Target="../media/image4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6.png"/><Relationship Id="rId2" Type="http://schemas.openxmlformats.org/officeDocument/2006/relationships/image" Target="../media/image4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openxmlformats.org/officeDocument/2006/relationships/image" Target="../media/image4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4582" y="22569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BD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187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87299" y="315332"/>
            <a:ext cx="992332" cy="992332"/>
            <a:chOff x="1212273" y="1084984"/>
            <a:chExt cx="992332" cy="992332"/>
          </a:xfrm>
          <a:solidFill>
            <a:srgbClr val="FFD5BE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178825"/>
            <a:ext cx="1341530" cy="110798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6600" b="1" dirty="0">
                <a:solidFill>
                  <a:srgbClr val="F3795C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0600" y="316140"/>
            <a:ext cx="74676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653F5-B7FA-4D7A-B433-A7E00D4FB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627180"/>
            <a:ext cx="2728132" cy="27281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7A9BFA7-5493-4264-8637-90D48C69EB5A}"/>
              </a:ext>
            </a:extLst>
          </p:cNvPr>
          <p:cNvSpPr txBox="1"/>
          <p:nvPr/>
        </p:nvSpPr>
        <p:spPr>
          <a:xfrm>
            <a:off x="1203694" y="2064351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1: TÔI ĐI HỌC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7AEF63-BA48-4B1F-ACEE-DFC299D6D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70997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53C61D-01B9-4832-976D-95BC78FA835A}"/>
              </a:ext>
            </a:extLst>
          </p:cNvPr>
          <p:cNvSpPr txBox="1"/>
          <p:nvPr/>
        </p:nvSpPr>
        <p:spPr>
          <a:xfrm>
            <a:off x="2265219" y="4404013"/>
            <a:ext cx="5282782" cy="584775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8E4DA4-0DEE-45B9-8743-44186A0CDC8F}"/>
              </a:ext>
            </a:extLst>
          </p:cNvPr>
          <p:cNvSpPr txBox="1"/>
          <p:nvPr/>
        </p:nvSpPr>
        <p:spPr>
          <a:xfrm>
            <a:off x="2265218" y="4425375"/>
            <a:ext cx="5282782" cy="584775"/>
          </a:xfrm>
          <a:prstGeom prst="rect">
            <a:avLst/>
          </a:prstGeom>
          <a:solidFill>
            <a:srgbClr val="F3795C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2E563980-F6D6-4C73-8116-DFFB5B2BF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50" y="553914"/>
            <a:ext cx="527050" cy="176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CE5F3364-7CFE-4FB0-89A2-F67AC3B9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6" y="1973530"/>
            <a:ext cx="527050" cy="191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13">
            <a:extLst>
              <a:ext uri="{FF2B5EF4-FFF2-40B4-BE49-F238E27FC236}">
                <a16:creationId xmlns:a16="http://schemas.microsoft.com/office/drawing/2014/main" id="{A2C22D90-9426-4ED1-A49D-E7C313007B79}"/>
              </a:ext>
            </a:extLst>
          </p:cNvPr>
          <p:cNvSpPr txBox="1">
            <a:spLocks/>
          </p:cNvSpPr>
          <p:nvPr/>
        </p:nvSpPr>
        <p:spPr>
          <a:xfrm>
            <a:off x="117375" y="1421844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.VnArial Narrow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32" name="Title 13">
            <a:extLst>
              <a:ext uri="{FF2B5EF4-FFF2-40B4-BE49-F238E27FC236}">
                <a16:creationId xmlns:a16="http://schemas.microsoft.com/office/drawing/2014/main" id="{A15D5160-6F62-4E0C-BA76-442C51D7814C}"/>
              </a:ext>
            </a:extLst>
          </p:cNvPr>
          <p:cNvSpPr txBox="1">
            <a:spLocks/>
          </p:cNvSpPr>
          <p:nvPr/>
        </p:nvSpPr>
        <p:spPr>
          <a:xfrm>
            <a:off x="117375" y="2972328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.VnArial Narrow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90695"/>
            <a:ext cx="1369861" cy="13698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131407-4B90-C53F-AB50-068B0A61465A}"/>
              </a:ext>
            </a:extLst>
          </p:cNvPr>
          <p:cNvSpPr txBox="1"/>
          <p:nvPr/>
        </p:nvSpPr>
        <p:spPr>
          <a:xfrm>
            <a:off x="1386663" y="1043252"/>
            <a:ext cx="7300137" cy="31700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rụng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kỉ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niệm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sương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6"/>
              <a:ext cx="10876208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47E925-3AEA-40E4-8D36-7C91202181F6}"/>
              </a:ext>
            </a:extLst>
          </p:cNvPr>
          <p:cNvSpPr txBox="1"/>
          <p:nvPr/>
        </p:nvSpPr>
        <p:spPr>
          <a:xfrm>
            <a:off x="1028700" y="1504950"/>
            <a:ext cx="76200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8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8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trìu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D0A943-5B61-43B2-910B-6A222F28CA5C}"/>
              </a:ext>
            </a:extLst>
          </p:cNvPr>
          <p:cNvSpPr txBox="1"/>
          <p:nvPr/>
        </p:nvSpPr>
        <p:spPr>
          <a:xfrm>
            <a:off x="1028700" y="2863472"/>
            <a:ext cx="762000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28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r>
              <a:rPr lang="en-US" sz="28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5400" b="1" dirty="0">
              <a:ln w="3175">
                <a:solidFill>
                  <a:schemeClr val="bg1"/>
                </a:solidFill>
              </a:ln>
              <a:solidFill>
                <a:srgbClr val="F3795C"/>
              </a:solidFill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8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54310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6"/>
              <a:ext cx="10876208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DF335F-9535-4AF6-8970-D9532BDB9BD9}"/>
              </a:ext>
            </a:extLst>
          </p:cNvPr>
          <p:cNvSpPr txBox="1"/>
          <p:nvPr/>
        </p:nvSpPr>
        <p:spPr>
          <a:xfrm>
            <a:off x="2855496" y="4379496"/>
            <a:ext cx="3634620" cy="584775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89B4DB-639D-43B8-91CC-BD278A6A2C45}"/>
              </a:ext>
            </a:extLst>
          </p:cNvPr>
          <p:cNvSpPr txBox="1"/>
          <p:nvPr/>
        </p:nvSpPr>
        <p:spPr>
          <a:xfrm>
            <a:off x="1571230" y="454781"/>
            <a:ext cx="5947064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9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41" y="4164036"/>
            <a:ext cx="996520" cy="9965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E21F8C-2529-4C8B-92D4-2C19C7AB7E20}"/>
              </a:ext>
            </a:extLst>
          </p:cNvPr>
          <p:cNvSpPr txBox="1"/>
          <p:nvPr/>
        </p:nvSpPr>
        <p:spPr>
          <a:xfrm>
            <a:off x="2895600" y="466148"/>
            <a:ext cx="4648200" cy="584775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3CCB1-0487-4E8D-AE96-1805A39645A4}"/>
              </a:ext>
            </a:extLst>
          </p:cNvPr>
          <p:cNvSpPr txBox="1"/>
          <p:nvPr/>
        </p:nvSpPr>
        <p:spPr>
          <a:xfrm>
            <a:off x="457200" y="257175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31C6F3-D115-465C-8DD7-60C3B1B3BA78}"/>
              </a:ext>
            </a:extLst>
          </p:cNvPr>
          <p:cNvCxnSpPr/>
          <p:nvPr/>
        </p:nvCxnSpPr>
        <p:spPr>
          <a:xfrm flipH="1">
            <a:off x="3200400" y="265811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A92A6-8369-4548-A9C0-4FE9F7406719}"/>
              </a:ext>
            </a:extLst>
          </p:cNvPr>
          <p:cNvCxnSpPr/>
          <p:nvPr/>
        </p:nvCxnSpPr>
        <p:spPr>
          <a:xfrm flipH="1">
            <a:off x="7200900" y="266427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057BF2-2584-4111-AEE4-124EEECCA440}"/>
              </a:ext>
            </a:extLst>
          </p:cNvPr>
          <p:cNvSpPr txBox="1"/>
          <p:nvPr/>
        </p:nvSpPr>
        <p:spPr>
          <a:xfrm>
            <a:off x="457200" y="1546125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57E39B-091F-4E7F-B940-00CEB1C8DB94}"/>
              </a:ext>
            </a:extLst>
          </p:cNvPr>
          <p:cNvGrpSpPr/>
          <p:nvPr/>
        </p:nvGrpSpPr>
        <p:grpSpPr>
          <a:xfrm>
            <a:off x="6172200" y="3140917"/>
            <a:ext cx="98712" cy="425225"/>
            <a:chOff x="2225388" y="3725155"/>
            <a:chExt cx="98712" cy="4252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D90739-64A9-4947-BF82-0299BDD04AA1}"/>
                </a:ext>
              </a:extLst>
            </p:cNvPr>
            <p:cNvCxnSpPr/>
            <p:nvPr/>
          </p:nvCxnSpPr>
          <p:spPr>
            <a:xfrm flipH="1">
              <a:off x="2225388" y="3725155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682B86-0D30-48AC-B1DE-0782694445B3}"/>
                </a:ext>
              </a:extLst>
            </p:cNvPr>
            <p:cNvCxnSpPr/>
            <p:nvPr/>
          </p:nvCxnSpPr>
          <p:spPr>
            <a:xfrm flipH="1">
              <a:off x="2286000" y="3725155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69F04-E191-482F-B7A3-D0129A811213}"/>
              </a:ext>
            </a:extLst>
          </p:cNvPr>
          <p:cNvCxnSpPr/>
          <p:nvPr/>
        </p:nvCxnSpPr>
        <p:spPr>
          <a:xfrm flipH="1">
            <a:off x="3505200" y="157914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188F29-8B6D-4578-BAED-F87496AD9D98}"/>
              </a:ext>
            </a:extLst>
          </p:cNvPr>
          <p:cNvCxnSpPr/>
          <p:nvPr/>
        </p:nvCxnSpPr>
        <p:spPr>
          <a:xfrm flipH="1">
            <a:off x="7498080" y="1632092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F52B2-FFC3-494A-BC59-2903298F4870}"/>
              </a:ext>
            </a:extLst>
          </p:cNvPr>
          <p:cNvGrpSpPr/>
          <p:nvPr/>
        </p:nvGrpSpPr>
        <p:grpSpPr>
          <a:xfrm>
            <a:off x="4918018" y="2146525"/>
            <a:ext cx="107372" cy="425225"/>
            <a:chOff x="1524000" y="2410731"/>
            <a:chExt cx="107372" cy="425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B5ABC01-089F-4C22-BE8D-D9FC64952717}"/>
                </a:ext>
              </a:extLst>
            </p:cNvPr>
            <p:cNvCxnSpPr/>
            <p:nvPr/>
          </p:nvCxnSpPr>
          <p:spPr>
            <a:xfrm flipH="1">
              <a:off x="1524000" y="241073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8A88A9-CF6E-449C-A086-A8013B84A131}"/>
                </a:ext>
              </a:extLst>
            </p:cNvPr>
            <p:cNvCxnSpPr/>
            <p:nvPr/>
          </p:nvCxnSpPr>
          <p:spPr>
            <a:xfrm flipH="1">
              <a:off x="1593272" y="241073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62FF38-A27F-4287-A53B-3151618CC1DD}"/>
              </a:ext>
            </a:extLst>
          </p:cNvPr>
          <p:cNvSpPr txBox="1"/>
          <p:nvPr/>
        </p:nvSpPr>
        <p:spPr>
          <a:xfrm>
            <a:off x="457200" y="370279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cuả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1FF554-1ADF-4132-9679-CFCE347516B5}"/>
              </a:ext>
            </a:extLst>
          </p:cNvPr>
          <p:cNvCxnSpPr/>
          <p:nvPr/>
        </p:nvCxnSpPr>
        <p:spPr>
          <a:xfrm flipH="1">
            <a:off x="6134100" y="3771912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BBC0C3-48CE-408F-9CC4-01D2E8597627}"/>
              </a:ext>
            </a:extLst>
          </p:cNvPr>
          <p:cNvCxnSpPr/>
          <p:nvPr/>
        </p:nvCxnSpPr>
        <p:spPr>
          <a:xfrm flipH="1">
            <a:off x="8355291" y="380985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D1EC82-7A12-4EB8-8A76-2EF33400CFDA}"/>
              </a:ext>
            </a:extLst>
          </p:cNvPr>
          <p:cNvGrpSpPr/>
          <p:nvPr/>
        </p:nvGrpSpPr>
        <p:grpSpPr>
          <a:xfrm>
            <a:off x="4088459" y="4267528"/>
            <a:ext cx="98712" cy="425225"/>
            <a:chOff x="2225388" y="3725155"/>
            <a:chExt cx="98712" cy="42522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7F4EC24-EC6E-4293-A7AA-A65E73C9E07D}"/>
                </a:ext>
              </a:extLst>
            </p:cNvPr>
            <p:cNvCxnSpPr/>
            <p:nvPr/>
          </p:nvCxnSpPr>
          <p:spPr>
            <a:xfrm flipH="1">
              <a:off x="2225388" y="3725155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F69F26-3AF5-4DA2-B3BF-09DE29A09234}"/>
                </a:ext>
              </a:extLst>
            </p:cNvPr>
            <p:cNvCxnSpPr/>
            <p:nvPr/>
          </p:nvCxnSpPr>
          <p:spPr>
            <a:xfrm flipH="1">
              <a:off x="2286000" y="3725155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7250DB-C948-4C52-AEF9-3C8EB23DBA0E}"/>
              </a:ext>
            </a:extLst>
          </p:cNvPr>
          <p:cNvCxnSpPr/>
          <p:nvPr/>
        </p:nvCxnSpPr>
        <p:spPr>
          <a:xfrm flipH="1">
            <a:off x="1981200" y="207435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6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5400" b="1" dirty="0">
              <a:ln w="3175">
                <a:solidFill>
                  <a:schemeClr val="bg1"/>
                </a:solidFill>
              </a:ln>
              <a:solidFill>
                <a:srgbClr val="F3795C"/>
              </a:solidFill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03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6"/>
              <a:ext cx="10876208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AFCE50-546D-44AC-912D-D68BD7ABD9DB}"/>
              </a:ext>
            </a:extLst>
          </p:cNvPr>
          <p:cNvSpPr txBox="1"/>
          <p:nvPr/>
        </p:nvSpPr>
        <p:spPr>
          <a:xfrm>
            <a:off x="3019016" y="4375022"/>
            <a:ext cx="3642531" cy="584775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098CBB-6DD2-4A0B-A899-947A529EECE0}"/>
              </a:ext>
            </a:extLst>
          </p:cNvPr>
          <p:cNvSpPr txBox="1"/>
          <p:nvPr/>
        </p:nvSpPr>
        <p:spPr>
          <a:xfrm>
            <a:off x="3032871" y="4375022"/>
            <a:ext cx="3642531" cy="584775"/>
          </a:xfrm>
          <a:prstGeom prst="rect">
            <a:avLst/>
          </a:prstGeom>
          <a:solidFill>
            <a:srgbClr val="FBD8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theo nhóm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FD4047-B979-4376-95D7-F9F50E8AFD0A}"/>
              </a:ext>
            </a:extLst>
          </p:cNvPr>
          <p:cNvSpPr txBox="1"/>
          <p:nvPr/>
        </p:nvSpPr>
        <p:spPr>
          <a:xfrm>
            <a:off x="3024850" y="4377482"/>
            <a:ext cx="3642531" cy="584775"/>
          </a:xfrm>
          <a:prstGeom prst="rect">
            <a:avLst/>
          </a:prstGeom>
          <a:solidFill>
            <a:srgbClr val="FBD8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76CC4E-F4DB-4FD0-ADE6-B7CE4DCB31A4}"/>
              </a:ext>
            </a:extLst>
          </p:cNvPr>
          <p:cNvSpPr txBox="1"/>
          <p:nvPr/>
        </p:nvSpPr>
        <p:spPr>
          <a:xfrm>
            <a:off x="954536" y="672039"/>
            <a:ext cx="7810499" cy="38471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nép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gương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hiền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ghế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riêng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(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Thanh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Tịnh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6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6"/>
              <a:ext cx="10876208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06994A-BA01-41E9-A75E-D1AE49E78FC0}"/>
              </a:ext>
            </a:extLst>
          </p:cNvPr>
          <p:cNvSpPr txBox="1"/>
          <p:nvPr/>
        </p:nvSpPr>
        <p:spPr>
          <a:xfrm>
            <a:off x="5693906" y="4359719"/>
            <a:ext cx="2109960" cy="584775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B32961-3F27-4B98-9039-255A9F87B0BE}"/>
              </a:ext>
            </a:extLst>
          </p:cNvPr>
          <p:cNvSpPr txBox="1"/>
          <p:nvPr/>
        </p:nvSpPr>
        <p:spPr>
          <a:xfrm>
            <a:off x="959304" y="678028"/>
            <a:ext cx="7810499" cy="366252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nép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gương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hiền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ghế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riêng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(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Thanh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Tịnh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881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DC15ECE3-E606-4CE5-A0E8-9461F9770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49EA0D-9828-4AC7-9536-720273A0790E}"/>
              </a:ext>
            </a:extLst>
          </p:cNvPr>
          <p:cNvSpPr txBox="1"/>
          <p:nvPr/>
        </p:nvSpPr>
        <p:spPr>
          <a:xfrm>
            <a:off x="1485900" y="12763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231463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0933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DC15ECE3-E606-4CE5-A0E8-9461F977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49EA0D-9828-4AC7-9536-720273A0790E}"/>
              </a:ext>
            </a:extLst>
          </p:cNvPr>
          <p:cNvSpPr txBox="1"/>
          <p:nvPr/>
        </p:nvSpPr>
        <p:spPr>
          <a:xfrm>
            <a:off x="1485900" y="12763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03304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6AAB1C2-FA4E-4944-820D-1C0097FF1CB8}"/>
              </a:ext>
            </a:extLst>
          </p:cNvPr>
          <p:cNvSpPr/>
          <p:nvPr/>
        </p:nvSpPr>
        <p:spPr>
          <a:xfrm>
            <a:off x="346733" y="179892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9BD1F-E03E-4E9B-AE6D-54DCC1FDDB76}"/>
              </a:ext>
            </a:extLst>
          </p:cNvPr>
          <p:cNvSpPr txBox="1"/>
          <p:nvPr/>
        </p:nvSpPr>
        <p:spPr>
          <a:xfrm>
            <a:off x="960764" y="236283"/>
            <a:ext cx="3879273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34F5DB-A139-4455-A168-69B217ED6C00}"/>
              </a:ext>
            </a:extLst>
          </p:cNvPr>
          <p:cNvSpPr txBox="1"/>
          <p:nvPr/>
        </p:nvSpPr>
        <p:spPr>
          <a:xfrm>
            <a:off x="852054" y="4153186"/>
            <a:ext cx="7453746" cy="584775"/>
          </a:xfrm>
          <a:prstGeom prst="rect">
            <a:avLst/>
          </a:prstGeom>
          <a:solidFill>
            <a:srgbClr val="BEE3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bạn trong câu chuyện là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8A11BD-0E6B-41C0-981C-DEA169CC6364}"/>
              </a:ext>
            </a:extLst>
          </p:cNvPr>
          <p:cNvSpPr txBox="1"/>
          <p:nvPr/>
        </p:nvSpPr>
        <p:spPr>
          <a:xfrm>
            <a:off x="839354" y="4141347"/>
            <a:ext cx="7453746" cy="584775"/>
          </a:xfrm>
          <a:prstGeom prst="rect">
            <a:avLst/>
          </a:prstGeom>
          <a:solidFill>
            <a:srgbClr val="BEE3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5BEF89-428D-48A8-8A48-D1AEB6672F2C}"/>
              </a:ext>
            </a:extLst>
          </p:cNvPr>
          <p:cNvSpPr txBox="1"/>
          <p:nvPr/>
        </p:nvSpPr>
        <p:spPr>
          <a:xfrm>
            <a:off x="512406" y="4242859"/>
            <a:ext cx="8473729" cy="461665"/>
          </a:xfrm>
          <a:prstGeom prst="rect">
            <a:avLst/>
          </a:prstGeom>
          <a:solidFill>
            <a:srgbClr val="F379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159E5-7A26-45FB-BEB5-F307C07812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7874" y="851350"/>
            <a:ext cx="5048240" cy="2482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AB8CE0-EAA8-414B-96FC-140500B63F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95539" y="780664"/>
            <a:ext cx="2674254" cy="317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48209" y="-1822866"/>
            <a:ext cx="264224" cy="4351898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2501955" y="-913617"/>
            <a:ext cx="264224" cy="43518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0E4263-5BAA-479F-ABA0-DB89B99DDF1C}"/>
              </a:ext>
            </a:extLst>
          </p:cNvPr>
          <p:cNvSpPr txBox="1"/>
          <p:nvPr/>
        </p:nvSpPr>
        <p:spPr>
          <a:xfrm>
            <a:off x="1141165" y="475062"/>
            <a:ext cx="724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48209" y="-1822866"/>
            <a:ext cx="264224" cy="4351898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2501955" y="-913617"/>
            <a:ext cx="264224" cy="4351898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B1230E8-2E41-43B3-8753-47C0B795A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2"/>
          <a:stretch/>
        </p:blipFill>
        <p:spPr bwMode="auto">
          <a:xfrm>
            <a:off x="859903" y="2003072"/>
            <a:ext cx="8465862" cy="261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010448-F11C-4842-A952-23ABC631AE41}"/>
              </a:ext>
            </a:extLst>
          </p:cNvPr>
          <p:cNvSpPr/>
          <p:nvPr/>
        </p:nvSpPr>
        <p:spPr>
          <a:xfrm>
            <a:off x="795354" y="338347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cảnh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vật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xung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quanh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đều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thay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đổi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DBD8EE-DC00-4850-BA4F-090B2E0C23EA}"/>
              </a:ext>
            </a:extLst>
          </p:cNvPr>
          <p:cNvSpPr/>
          <p:nvPr/>
        </p:nvSpPr>
        <p:spPr>
          <a:xfrm>
            <a:off x="1375867" y="2577269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đầu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nhỏ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thấy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7F067C-9529-4D03-90AF-DD08B05191C1}"/>
              </a:ext>
            </a:extLst>
          </p:cNvPr>
          <p:cNvSpPr/>
          <p:nvPr/>
        </p:nvSpPr>
        <p:spPr>
          <a:xfrm>
            <a:off x="482472" y="455079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C9C51-75C9-46D2-9D1E-23F68FFE3582}"/>
              </a:ext>
            </a:extLst>
          </p:cNvPr>
          <p:cNvSpPr txBox="1"/>
          <p:nvPr/>
        </p:nvSpPr>
        <p:spPr>
          <a:xfrm>
            <a:off x="959415" y="542386"/>
            <a:ext cx="7437477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 ở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15851E-E081-40E3-A6F6-F80CED918737}"/>
              </a:ext>
            </a:extLst>
          </p:cNvPr>
          <p:cNvSpPr/>
          <p:nvPr/>
        </p:nvSpPr>
        <p:spPr>
          <a:xfrm>
            <a:off x="457200" y="120015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(…)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48C664-D136-4A71-95A7-F3E80428E99D}"/>
              </a:ext>
            </a:extLst>
          </p:cNvPr>
          <p:cNvCxnSpPr/>
          <p:nvPr/>
        </p:nvCxnSpPr>
        <p:spPr>
          <a:xfrm>
            <a:off x="953605" y="2711687"/>
            <a:ext cx="57252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7CDAC4-0C6E-48F4-932B-4BE1DF91F27D}"/>
              </a:ext>
            </a:extLst>
          </p:cNvPr>
          <p:cNvCxnSpPr/>
          <p:nvPr/>
        </p:nvCxnSpPr>
        <p:spPr>
          <a:xfrm flipH="1">
            <a:off x="8572786" y="3268959"/>
            <a:ext cx="266700" cy="400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C2D168-2677-4B2C-9AFC-D3217537E313}"/>
              </a:ext>
            </a:extLst>
          </p:cNvPr>
          <p:cNvCxnSpPr/>
          <p:nvPr/>
        </p:nvCxnSpPr>
        <p:spPr>
          <a:xfrm>
            <a:off x="2764048" y="2881790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BD6439-3828-4AF1-A1AB-F388FE615759}"/>
              </a:ext>
            </a:extLst>
          </p:cNvPr>
          <p:cNvCxnSpPr/>
          <p:nvPr/>
        </p:nvCxnSpPr>
        <p:spPr>
          <a:xfrm>
            <a:off x="3890538" y="2901829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AB11EDA-3B13-42AF-9A8E-8BDD890302CA}"/>
              </a:ext>
            </a:extLst>
          </p:cNvPr>
          <p:cNvCxnSpPr/>
          <p:nvPr/>
        </p:nvCxnSpPr>
        <p:spPr>
          <a:xfrm>
            <a:off x="4419600" y="2894650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5219F40-8A37-405A-934E-A88F3A8B72FF}"/>
              </a:ext>
            </a:extLst>
          </p:cNvPr>
          <p:cNvCxnSpPr/>
          <p:nvPr/>
        </p:nvCxnSpPr>
        <p:spPr>
          <a:xfrm>
            <a:off x="5310926" y="2848784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BB73D12-06C3-4575-B946-94B3AC5A8902}"/>
              </a:ext>
            </a:extLst>
          </p:cNvPr>
          <p:cNvCxnSpPr/>
          <p:nvPr/>
        </p:nvCxnSpPr>
        <p:spPr>
          <a:xfrm>
            <a:off x="6401258" y="2873074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D74A85F-5184-4BD5-B2BC-E425A4FEAA06}"/>
              </a:ext>
            </a:extLst>
          </p:cNvPr>
          <p:cNvCxnSpPr/>
          <p:nvPr/>
        </p:nvCxnSpPr>
        <p:spPr>
          <a:xfrm>
            <a:off x="7391400" y="2901829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45A5B65-1FFE-4E05-A56D-7436F8E5C622}"/>
              </a:ext>
            </a:extLst>
          </p:cNvPr>
          <p:cNvCxnSpPr/>
          <p:nvPr/>
        </p:nvCxnSpPr>
        <p:spPr>
          <a:xfrm>
            <a:off x="1981200" y="3688606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1E1377E-AA3A-489C-AC1A-B07297411984}"/>
              </a:ext>
            </a:extLst>
          </p:cNvPr>
          <p:cNvCxnSpPr/>
          <p:nvPr/>
        </p:nvCxnSpPr>
        <p:spPr>
          <a:xfrm>
            <a:off x="2764048" y="3688606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050E91A-C817-4585-9011-C31C4519E1D5}"/>
              </a:ext>
            </a:extLst>
          </p:cNvPr>
          <p:cNvCxnSpPr/>
          <p:nvPr/>
        </p:nvCxnSpPr>
        <p:spPr>
          <a:xfrm>
            <a:off x="4114800" y="3688606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40FA80D-E64E-4C61-835B-F91E72FF526D}"/>
              </a:ext>
            </a:extLst>
          </p:cNvPr>
          <p:cNvCxnSpPr/>
          <p:nvPr/>
        </p:nvCxnSpPr>
        <p:spPr>
          <a:xfrm>
            <a:off x="5646964" y="3651032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CCB061F-8615-42DF-9A35-1A3E97AB248D}"/>
              </a:ext>
            </a:extLst>
          </p:cNvPr>
          <p:cNvCxnSpPr/>
          <p:nvPr/>
        </p:nvCxnSpPr>
        <p:spPr>
          <a:xfrm>
            <a:off x="6580872" y="3647748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8D14097-DB98-41D6-B49D-D468C2F9EC78}"/>
              </a:ext>
            </a:extLst>
          </p:cNvPr>
          <p:cNvCxnSpPr/>
          <p:nvPr/>
        </p:nvCxnSpPr>
        <p:spPr>
          <a:xfrm>
            <a:off x="7717906" y="3651032"/>
            <a:ext cx="3048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8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13234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365557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48209" y="-1822866"/>
            <a:ext cx="264224" cy="4351898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2501955" y="-913617"/>
            <a:ext cx="264224" cy="4351898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80A7F3-9728-4CE6-9A26-C98650E7C60C}"/>
              </a:ext>
            </a:extLst>
          </p:cNvPr>
          <p:cNvSpPr txBox="1"/>
          <p:nvPr/>
        </p:nvSpPr>
        <p:spPr>
          <a:xfrm>
            <a:off x="938424" y="507079"/>
            <a:ext cx="655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b="1" i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48,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49.</a:t>
            </a:r>
          </a:p>
        </p:txBody>
      </p:sp>
    </p:spTree>
    <p:extLst>
      <p:ext uri="{BB962C8B-B14F-4D97-AF65-F5344CB8AC3E}">
        <p14:creationId xmlns:p14="http://schemas.microsoft.com/office/powerpoint/2010/main" val="14591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17B6E-BA2A-7EB4-D790-3555A2FC6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>
            <a:extLst>
              <a:ext uri="{FF2B5EF4-FFF2-40B4-BE49-F238E27FC236}">
                <a16:creationId xmlns:a16="http://schemas.microsoft.com/office/drawing/2014/main" id="{3A2B88D1-B7DC-547C-3C90-2D6D08CC2D2B}"/>
              </a:ext>
            </a:extLst>
          </p:cNvPr>
          <p:cNvSpPr/>
          <p:nvPr/>
        </p:nvSpPr>
        <p:spPr>
          <a:xfrm>
            <a:off x="-24582" y="22569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BD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3516CC17-63E1-B797-5826-CD8D014BBF88}"/>
              </a:ext>
            </a:extLst>
          </p:cNvPr>
          <p:cNvSpPr/>
          <p:nvPr/>
        </p:nvSpPr>
        <p:spPr>
          <a:xfrm>
            <a:off x="-43199" y="10758"/>
            <a:ext cx="9187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9A531-0CB4-A497-47E6-E0F611957D7B}"/>
              </a:ext>
            </a:extLst>
          </p:cNvPr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E988C9-34A4-539C-027D-EF514F89FC83}"/>
              </a:ext>
            </a:extLst>
          </p:cNvPr>
          <p:cNvGrpSpPr/>
          <p:nvPr/>
        </p:nvGrpSpPr>
        <p:grpSpPr>
          <a:xfrm>
            <a:off x="187299" y="315332"/>
            <a:ext cx="992332" cy="992332"/>
            <a:chOff x="1212273" y="1084984"/>
            <a:chExt cx="992332" cy="992332"/>
          </a:xfrm>
          <a:solidFill>
            <a:srgbClr val="FFD5B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DD1EFA-1A4C-A747-46E6-E0A1D49BCE2F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836967-9967-8B9C-FCA8-C713CFB3286E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90A5ADF-91D5-2E61-76A4-5B3CD38BDDA3}"/>
              </a:ext>
            </a:extLst>
          </p:cNvPr>
          <p:cNvSpPr txBox="1"/>
          <p:nvPr/>
        </p:nvSpPr>
        <p:spPr>
          <a:xfrm>
            <a:off x="0" y="178825"/>
            <a:ext cx="1341530" cy="110798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6600" b="1" dirty="0">
                <a:solidFill>
                  <a:srgbClr val="F3795C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5CA208-B070-FE18-B722-7FDC0DC5C610}"/>
              </a:ext>
            </a:extLst>
          </p:cNvPr>
          <p:cNvSpPr txBox="1"/>
          <p:nvPr/>
        </p:nvSpPr>
        <p:spPr>
          <a:xfrm>
            <a:off x="990600" y="316140"/>
            <a:ext cx="74676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F6360-C1BB-2227-4072-0D716535A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627180"/>
            <a:ext cx="2728132" cy="27281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8B4BF6-3597-B234-2F9B-70D46F9ABEFD}"/>
              </a:ext>
            </a:extLst>
          </p:cNvPr>
          <p:cNvSpPr txBox="1"/>
          <p:nvPr/>
        </p:nvSpPr>
        <p:spPr>
          <a:xfrm>
            <a:off x="1203694" y="2064351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 err="1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1: TÔI ĐI HỌC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A61F73F-B0F6-96C4-B79C-59BC94B59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70997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16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98854-65E9-0E40-E2CA-5A5C55A4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ADA56B34-0AE4-97AC-4E64-6A72B0232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F953F4-30B4-A3E8-B6C2-9CF1A35CD9C4}"/>
              </a:ext>
            </a:extLst>
          </p:cNvPr>
          <p:cNvSpPr txBox="1"/>
          <p:nvPr/>
        </p:nvSpPr>
        <p:spPr>
          <a:xfrm>
            <a:off x="1485900" y="12763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574166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5CDF3-59CC-42A2-E218-F597F001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0FCF7BA-1317-5D37-CEBD-E067B8A6A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B15F52-94A2-99ED-9348-99FF7718B805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6790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5BB33-3E17-0D46-7A4A-C44D440C7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E73AC7A-5AD9-F28B-6800-A0621F24D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CC0389-4AF1-5EC5-CABA-9C0C80058EEC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417838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61622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7D9A58-591A-0746-33A1-ED6DEC6D2EB0}"/>
              </a:ext>
            </a:extLst>
          </p:cNvPr>
          <p:cNvSpPr/>
          <p:nvPr/>
        </p:nvSpPr>
        <p:spPr>
          <a:xfrm>
            <a:off x="304800" y="691820"/>
            <a:ext cx="8674212" cy="411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F6E6C8-3CB4-C5F4-2CF2-17D0DEC2B49F}"/>
              </a:ext>
            </a:extLst>
          </p:cNvPr>
          <p:cNvSpPr txBox="1"/>
          <p:nvPr/>
        </p:nvSpPr>
        <p:spPr>
          <a:xfrm>
            <a:off x="609600" y="1711476"/>
            <a:ext cx="8674212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2D06BA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FE9DE-C409-5474-4FE8-3AA761A6B0FA}"/>
              </a:ext>
            </a:extLst>
          </p:cNvPr>
          <p:cNvSpPr txBox="1"/>
          <p:nvPr/>
        </p:nvSpPr>
        <p:spPr>
          <a:xfrm>
            <a:off x="545988" y="2495550"/>
            <a:ext cx="8674212" cy="13234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0951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74FD9C-BD18-23E0-CA14-365A5CF0E72D}"/>
              </a:ext>
            </a:extLst>
          </p:cNvPr>
          <p:cNvSpPr/>
          <p:nvPr/>
        </p:nvSpPr>
        <p:spPr>
          <a:xfrm>
            <a:off x="304800" y="691820"/>
            <a:ext cx="8674212" cy="411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4EFB3-7EB2-A6B0-F5CB-0D5DE545CCEF}"/>
              </a:ext>
            </a:extLst>
          </p:cNvPr>
          <p:cNvSpPr txBox="1"/>
          <p:nvPr/>
        </p:nvSpPr>
        <p:spPr>
          <a:xfrm>
            <a:off x="685800" y="1635276"/>
            <a:ext cx="8674212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2D06BA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41325-0884-2D38-1329-B2AFD33CCAA7}"/>
              </a:ext>
            </a:extLst>
          </p:cNvPr>
          <p:cNvSpPr txBox="1"/>
          <p:nvPr/>
        </p:nvSpPr>
        <p:spPr>
          <a:xfrm>
            <a:off x="685800" y="2419350"/>
            <a:ext cx="8018417" cy="13234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bỡ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ngỡ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33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40801A-5842-1645-DC6C-48878EA8ED75}"/>
              </a:ext>
            </a:extLst>
          </p:cNvPr>
          <p:cNvSpPr/>
          <p:nvPr/>
        </p:nvSpPr>
        <p:spPr>
          <a:xfrm>
            <a:off x="381000" y="666750"/>
            <a:ext cx="8674212" cy="411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EC713-24C7-9D3E-8401-FBFECA2D6667}"/>
              </a:ext>
            </a:extLst>
          </p:cNvPr>
          <p:cNvSpPr txBox="1"/>
          <p:nvPr/>
        </p:nvSpPr>
        <p:spPr>
          <a:xfrm>
            <a:off x="774588" y="1504950"/>
            <a:ext cx="8674212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2D06BA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B3DBC-6249-D8EA-0187-D85CA80EE3E6}"/>
              </a:ext>
            </a:extLst>
          </p:cNvPr>
          <p:cNvSpPr txBox="1"/>
          <p:nvPr/>
        </p:nvSpPr>
        <p:spPr>
          <a:xfrm>
            <a:off x="708897" y="2343150"/>
            <a:ext cx="7977903" cy="13234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tiên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2D06BA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19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4"/>
          <p:cNvSpPr/>
          <p:nvPr/>
        </p:nvSpPr>
        <p:spPr>
          <a:xfrm>
            <a:off x="227076" y="6601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5138183" y="2050775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7" name="Google Shape;1207;p34"/>
          <p:cNvSpPr/>
          <p:nvPr/>
        </p:nvSpPr>
        <p:spPr>
          <a:xfrm>
            <a:off x="3690881" y="32138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9" name="Google Shape;1209;p34"/>
          <p:cNvSpPr/>
          <p:nvPr/>
        </p:nvSpPr>
        <p:spPr>
          <a:xfrm>
            <a:off x="7385634" y="266159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0" name="Google Shape;1210;p34"/>
          <p:cNvSpPr/>
          <p:nvPr/>
        </p:nvSpPr>
        <p:spPr>
          <a:xfrm>
            <a:off x="-325181" y="2230994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3" name="Google Shape;1223;p34"/>
          <p:cNvGrpSpPr/>
          <p:nvPr/>
        </p:nvGrpSpPr>
        <p:grpSpPr>
          <a:xfrm>
            <a:off x="5150658" y="3893725"/>
            <a:ext cx="4026800" cy="1268113"/>
            <a:chOff x="5150658" y="3893725"/>
            <a:chExt cx="4026800" cy="1268113"/>
          </a:xfrm>
        </p:grpSpPr>
        <p:sp>
          <p:nvSpPr>
            <p:cNvPr id="1224" name="Google Shape;1224;p3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2A92A79-AE94-43CA-A0C4-2DD17506DD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4074" b="80472"/>
          <a:stretch/>
        </p:blipFill>
        <p:spPr>
          <a:xfrm>
            <a:off x="433826" y="134448"/>
            <a:ext cx="8499624" cy="7965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C7B4D3-4372-4BCA-AE13-E28093453F8D}"/>
              </a:ext>
            </a:extLst>
          </p:cNvPr>
          <p:cNvSpPr txBox="1"/>
          <p:nvPr/>
        </p:nvSpPr>
        <p:spPr>
          <a:xfrm>
            <a:off x="137209" y="2271723"/>
            <a:ext cx="946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Cô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giáo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(…………)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nhìn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ở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sân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trường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6051C9-BA55-4FC9-B8CB-951011EB4347}"/>
              </a:ext>
            </a:extLst>
          </p:cNvPr>
          <p:cNvSpPr/>
          <p:nvPr/>
        </p:nvSpPr>
        <p:spPr>
          <a:xfrm>
            <a:off x="1442068" y="1087110"/>
            <a:ext cx="6483139" cy="5708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30353A"/>
                </a:solidFill>
                <a:latin typeface="Arial"/>
                <a:sym typeface="Arial"/>
              </a:rPr>
              <a:t>b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	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âu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yếm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	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lạ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C1B989-C5A9-9CE0-EEE9-6EBFCF556DEF}"/>
              </a:ext>
            </a:extLst>
          </p:cNvPr>
          <p:cNvCxnSpPr/>
          <p:nvPr/>
        </p:nvCxnSpPr>
        <p:spPr>
          <a:xfrm>
            <a:off x="1143000" y="895350"/>
            <a:ext cx="1752600" cy="15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36624F-49DC-31CF-DF3C-57806671AFEB}"/>
              </a:ext>
            </a:extLst>
          </p:cNvPr>
          <p:cNvCxnSpPr>
            <a:cxnSpLocks/>
          </p:cNvCxnSpPr>
          <p:nvPr/>
        </p:nvCxnSpPr>
        <p:spPr>
          <a:xfrm>
            <a:off x="3491073" y="913162"/>
            <a:ext cx="2278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7812F3-163C-9647-B790-D67D8C538357}"/>
              </a:ext>
            </a:extLst>
          </p:cNvPr>
          <p:cNvCxnSpPr>
            <a:cxnSpLocks/>
          </p:cNvCxnSpPr>
          <p:nvPr/>
        </p:nvCxnSpPr>
        <p:spPr>
          <a:xfrm>
            <a:off x="6429475" y="907570"/>
            <a:ext cx="2278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0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9 hình ảnh mẹ ôm con đẹp Tràn đầy tình mẫu tử">
            <a:extLst>
              <a:ext uri="{FF2B5EF4-FFF2-40B4-BE49-F238E27FC236}">
                <a16:creationId xmlns:a16="http://schemas.microsoft.com/office/drawing/2014/main" id="{E8314915-35AF-67EA-E48C-DA3BA8AC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85750"/>
            <a:ext cx="61912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45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06;p34">
            <a:extLst>
              <a:ext uri="{FF2B5EF4-FFF2-40B4-BE49-F238E27FC236}">
                <a16:creationId xmlns:a16="http://schemas.microsoft.com/office/drawing/2014/main" id="{8D2416C4-47EC-7029-DF76-BD9405CFDF8D}"/>
              </a:ext>
            </a:extLst>
          </p:cNvPr>
          <p:cNvSpPr/>
          <p:nvPr/>
        </p:nvSpPr>
        <p:spPr>
          <a:xfrm>
            <a:off x="227076" y="6601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205;p34">
            <a:extLst>
              <a:ext uri="{FF2B5EF4-FFF2-40B4-BE49-F238E27FC236}">
                <a16:creationId xmlns:a16="http://schemas.microsoft.com/office/drawing/2014/main" id="{E233687A-C7D6-F10A-59D5-97AD5E650BD0}"/>
              </a:ext>
            </a:extLst>
          </p:cNvPr>
          <p:cNvSpPr/>
          <p:nvPr/>
        </p:nvSpPr>
        <p:spPr>
          <a:xfrm>
            <a:off x="5138183" y="2050775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207;p34">
            <a:extLst>
              <a:ext uri="{FF2B5EF4-FFF2-40B4-BE49-F238E27FC236}">
                <a16:creationId xmlns:a16="http://schemas.microsoft.com/office/drawing/2014/main" id="{6BBC95A0-9D50-EFC9-C17F-31D05D3DFE98}"/>
              </a:ext>
            </a:extLst>
          </p:cNvPr>
          <p:cNvSpPr/>
          <p:nvPr/>
        </p:nvSpPr>
        <p:spPr>
          <a:xfrm>
            <a:off x="3690881" y="32138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209;p34">
            <a:extLst>
              <a:ext uri="{FF2B5EF4-FFF2-40B4-BE49-F238E27FC236}">
                <a16:creationId xmlns:a16="http://schemas.microsoft.com/office/drawing/2014/main" id="{0E6B3443-5CB6-4C81-A6E5-F4D3876D7C3C}"/>
              </a:ext>
            </a:extLst>
          </p:cNvPr>
          <p:cNvSpPr/>
          <p:nvPr/>
        </p:nvSpPr>
        <p:spPr>
          <a:xfrm>
            <a:off x="7385634" y="266159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210;p34">
            <a:extLst>
              <a:ext uri="{FF2B5EF4-FFF2-40B4-BE49-F238E27FC236}">
                <a16:creationId xmlns:a16="http://schemas.microsoft.com/office/drawing/2014/main" id="{D2F31EF6-D5A2-E765-4B40-47B9A81AAD73}"/>
              </a:ext>
            </a:extLst>
          </p:cNvPr>
          <p:cNvSpPr/>
          <p:nvPr/>
        </p:nvSpPr>
        <p:spPr>
          <a:xfrm>
            <a:off x="-325181" y="2230994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1211;p34">
            <a:extLst>
              <a:ext uri="{FF2B5EF4-FFF2-40B4-BE49-F238E27FC236}">
                <a16:creationId xmlns:a16="http://schemas.microsoft.com/office/drawing/2014/main" id="{CE89A537-D838-FA9B-565A-850E2CA9A934}"/>
              </a:ext>
            </a:extLst>
          </p:cNvPr>
          <p:cNvGrpSpPr/>
          <p:nvPr/>
        </p:nvGrpSpPr>
        <p:grpSpPr>
          <a:xfrm>
            <a:off x="6634209" y="1641694"/>
            <a:ext cx="2312836" cy="2933967"/>
            <a:chOff x="6607309" y="1724000"/>
            <a:chExt cx="2252251" cy="2857110"/>
          </a:xfrm>
        </p:grpSpPr>
        <p:sp>
          <p:nvSpPr>
            <p:cNvPr id="10" name="Google Shape;1212;p34">
              <a:extLst>
                <a:ext uri="{FF2B5EF4-FFF2-40B4-BE49-F238E27FC236}">
                  <a16:creationId xmlns:a16="http://schemas.microsoft.com/office/drawing/2014/main" id="{F7A6E1AD-84CA-7C01-5072-99C9B90001B2}"/>
                </a:ext>
              </a:extLst>
            </p:cNvPr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213;p34">
              <a:extLst>
                <a:ext uri="{FF2B5EF4-FFF2-40B4-BE49-F238E27FC236}">
                  <a16:creationId xmlns:a16="http://schemas.microsoft.com/office/drawing/2014/main" id="{70982E93-B039-4CC9-8DF8-37E9A360FCCD}"/>
                </a:ext>
              </a:extLst>
            </p:cNvPr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14;p34">
              <a:extLst>
                <a:ext uri="{FF2B5EF4-FFF2-40B4-BE49-F238E27FC236}">
                  <a16:creationId xmlns:a16="http://schemas.microsoft.com/office/drawing/2014/main" id="{7F501B53-75B7-4BAB-6317-A64347E14FC2}"/>
                </a:ext>
              </a:extLst>
            </p:cNvPr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215;p34">
              <a:extLst>
                <a:ext uri="{FF2B5EF4-FFF2-40B4-BE49-F238E27FC236}">
                  <a16:creationId xmlns:a16="http://schemas.microsoft.com/office/drawing/2014/main" id="{48F2310D-E2F3-176C-9786-3D4631AD0945}"/>
                </a:ext>
              </a:extLst>
            </p:cNvPr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16;p34">
              <a:extLst>
                <a:ext uri="{FF2B5EF4-FFF2-40B4-BE49-F238E27FC236}">
                  <a16:creationId xmlns:a16="http://schemas.microsoft.com/office/drawing/2014/main" id="{3DEBF116-CE81-05D7-2184-0F23EA91FE64}"/>
                </a:ext>
              </a:extLst>
            </p:cNvPr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17;p34">
              <a:extLst>
                <a:ext uri="{FF2B5EF4-FFF2-40B4-BE49-F238E27FC236}">
                  <a16:creationId xmlns:a16="http://schemas.microsoft.com/office/drawing/2014/main" id="{47E873C8-F309-3C6D-3D39-31152AEA7119}"/>
                </a:ext>
              </a:extLst>
            </p:cNvPr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18;p34">
              <a:extLst>
                <a:ext uri="{FF2B5EF4-FFF2-40B4-BE49-F238E27FC236}">
                  <a16:creationId xmlns:a16="http://schemas.microsoft.com/office/drawing/2014/main" id="{C704AB16-8116-F304-502F-61ABF95AE515}"/>
                </a:ext>
              </a:extLst>
            </p:cNvPr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19;p34">
              <a:extLst>
                <a:ext uri="{FF2B5EF4-FFF2-40B4-BE49-F238E27FC236}">
                  <a16:creationId xmlns:a16="http://schemas.microsoft.com/office/drawing/2014/main" id="{274878D0-5AC8-D78F-C0B0-A8C8537EA188}"/>
                </a:ext>
              </a:extLst>
            </p:cNvPr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20;p34">
              <a:extLst>
                <a:ext uri="{FF2B5EF4-FFF2-40B4-BE49-F238E27FC236}">
                  <a16:creationId xmlns:a16="http://schemas.microsoft.com/office/drawing/2014/main" id="{8D60B361-29A0-93D4-E781-37AE33B45385}"/>
                </a:ext>
              </a:extLst>
            </p:cNvPr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21;p34">
              <a:extLst>
                <a:ext uri="{FF2B5EF4-FFF2-40B4-BE49-F238E27FC236}">
                  <a16:creationId xmlns:a16="http://schemas.microsoft.com/office/drawing/2014/main" id="{97675909-7F41-5708-2339-D00541839600}"/>
                </a:ext>
              </a:extLst>
            </p:cNvPr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22;p34">
              <a:extLst>
                <a:ext uri="{FF2B5EF4-FFF2-40B4-BE49-F238E27FC236}">
                  <a16:creationId xmlns:a16="http://schemas.microsoft.com/office/drawing/2014/main" id="{E1CA85E0-9BA3-114E-8CE6-62374E9EB61C}"/>
                </a:ext>
              </a:extLst>
            </p:cNvPr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223;p34">
            <a:extLst>
              <a:ext uri="{FF2B5EF4-FFF2-40B4-BE49-F238E27FC236}">
                <a16:creationId xmlns:a16="http://schemas.microsoft.com/office/drawing/2014/main" id="{3E5A030B-F94A-F06D-6B79-1E244328189C}"/>
              </a:ext>
            </a:extLst>
          </p:cNvPr>
          <p:cNvGrpSpPr/>
          <p:nvPr/>
        </p:nvGrpSpPr>
        <p:grpSpPr>
          <a:xfrm>
            <a:off x="5150658" y="3893725"/>
            <a:ext cx="4026800" cy="1268113"/>
            <a:chOff x="5150658" y="3893725"/>
            <a:chExt cx="4026800" cy="1268113"/>
          </a:xfrm>
        </p:grpSpPr>
        <p:sp>
          <p:nvSpPr>
            <p:cNvPr id="22" name="Google Shape;1224;p34">
              <a:extLst>
                <a:ext uri="{FF2B5EF4-FFF2-40B4-BE49-F238E27FC236}">
                  <a16:creationId xmlns:a16="http://schemas.microsoft.com/office/drawing/2014/main" id="{92EB2128-BFC2-62DC-1234-FE4DF0179467}"/>
                </a:ext>
              </a:extLst>
            </p:cNvPr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25;p34">
              <a:extLst>
                <a:ext uri="{FF2B5EF4-FFF2-40B4-BE49-F238E27FC236}">
                  <a16:creationId xmlns:a16="http://schemas.microsoft.com/office/drawing/2014/main" id="{53CF1600-EF1B-F4BC-683E-51687CC8C0B3}"/>
                </a:ext>
              </a:extLst>
            </p:cNvPr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5D21C8E-19EA-240F-B6D9-5808C7DA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4074" b="80472"/>
          <a:stretch/>
        </p:blipFill>
        <p:spPr>
          <a:xfrm>
            <a:off x="433826" y="134448"/>
            <a:ext cx="8499624" cy="7965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087214-BDB7-55F5-9970-43025606ACB5}"/>
              </a:ext>
            </a:extLst>
          </p:cNvPr>
          <p:cNvSpPr txBox="1"/>
          <p:nvPr/>
        </p:nvSpPr>
        <p:spPr>
          <a:xfrm>
            <a:off x="137209" y="2271723"/>
            <a:ext cx="946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Cô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giáo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(…………)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nhìn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ở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sân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trường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98048A-E76A-992D-40A8-9FC878D7A43A}"/>
              </a:ext>
            </a:extLst>
          </p:cNvPr>
          <p:cNvSpPr/>
          <p:nvPr/>
        </p:nvSpPr>
        <p:spPr>
          <a:xfrm>
            <a:off x="1442068" y="1087110"/>
            <a:ext cx="6483139" cy="5708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30353A"/>
                </a:solidFill>
                <a:latin typeface="Arial"/>
                <a:sym typeface="Arial"/>
              </a:rPr>
              <a:t>b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	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âu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yếm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	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lạ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C42EDE-266F-D46F-5C69-E4C1688FB7A1}"/>
              </a:ext>
            </a:extLst>
          </p:cNvPr>
          <p:cNvSpPr txBox="1"/>
          <p:nvPr/>
        </p:nvSpPr>
        <p:spPr>
          <a:xfrm>
            <a:off x="1768659" y="2211657"/>
            <a:ext cx="2888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âu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yếm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75093B-056D-7B34-7159-A7CC89667CEC}"/>
              </a:ext>
            </a:extLst>
          </p:cNvPr>
          <p:cNvSpPr txBox="1"/>
          <p:nvPr/>
        </p:nvSpPr>
        <p:spPr>
          <a:xfrm>
            <a:off x="139325" y="2264166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9A6250A-12E9-8E0A-5B07-9A8CDD440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6" t="2593" r="8707" b="77231"/>
          <a:stretch/>
        </p:blipFill>
        <p:spPr bwMode="auto">
          <a:xfrm>
            <a:off x="381000" y="3505660"/>
            <a:ext cx="8126141" cy="1268114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CB3591-2BAD-0BC4-8785-C4F6B660C4F3}"/>
              </a:ext>
            </a:extLst>
          </p:cNvPr>
          <p:cNvSpPr txBox="1"/>
          <p:nvPr/>
        </p:nvSpPr>
        <p:spPr>
          <a:xfrm>
            <a:off x="681243" y="3812903"/>
            <a:ext cx="8534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ô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âu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yếm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nhìn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các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bạn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chơi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ở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sân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03EBE-66DF-1FF0-4D3D-BD6A773C8203}"/>
              </a:ext>
            </a:extLst>
          </p:cNvPr>
          <p:cNvSpPr txBox="1"/>
          <p:nvPr/>
        </p:nvSpPr>
        <p:spPr>
          <a:xfrm>
            <a:off x="380413" y="4295510"/>
            <a:ext cx="8534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 err="1">
                <a:latin typeface="HP001 4 hàng" pitchFamily="34" charset="0"/>
                <a:cs typeface="Arial"/>
                <a:sym typeface="Arial"/>
              </a:rPr>
              <a:t>t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9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1B90F5-72D5-A948-7261-2B34A38A5455}"/>
              </a:ext>
            </a:extLst>
          </p:cNvPr>
          <p:cNvSpPr/>
          <p:nvPr/>
        </p:nvSpPr>
        <p:spPr>
          <a:xfrm>
            <a:off x="234894" y="514350"/>
            <a:ext cx="8674212" cy="411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9744F-6E49-69B3-AF78-1BDCA02FA3AF}"/>
              </a:ext>
            </a:extLst>
          </p:cNvPr>
          <p:cNvSpPr txBox="1"/>
          <p:nvPr/>
        </p:nvSpPr>
        <p:spPr>
          <a:xfrm>
            <a:off x="1600200" y="1276350"/>
            <a:ext cx="7010400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65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239;p35">
            <a:extLst>
              <a:ext uri="{FF2B5EF4-FFF2-40B4-BE49-F238E27FC236}">
                <a16:creationId xmlns:a16="http://schemas.microsoft.com/office/drawing/2014/main" id="{7C7B1192-B582-4BFA-9367-606D22222D0A}"/>
              </a:ext>
            </a:extLst>
          </p:cNvPr>
          <p:cNvSpPr txBox="1">
            <a:spLocks/>
          </p:cNvSpPr>
          <p:nvPr/>
        </p:nvSpPr>
        <p:spPr>
          <a:xfrm>
            <a:off x="152400" y="133350"/>
            <a:ext cx="8657338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6. Quan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sát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tranh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dùng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ngữ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trong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khung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nói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theo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tranh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5758C6-E5BB-47D1-8CB3-580B14D71F8E}"/>
              </a:ext>
            </a:extLst>
          </p:cNvPr>
          <p:cNvSpPr/>
          <p:nvPr/>
        </p:nvSpPr>
        <p:spPr>
          <a:xfrm>
            <a:off x="304800" y="943590"/>
            <a:ext cx="1752600" cy="23139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noProof="0" dirty="0" err="1">
                <a:solidFill>
                  <a:srgbClr val="30353A"/>
                </a:solidFill>
                <a:latin typeface="Arial"/>
                <a:sym typeface="Arial"/>
              </a:rPr>
              <a:t>đông</a:t>
            </a:r>
            <a:r>
              <a:rPr lang="en-US" sz="2400" b="1" kern="0" noProof="0" dirty="0">
                <a:solidFill>
                  <a:srgbClr val="30353A"/>
                </a:solidFill>
                <a:latin typeface="Arial"/>
                <a:sym typeface="Arial"/>
              </a:rPr>
              <a:t> </a:t>
            </a:r>
            <a:r>
              <a:rPr lang="en-US" sz="2400" b="1" kern="0" noProof="0" dirty="0" err="1">
                <a:solidFill>
                  <a:srgbClr val="30353A"/>
                </a:solidFill>
                <a:latin typeface="Arial"/>
                <a:sym typeface="Arial"/>
              </a:rPr>
              <a:t>vui</a:t>
            </a:r>
            <a:r>
              <a:rPr lang="en-US" sz="2400" b="1" kern="0" noProof="0" dirty="0">
                <a:solidFill>
                  <a:srgbClr val="30353A"/>
                </a:solidFill>
                <a:latin typeface="Arial"/>
                <a:sym typeface="Arial"/>
              </a:rPr>
              <a:t> 	  </a:t>
            </a:r>
            <a:r>
              <a:rPr lang="en-US" sz="2400" b="1" kern="0" noProof="0" dirty="0" err="1">
                <a:solidFill>
                  <a:srgbClr val="30353A"/>
                </a:solidFill>
                <a:latin typeface="Arial"/>
                <a:sym typeface="Arial"/>
              </a:rPr>
              <a:t>thân</a:t>
            </a:r>
            <a:r>
              <a:rPr lang="en-US" sz="2400" b="1" kern="0" noProof="0" dirty="0">
                <a:solidFill>
                  <a:srgbClr val="30353A"/>
                </a:solidFill>
                <a:latin typeface="Arial"/>
                <a:sym typeface="Arial"/>
              </a:rPr>
              <a:t> </a:t>
            </a:r>
            <a:r>
              <a:rPr lang="en-US" sz="2400" b="1" kern="0" noProof="0" dirty="0" err="1">
                <a:solidFill>
                  <a:srgbClr val="30353A"/>
                </a:solidFill>
                <a:latin typeface="Arial"/>
                <a:sym typeface="Arial"/>
              </a:rPr>
              <a:t>thiện</a:t>
            </a:r>
            <a:r>
              <a:rPr lang="en-US" sz="2400" b="1" kern="0" noProof="0" dirty="0">
                <a:solidFill>
                  <a:srgbClr val="30353A"/>
                </a:solidFill>
                <a:latin typeface="Arial"/>
                <a:sym typeface="Arial"/>
              </a:rPr>
              <a:t> 	   </a:t>
            </a:r>
            <a:r>
              <a:rPr lang="en-US" sz="2400" b="1" kern="0" noProof="0" dirty="0" err="1">
                <a:solidFill>
                  <a:srgbClr val="30353A"/>
                </a:solidFill>
                <a:latin typeface="Arial"/>
                <a:sym typeface="Arial"/>
              </a:rPr>
              <a:t>sôi</a:t>
            </a:r>
            <a:r>
              <a:rPr lang="en-US" sz="2400" b="1" kern="0" noProof="0" dirty="0">
                <a:solidFill>
                  <a:srgbClr val="30353A"/>
                </a:solidFill>
                <a:latin typeface="Arial"/>
                <a:sym typeface="Arial"/>
              </a:rPr>
              <a:t> </a:t>
            </a:r>
            <a:r>
              <a:rPr lang="en-US" sz="2400" b="1" kern="0" noProof="0" dirty="0" err="1">
                <a:solidFill>
                  <a:srgbClr val="30353A"/>
                </a:solidFill>
                <a:latin typeface="Arial"/>
                <a:sym typeface="Arial"/>
              </a:rPr>
              <a:t>nổi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198C9-0F7F-477E-AE86-74A968EA9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47350"/>
            <a:ext cx="6858000" cy="46914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719929-3038-9953-9F1D-BFD7EA012351}"/>
              </a:ext>
            </a:extLst>
          </p:cNvPr>
          <p:cNvCxnSpPr/>
          <p:nvPr/>
        </p:nvCxnSpPr>
        <p:spPr>
          <a:xfrm>
            <a:off x="533400" y="54735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F9232B-C8D5-5C3A-938E-926C89E02331}"/>
              </a:ext>
            </a:extLst>
          </p:cNvPr>
          <p:cNvCxnSpPr>
            <a:cxnSpLocks/>
          </p:cNvCxnSpPr>
          <p:nvPr/>
        </p:nvCxnSpPr>
        <p:spPr>
          <a:xfrm>
            <a:off x="2895600" y="54735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63751F-427E-A06B-4E9F-9427E86338E8}"/>
              </a:ext>
            </a:extLst>
          </p:cNvPr>
          <p:cNvCxnSpPr>
            <a:cxnSpLocks/>
          </p:cNvCxnSpPr>
          <p:nvPr/>
        </p:nvCxnSpPr>
        <p:spPr>
          <a:xfrm>
            <a:off x="6248400" y="559123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y2meta.com-2 Minute Timer with Music for Kids! Countdown Videos HD!-(1080p)">
            <a:hlinkClick r:id="" action="ppaction://media"/>
            <a:extLst>
              <a:ext uri="{FF2B5EF4-FFF2-40B4-BE49-F238E27FC236}">
                <a16:creationId xmlns:a16="http://schemas.microsoft.com/office/drawing/2014/main" id="{6E662DFD-A505-9E0D-43CD-4F61FEC64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689" y="4099262"/>
            <a:ext cx="1766711" cy="993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48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9;p35">
            <a:extLst>
              <a:ext uri="{FF2B5EF4-FFF2-40B4-BE49-F238E27FC236}">
                <a16:creationId xmlns:a16="http://schemas.microsoft.com/office/drawing/2014/main" id="{863DB6A4-6BAB-6D9E-F429-BC7A1035F481}"/>
              </a:ext>
            </a:extLst>
          </p:cNvPr>
          <p:cNvSpPr txBox="1">
            <a:spLocks/>
          </p:cNvSpPr>
          <p:nvPr/>
        </p:nvSpPr>
        <p:spPr>
          <a:xfrm>
            <a:off x="152400" y="133350"/>
            <a:ext cx="8657338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6. Quan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sát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tranh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dùng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ngữ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trong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khung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nói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theo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tranh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7767C0-0A76-76B4-0ED7-D703EE455B4C}"/>
              </a:ext>
            </a:extLst>
          </p:cNvPr>
          <p:cNvCxnSpPr/>
          <p:nvPr/>
        </p:nvCxnSpPr>
        <p:spPr>
          <a:xfrm>
            <a:off x="533400" y="54735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283164-E666-C537-DF65-EF43FF09A6C4}"/>
              </a:ext>
            </a:extLst>
          </p:cNvPr>
          <p:cNvCxnSpPr>
            <a:cxnSpLocks/>
          </p:cNvCxnSpPr>
          <p:nvPr/>
        </p:nvCxnSpPr>
        <p:spPr>
          <a:xfrm>
            <a:off x="2895600" y="54735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47D95A-9D48-177D-7FFB-70E0C3DA478C}"/>
              </a:ext>
            </a:extLst>
          </p:cNvPr>
          <p:cNvCxnSpPr>
            <a:cxnSpLocks/>
          </p:cNvCxnSpPr>
          <p:nvPr/>
        </p:nvCxnSpPr>
        <p:spPr>
          <a:xfrm>
            <a:off x="6248400" y="559123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AEA8D38-6EC6-F681-5865-824A4AED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5" y="1126329"/>
            <a:ext cx="4097995" cy="28932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2A8B67-EB46-839A-AADD-0D232F098004}"/>
              </a:ext>
            </a:extLst>
          </p:cNvPr>
          <p:cNvSpPr txBox="1"/>
          <p:nvPr/>
        </p:nvSpPr>
        <p:spPr>
          <a:xfrm>
            <a:off x="4267200" y="180975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476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914E0-8309-5EA5-6C4B-08D662534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52550"/>
            <a:ext cx="4410691" cy="2743583"/>
          </a:xfrm>
          <a:prstGeom prst="rect">
            <a:avLst/>
          </a:prstGeom>
        </p:spPr>
      </p:pic>
      <p:sp>
        <p:nvSpPr>
          <p:cNvPr id="6" name="Google Shape;1239;p35">
            <a:extLst>
              <a:ext uri="{FF2B5EF4-FFF2-40B4-BE49-F238E27FC236}">
                <a16:creationId xmlns:a16="http://schemas.microsoft.com/office/drawing/2014/main" id="{3CF732E8-0561-757F-BFBD-E2C697D9E6A6}"/>
              </a:ext>
            </a:extLst>
          </p:cNvPr>
          <p:cNvSpPr txBox="1">
            <a:spLocks/>
          </p:cNvSpPr>
          <p:nvPr/>
        </p:nvSpPr>
        <p:spPr>
          <a:xfrm>
            <a:off x="152400" y="133350"/>
            <a:ext cx="8657338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6. Quan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sát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tranh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dùng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ngữ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trong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khung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nói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theo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tranh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1A3C2B-2643-515E-CF5C-A66B7CB21BA9}"/>
              </a:ext>
            </a:extLst>
          </p:cNvPr>
          <p:cNvCxnSpPr/>
          <p:nvPr/>
        </p:nvCxnSpPr>
        <p:spPr>
          <a:xfrm>
            <a:off x="533400" y="54735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7FAFEC-75B1-CDBF-E961-55F58AA596EE}"/>
              </a:ext>
            </a:extLst>
          </p:cNvPr>
          <p:cNvCxnSpPr>
            <a:cxnSpLocks/>
          </p:cNvCxnSpPr>
          <p:nvPr/>
        </p:nvCxnSpPr>
        <p:spPr>
          <a:xfrm>
            <a:off x="2895600" y="54735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EBCBF4-E912-DF5B-D234-16AA8042CB54}"/>
              </a:ext>
            </a:extLst>
          </p:cNvPr>
          <p:cNvCxnSpPr>
            <a:cxnSpLocks/>
          </p:cNvCxnSpPr>
          <p:nvPr/>
        </p:nvCxnSpPr>
        <p:spPr>
          <a:xfrm>
            <a:off x="6248400" y="559123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9E2516-9EC0-2D30-4609-0956606B08C5}"/>
              </a:ext>
            </a:extLst>
          </p:cNvPr>
          <p:cNvSpPr txBox="1"/>
          <p:nvPr/>
        </p:nvSpPr>
        <p:spPr>
          <a:xfrm>
            <a:off x="4715491" y="2561409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02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682552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EABFA-D40E-4414-8548-49C7316CC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8940"/>
            <a:ext cx="2435087" cy="155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43749-8022-46C3-86AC-9B3615771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3" y="3588940"/>
            <a:ext cx="2435087" cy="155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B9DEB-8FE2-47CE-9DDA-67E010189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04" y="3558294"/>
            <a:ext cx="2435087" cy="155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B5AB7-A2A0-49AB-AB1E-22C0DC45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2041"/>
            <a:ext cx="1065820" cy="2573797"/>
          </a:xfrm>
          <a:prstGeom prst="rect">
            <a:avLst/>
          </a:prstGeom>
        </p:spPr>
      </p:pic>
      <p:sp>
        <p:nvSpPr>
          <p:cNvPr id="17" name="Google Shape;1203;p34">
            <a:extLst>
              <a:ext uri="{FF2B5EF4-FFF2-40B4-BE49-F238E27FC236}">
                <a16:creationId xmlns:a16="http://schemas.microsoft.com/office/drawing/2014/main" id="{83DAFB26-579B-4092-888D-8ADCF7750D9C}"/>
              </a:ext>
            </a:extLst>
          </p:cNvPr>
          <p:cNvSpPr txBox="1">
            <a:spLocks/>
          </p:cNvSpPr>
          <p:nvPr/>
        </p:nvSpPr>
        <p:spPr>
          <a:xfrm>
            <a:off x="1255546" y="572360"/>
            <a:ext cx="6632908" cy="1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defRPr sz="7000" b="0" i="0" u="none" strike="noStrike" cap="none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tabLst/>
              <a:defRPr/>
            </a:pPr>
            <a:r>
              <a:rPr kumimoji="0" lang="en" sz="10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&amp;S Graceland" panose="02040603050506020204" pitchFamily="18" charset="0"/>
                <a:sym typeface="Chau Philomene One"/>
              </a:rPr>
              <a:t>Tiết  4</a:t>
            </a:r>
          </a:p>
        </p:txBody>
      </p:sp>
    </p:spTree>
    <p:extLst>
      <p:ext uri="{BB962C8B-B14F-4D97-AF65-F5344CB8AC3E}">
        <p14:creationId xmlns:p14="http://schemas.microsoft.com/office/powerpoint/2010/main" val="340658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39;p35">
            <a:extLst>
              <a:ext uri="{FF2B5EF4-FFF2-40B4-BE49-F238E27FC236}">
                <a16:creationId xmlns:a16="http://schemas.microsoft.com/office/drawing/2014/main" id="{C8C41E62-FF61-4E45-A240-103E4767B87A}"/>
              </a:ext>
            </a:extLst>
          </p:cNvPr>
          <p:cNvSpPr txBox="1">
            <a:spLocks/>
          </p:cNvSpPr>
          <p:nvPr/>
        </p:nvSpPr>
        <p:spPr>
          <a:xfrm>
            <a:off x="220848" y="361961"/>
            <a:ext cx="8242669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7. Nghe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0F04D-D5D5-4590-9362-69E8026B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95350"/>
            <a:ext cx="7775818" cy="41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62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8611A1-6085-42F3-9C0A-F97B4EEF8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7" t="2593" r="9271" b="67356"/>
          <a:stretch/>
        </p:blipFill>
        <p:spPr bwMode="auto">
          <a:xfrm>
            <a:off x="324416" y="808511"/>
            <a:ext cx="8495168" cy="1894561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7897B-7F4F-4687-8299-61AF47057D8F}"/>
              </a:ext>
            </a:extLst>
          </p:cNvPr>
          <p:cNvSpPr txBox="1"/>
          <p:nvPr/>
        </p:nvSpPr>
        <p:spPr>
          <a:xfrm>
            <a:off x="467833" y="1156912"/>
            <a:ext cx="8351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M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ẹ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dẫn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tôi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đi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trên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con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làng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hẹp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.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on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mà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tôi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đã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đi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lại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nhiều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mà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sao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thấy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lạ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cs typeface="Arial"/>
                <a:sym typeface="Arial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798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>
          <a:extLst>
            <a:ext uri="{FF2B5EF4-FFF2-40B4-BE49-F238E27FC236}">
              <a16:creationId xmlns:a16="http://schemas.microsoft.com/office/drawing/2014/main" id="{52EE45C5-30D7-1C55-7577-1EC091540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27D9CD1F-B967-F460-05BA-D1B1B2DEC513}"/>
              </a:ext>
            </a:extLst>
          </p:cNvPr>
          <p:cNvSpPr/>
          <p:nvPr/>
        </p:nvSpPr>
        <p:spPr>
          <a:xfrm>
            <a:off x="510362" y="1307803"/>
            <a:ext cx="7719238" cy="73054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400" b="1" kern="0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 3 </a:t>
            </a:r>
            <a:r>
              <a:rPr lang="en-US" sz="2400" b="1" kern="0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vần</a:t>
            </a: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ươn</a:t>
            </a: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ươi</a:t>
            </a: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ươu</a:t>
            </a: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" name="Google Shape;1239;p35">
            <a:extLst>
              <a:ext uri="{FF2B5EF4-FFF2-40B4-BE49-F238E27FC236}">
                <a16:creationId xmlns:a16="http://schemas.microsoft.com/office/drawing/2014/main" id="{CB650A85-6688-DCDF-C9FF-4ED064AEDDB0}"/>
              </a:ext>
            </a:extLst>
          </p:cNvPr>
          <p:cNvSpPr txBox="1">
            <a:spLocks/>
          </p:cNvSpPr>
          <p:nvPr/>
        </p:nvSpPr>
        <p:spPr>
          <a:xfrm>
            <a:off x="220848" y="361961"/>
            <a:ext cx="8242669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8.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Tôi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tiếng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ương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ươn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, ai, ay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55F23B-4F4F-B504-2BC9-DC728F27FAF8}"/>
              </a:ext>
            </a:extLst>
          </p:cNvPr>
          <p:cNvCxnSpPr/>
          <p:nvPr/>
        </p:nvCxnSpPr>
        <p:spPr>
          <a:xfrm>
            <a:off x="609600" y="51435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6642B8-100C-EF48-F615-4B4909E75146}"/>
              </a:ext>
            </a:extLst>
          </p:cNvPr>
          <p:cNvCxnSpPr>
            <a:cxnSpLocks/>
          </p:cNvCxnSpPr>
          <p:nvPr/>
        </p:nvCxnSpPr>
        <p:spPr>
          <a:xfrm>
            <a:off x="7086600" y="51435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25084A-D33B-11F9-64D5-772274C12B11}"/>
              </a:ext>
            </a:extLst>
          </p:cNvPr>
          <p:cNvCxnSpPr>
            <a:cxnSpLocks/>
          </p:cNvCxnSpPr>
          <p:nvPr/>
        </p:nvCxnSpPr>
        <p:spPr>
          <a:xfrm>
            <a:off x="762000" y="1123950"/>
            <a:ext cx="2347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55B3592-C5BE-F5E4-95DC-673465CE3C58}"/>
              </a:ext>
            </a:extLst>
          </p:cNvPr>
          <p:cNvSpPr/>
          <p:nvPr/>
        </p:nvSpPr>
        <p:spPr>
          <a:xfrm>
            <a:off x="914400" y="2571750"/>
            <a:ext cx="1981200" cy="1676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ƯƠ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B4ED92-BF55-E055-EE4E-8E2C3D91F7F4}"/>
              </a:ext>
            </a:extLst>
          </p:cNvPr>
          <p:cNvSpPr/>
          <p:nvPr/>
        </p:nvSpPr>
        <p:spPr>
          <a:xfrm>
            <a:off x="3493681" y="2592862"/>
            <a:ext cx="1752600" cy="1676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ƯƠ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</a:p>
        </p:txBody>
      </p:sp>
      <p:pic>
        <p:nvPicPr>
          <p:cNvPr id="20" name="y2meta.com-2 Minute Timer with Music for Kids! Countdown Videos HD!-(1080p)">
            <a:hlinkClick r:id="" action="ppaction://media"/>
            <a:extLst>
              <a:ext uri="{FF2B5EF4-FFF2-40B4-BE49-F238E27FC236}">
                <a16:creationId xmlns:a16="http://schemas.microsoft.com/office/drawing/2014/main" id="{0BA8C1B5-6D1A-08C0-BE00-E8B05C99E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89" y="4099262"/>
            <a:ext cx="1766711" cy="993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89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5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0329F8AC-885E-4297-8946-030EA107FFBE}"/>
              </a:ext>
            </a:extLst>
          </p:cNvPr>
          <p:cNvSpPr/>
          <p:nvPr/>
        </p:nvSpPr>
        <p:spPr>
          <a:xfrm>
            <a:off x="510362" y="1307803"/>
            <a:ext cx="7719238" cy="73054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đường</a:t>
            </a: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" name="Google Shape;1239;p35">
            <a:extLst>
              <a:ext uri="{FF2B5EF4-FFF2-40B4-BE49-F238E27FC236}">
                <a16:creationId xmlns:a16="http://schemas.microsoft.com/office/drawing/2014/main" id="{67B59188-7E4E-43C3-B279-91EBD8009FAC}"/>
              </a:ext>
            </a:extLst>
          </p:cNvPr>
          <p:cNvSpPr txBox="1">
            <a:spLocks/>
          </p:cNvSpPr>
          <p:nvPr/>
        </p:nvSpPr>
        <p:spPr>
          <a:xfrm>
            <a:off x="220848" y="361961"/>
            <a:ext cx="8242669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8.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Tôi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tiếng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24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ương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ươn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2400" b="1" i="1" kern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i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ươu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AABA0E5-B73E-4966-9424-8AF505B4C7D9}"/>
              </a:ext>
            </a:extLst>
          </p:cNvPr>
          <p:cNvSpPr/>
          <p:nvPr/>
        </p:nvSpPr>
        <p:spPr>
          <a:xfrm>
            <a:off x="482563" y="2193488"/>
            <a:ext cx="7719238" cy="29385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ngoài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ương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ươn</a:t>
            </a: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ay: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239;p35">
            <a:extLst>
              <a:ext uri="{FF2B5EF4-FFF2-40B4-BE49-F238E27FC236}">
                <a16:creationId xmlns:a16="http://schemas.microsoft.com/office/drawing/2014/main" id="{DD4823C9-DE86-440D-B0D7-AF88E1374F9D}"/>
              </a:ext>
            </a:extLst>
          </p:cNvPr>
          <p:cNvSpPr txBox="1">
            <a:spLocks/>
          </p:cNvSpPr>
          <p:nvPr/>
        </p:nvSpPr>
        <p:spPr>
          <a:xfrm>
            <a:off x="1524001" y="3260307"/>
            <a:ext cx="36576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EEECA-FC94-4DF3-9E14-3611EB3D9E4E}"/>
              </a:ext>
            </a:extLst>
          </p:cNvPr>
          <p:cNvSpPr txBox="1"/>
          <p:nvPr/>
        </p:nvSpPr>
        <p:spPr>
          <a:xfrm>
            <a:off x="2049727" y="2951906"/>
            <a:ext cx="458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nương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nướng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bướng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bỉnh</a:t>
            </a:r>
            <a:r>
              <a:rPr lang="en-US" sz="2400" dirty="0"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663FB-A980-47AB-AB80-6C1A526DE10B}"/>
              </a:ext>
            </a:extLst>
          </p:cNvPr>
          <p:cNvSpPr txBox="1"/>
          <p:nvPr/>
        </p:nvSpPr>
        <p:spPr>
          <a:xfrm>
            <a:off x="2020414" y="3455877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mượn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</a:rPr>
              <a:t>, con </a:t>
            </a:r>
            <a:r>
              <a:rPr lang="en-US" sz="2400" dirty="0" err="1">
                <a:latin typeface="UTM Avo" panose="02040603050506020204" pitchFamily="18" charset="0"/>
              </a:rPr>
              <a:t>lươn</a:t>
            </a:r>
            <a:r>
              <a:rPr lang="en-US" sz="2400" dirty="0"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A6C28-8B5C-4EAE-8950-92A1CE996AD6}"/>
              </a:ext>
            </a:extLst>
          </p:cNvPr>
          <p:cNvSpPr txBox="1"/>
          <p:nvPr/>
        </p:nvSpPr>
        <p:spPr>
          <a:xfrm>
            <a:off x="2020413" y="3982708"/>
            <a:ext cx="288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Trái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</a:rPr>
              <a:t> tai,….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7B639-D25D-4146-89A1-02DCEF132B4C}"/>
              </a:ext>
            </a:extLst>
          </p:cNvPr>
          <p:cNvSpPr txBox="1"/>
          <p:nvPr/>
        </p:nvSpPr>
        <p:spPr>
          <a:xfrm>
            <a:off x="2020412" y="4539180"/>
            <a:ext cx="31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</a:rPr>
              <a:t> bay, </a:t>
            </a:r>
            <a:r>
              <a:rPr lang="en-US" sz="2400" dirty="0" err="1">
                <a:latin typeface="UTM Avo" panose="02040603050506020204" pitchFamily="18" charset="0"/>
              </a:rPr>
              <a:t>xay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bột</a:t>
            </a:r>
            <a:r>
              <a:rPr lang="en-US" sz="2400" dirty="0">
                <a:latin typeface="UTM Avo" panose="02040603050506020204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9;p35">
            <a:extLst>
              <a:ext uri="{FF2B5EF4-FFF2-40B4-BE49-F238E27FC236}">
                <a16:creationId xmlns:a16="http://schemas.microsoft.com/office/drawing/2014/main" id="{C00B14A5-7AFA-4C42-B4AC-AE69B2264887}"/>
              </a:ext>
            </a:extLst>
          </p:cNvPr>
          <p:cNvSpPr txBox="1">
            <a:spLocks/>
          </p:cNvSpPr>
          <p:nvPr/>
        </p:nvSpPr>
        <p:spPr>
          <a:xfrm>
            <a:off x="609600" y="209550"/>
            <a:ext cx="8242669" cy="111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u Philomene One"/>
              <a:buNone/>
              <a:defRPr sz="56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9.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Hát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hát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đầu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hau Philomene One"/>
              </a:rPr>
              <a:t>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6000"/>
              <a:buFont typeface="Chau Philomene One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Chau Philomene O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1F9A6-1C5E-41AB-8FB4-5C846956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37" y="785040"/>
            <a:ext cx="6181725" cy="41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01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BA8BF-05B9-FAD1-7F70-8060102D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9D0E3-F44D-C132-E58B-F694D80386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AA4F8-31FC-5BED-2FAE-F99AAE3099A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D5C138-94C5-BDAC-DE60-7516D7A036C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49BB61-9756-45D6-0706-4A3BB5C2BBE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18057EA-140C-E34D-6000-13879AE9F48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972FAB-D854-8478-0B40-EFFE5D96473A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F2025FC-5F23-A0C2-0877-17B356E26002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7B541DE-99A2-C807-21BF-C6FD3FEC2EE4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C01A3A8-875D-4ABF-2D39-134A44BE3ABA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FFCC73D-351F-E66B-FC26-232FC70650D6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C093665-2CD2-5337-96AA-E36DB6DA4198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20AF08B-17DA-3846-E7CA-9997FF44A34C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Ngày Đầu Tiên Đi Học _ Nhạc Thiếu Nhi Hay Nhất _ Voi TV">
            <a:hlinkClick r:id="" action="ppaction://media"/>
            <a:extLst>
              <a:ext uri="{FF2B5EF4-FFF2-40B4-BE49-F238E27FC236}">
                <a16:creationId xmlns:a16="http://schemas.microsoft.com/office/drawing/2014/main" id="{7662C8EF-38B8-1C41-1290-D5E4303E7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012" y="199132"/>
            <a:ext cx="8435975" cy="47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7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58"/>
          <p:cNvSpPr txBox="1">
            <a:spLocks noGrp="1"/>
          </p:cNvSpPr>
          <p:nvPr>
            <p:ph type="title"/>
          </p:nvPr>
        </p:nvSpPr>
        <p:spPr>
          <a:xfrm>
            <a:off x="718499" y="540000"/>
            <a:ext cx="7397979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 err="1">
                <a:solidFill>
                  <a:srgbClr val="002060"/>
                </a:solidFill>
                <a:latin typeface="Pacifico" pitchFamily="2" charset="77"/>
              </a:rPr>
              <a:t>Hẹn</a:t>
            </a:r>
            <a:r>
              <a:rPr lang="en" sz="5000" dirty="0">
                <a:solidFill>
                  <a:srgbClr val="002060"/>
                </a:solidFill>
                <a:latin typeface="Pacifico" pitchFamily="2" charset="77"/>
              </a:rPr>
              <a:t> </a:t>
            </a:r>
            <a:r>
              <a:rPr lang="en" sz="5000" dirty="0" err="1">
                <a:solidFill>
                  <a:srgbClr val="002060"/>
                </a:solidFill>
                <a:latin typeface="Pacifico" pitchFamily="2" charset="77"/>
              </a:rPr>
              <a:t>gặp</a:t>
            </a:r>
            <a:r>
              <a:rPr lang="en" sz="5000" dirty="0">
                <a:solidFill>
                  <a:srgbClr val="002060"/>
                </a:solidFill>
                <a:latin typeface="Pacifico" pitchFamily="2" charset="77"/>
              </a:rPr>
              <a:t> </a:t>
            </a:r>
            <a:r>
              <a:rPr lang="en" sz="5000" dirty="0" err="1">
                <a:solidFill>
                  <a:srgbClr val="002060"/>
                </a:solidFill>
                <a:latin typeface="Pacifico" pitchFamily="2" charset="77"/>
              </a:rPr>
              <a:t>lại</a:t>
            </a:r>
            <a:r>
              <a:rPr lang="en" sz="5000" dirty="0">
                <a:solidFill>
                  <a:srgbClr val="002060"/>
                </a:solidFill>
                <a:latin typeface="Pacifico" pitchFamily="2" charset="77"/>
              </a:rPr>
              <a:t>!</a:t>
            </a:r>
            <a:endParaRPr sz="5000" dirty="0">
              <a:solidFill>
                <a:srgbClr val="002060"/>
              </a:solidFill>
              <a:latin typeface="Pacifico" pitchFamily="2" charset="77"/>
            </a:endParaRPr>
          </a:p>
        </p:txBody>
      </p:sp>
      <p:sp>
        <p:nvSpPr>
          <p:cNvPr id="2170" name="Google Shape;2170;p58"/>
          <p:cNvSpPr/>
          <p:nvPr/>
        </p:nvSpPr>
        <p:spPr>
          <a:xfrm>
            <a:off x="5271187" y="1877212"/>
            <a:ext cx="2412336" cy="759092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" name="Google Shape;2254;p59">
            <a:extLst>
              <a:ext uri="{FF2B5EF4-FFF2-40B4-BE49-F238E27FC236}">
                <a16:creationId xmlns:a16="http://schemas.microsoft.com/office/drawing/2014/main" id="{119DF4E8-3896-6243-9E58-917DD2A83A4E}"/>
              </a:ext>
            </a:extLst>
          </p:cNvPr>
          <p:cNvGrpSpPr/>
          <p:nvPr/>
        </p:nvGrpSpPr>
        <p:grpSpPr>
          <a:xfrm>
            <a:off x="268842" y="1838736"/>
            <a:ext cx="4552411" cy="2257617"/>
            <a:chOff x="8087725" y="2344688"/>
            <a:chExt cx="2686150" cy="1678600"/>
          </a:xfrm>
        </p:grpSpPr>
        <p:grpSp>
          <p:nvGrpSpPr>
            <p:cNvPr id="109" name="Google Shape;2255;p59">
              <a:extLst>
                <a:ext uri="{FF2B5EF4-FFF2-40B4-BE49-F238E27FC236}">
                  <a16:creationId xmlns:a16="http://schemas.microsoft.com/office/drawing/2014/main" id="{0FC41C88-C6EF-0346-AD07-E15F1AF42DBE}"/>
                </a:ext>
              </a:extLst>
            </p:cNvPr>
            <p:cNvGrpSpPr/>
            <p:nvPr/>
          </p:nvGrpSpPr>
          <p:grpSpPr>
            <a:xfrm>
              <a:off x="8087725" y="3761988"/>
              <a:ext cx="2686150" cy="261300"/>
              <a:chOff x="8087725" y="3761988"/>
              <a:chExt cx="2686150" cy="261300"/>
            </a:xfrm>
          </p:grpSpPr>
          <p:sp>
            <p:nvSpPr>
              <p:cNvPr id="183" name="Google Shape;2256;p59">
                <a:extLst>
                  <a:ext uri="{FF2B5EF4-FFF2-40B4-BE49-F238E27FC236}">
                    <a16:creationId xmlns:a16="http://schemas.microsoft.com/office/drawing/2014/main" id="{463C3CC7-4FE6-E044-92DE-16254801B627}"/>
                  </a:ext>
                </a:extLst>
              </p:cNvPr>
              <p:cNvSpPr/>
              <p:nvPr/>
            </p:nvSpPr>
            <p:spPr>
              <a:xfrm>
                <a:off x="8087725" y="3761988"/>
                <a:ext cx="2686150" cy="261300"/>
              </a:xfrm>
              <a:custGeom>
                <a:avLst/>
                <a:gdLst/>
                <a:ahLst/>
                <a:cxnLst/>
                <a:rect l="l" t="t" r="r" b="b"/>
                <a:pathLst>
                  <a:path w="107446" h="10452" extrusionOk="0">
                    <a:moveTo>
                      <a:pt x="53736" y="1"/>
                    </a:moveTo>
                    <a:cubicBezTo>
                      <a:pt x="83410" y="1"/>
                      <a:pt x="107445" y="2331"/>
                      <a:pt x="107445" y="5239"/>
                    </a:cubicBezTo>
                    <a:cubicBezTo>
                      <a:pt x="107445" y="8121"/>
                      <a:pt x="83410" y="10452"/>
                      <a:pt x="53736" y="10452"/>
                    </a:cubicBezTo>
                    <a:cubicBezTo>
                      <a:pt x="24061" y="10452"/>
                      <a:pt x="1" y="8121"/>
                      <a:pt x="1" y="5239"/>
                    </a:cubicBezTo>
                    <a:cubicBezTo>
                      <a:pt x="1" y="2331"/>
                      <a:pt x="24061" y="1"/>
                      <a:pt x="53736" y="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257;p59">
                <a:extLst>
                  <a:ext uri="{FF2B5EF4-FFF2-40B4-BE49-F238E27FC236}">
                    <a16:creationId xmlns:a16="http://schemas.microsoft.com/office/drawing/2014/main" id="{EEB7F9B1-5F07-1E43-AD13-81C72DD5AB30}"/>
                  </a:ext>
                </a:extLst>
              </p:cNvPr>
              <p:cNvSpPr/>
              <p:nvPr/>
            </p:nvSpPr>
            <p:spPr>
              <a:xfrm>
                <a:off x="8440500" y="3761988"/>
                <a:ext cx="2108425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84337" h="5515" extrusionOk="0">
                    <a:moveTo>
                      <a:pt x="39625" y="1"/>
                    </a:moveTo>
                    <a:cubicBezTo>
                      <a:pt x="58271" y="1"/>
                      <a:pt x="74687" y="928"/>
                      <a:pt x="84337" y="2331"/>
                    </a:cubicBezTo>
                    <a:cubicBezTo>
                      <a:pt x="82031" y="4111"/>
                      <a:pt x="64086" y="5514"/>
                      <a:pt x="42281" y="5514"/>
                    </a:cubicBezTo>
                    <a:cubicBezTo>
                      <a:pt x="18948" y="5514"/>
                      <a:pt x="0" y="3910"/>
                      <a:pt x="0" y="1930"/>
                    </a:cubicBezTo>
                    <a:cubicBezTo>
                      <a:pt x="0" y="1855"/>
                      <a:pt x="50" y="1780"/>
                      <a:pt x="126" y="1680"/>
                    </a:cubicBezTo>
                    <a:cubicBezTo>
                      <a:pt x="9925" y="652"/>
                      <a:pt x="23985" y="1"/>
                      <a:pt x="39625" y="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2258;p59">
              <a:extLst>
                <a:ext uri="{FF2B5EF4-FFF2-40B4-BE49-F238E27FC236}">
                  <a16:creationId xmlns:a16="http://schemas.microsoft.com/office/drawing/2014/main" id="{9A45E128-AD6E-EA41-9100-07FD6A230787}"/>
                </a:ext>
              </a:extLst>
            </p:cNvPr>
            <p:cNvGrpSpPr/>
            <p:nvPr/>
          </p:nvGrpSpPr>
          <p:grpSpPr>
            <a:xfrm>
              <a:off x="8550150" y="2344688"/>
              <a:ext cx="1761925" cy="1459300"/>
              <a:chOff x="8550150" y="2344688"/>
              <a:chExt cx="1761925" cy="1459300"/>
            </a:xfrm>
          </p:grpSpPr>
          <p:sp>
            <p:nvSpPr>
              <p:cNvPr id="121" name="Google Shape;2259;p59">
                <a:extLst>
                  <a:ext uri="{FF2B5EF4-FFF2-40B4-BE49-F238E27FC236}">
                    <a16:creationId xmlns:a16="http://schemas.microsoft.com/office/drawing/2014/main" id="{2C58CEDB-1208-524B-BA0C-76680ED71CA5}"/>
                  </a:ext>
                </a:extLst>
              </p:cNvPr>
              <p:cNvSpPr/>
              <p:nvPr/>
            </p:nvSpPr>
            <p:spPr>
              <a:xfrm>
                <a:off x="8657275" y="3712488"/>
                <a:ext cx="154705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61882" h="1831" extrusionOk="0">
                    <a:moveTo>
                      <a:pt x="1" y="1"/>
                    </a:moveTo>
                    <a:lnTo>
                      <a:pt x="61881" y="1"/>
                    </a:lnTo>
                    <a:lnTo>
                      <a:pt x="61881" y="1830"/>
                    </a:lnTo>
                    <a:lnTo>
                      <a:pt x="1" y="183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260;p59">
                <a:extLst>
                  <a:ext uri="{FF2B5EF4-FFF2-40B4-BE49-F238E27FC236}">
                    <a16:creationId xmlns:a16="http://schemas.microsoft.com/office/drawing/2014/main" id="{AEB90D37-EBBA-7D42-BA1E-37473F61E65D}"/>
                  </a:ext>
                </a:extLst>
              </p:cNvPr>
              <p:cNvSpPr/>
              <p:nvPr/>
            </p:nvSpPr>
            <p:spPr>
              <a:xfrm>
                <a:off x="8626575" y="3758238"/>
                <a:ext cx="160907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64363" h="1830" extrusionOk="0">
                    <a:moveTo>
                      <a:pt x="1" y="1830"/>
                    </a:moveTo>
                    <a:lnTo>
                      <a:pt x="64362" y="1830"/>
                    </a:lnTo>
                    <a:lnTo>
                      <a:pt x="64362" y="0"/>
                    </a:lnTo>
                    <a:lnTo>
                      <a:pt x="1" y="0"/>
                    </a:lnTo>
                    <a:lnTo>
                      <a:pt x="1" y="183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261;p59">
                <a:extLst>
                  <a:ext uri="{FF2B5EF4-FFF2-40B4-BE49-F238E27FC236}">
                    <a16:creationId xmlns:a16="http://schemas.microsoft.com/office/drawing/2014/main" id="{7CB9EBE5-8664-D946-8AF7-A4BB6BE7F4B3}"/>
                  </a:ext>
                </a:extLst>
              </p:cNvPr>
              <p:cNvSpPr/>
              <p:nvPr/>
            </p:nvSpPr>
            <p:spPr>
              <a:xfrm>
                <a:off x="9589625" y="3023263"/>
                <a:ext cx="691125" cy="689250"/>
              </a:xfrm>
              <a:custGeom>
                <a:avLst/>
                <a:gdLst/>
                <a:ahLst/>
                <a:cxnLst/>
                <a:rect l="l" t="t" r="r" b="b"/>
                <a:pathLst>
                  <a:path w="27645" h="27570" extrusionOk="0">
                    <a:moveTo>
                      <a:pt x="27645" y="1"/>
                    </a:moveTo>
                    <a:lnTo>
                      <a:pt x="14111" y="1"/>
                    </a:lnTo>
                    <a:lnTo>
                      <a:pt x="602" y="1"/>
                    </a:lnTo>
                    <a:cubicBezTo>
                      <a:pt x="502" y="4612"/>
                      <a:pt x="401" y="9199"/>
                      <a:pt x="301" y="13785"/>
                    </a:cubicBezTo>
                    <a:cubicBezTo>
                      <a:pt x="201" y="18372"/>
                      <a:pt x="101" y="22958"/>
                      <a:pt x="0" y="27570"/>
                    </a:cubicBezTo>
                    <a:lnTo>
                      <a:pt x="11880" y="27570"/>
                    </a:lnTo>
                    <a:lnTo>
                      <a:pt x="23760" y="27570"/>
                    </a:lnTo>
                    <a:cubicBezTo>
                      <a:pt x="24412" y="22958"/>
                      <a:pt x="25063" y="18372"/>
                      <a:pt x="25715" y="13785"/>
                    </a:cubicBezTo>
                    <a:cubicBezTo>
                      <a:pt x="26341" y="9199"/>
                      <a:pt x="26993" y="4612"/>
                      <a:pt x="27645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262;p59">
                <a:extLst>
                  <a:ext uri="{FF2B5EF4-FFF2-40B4-BE49-F238E27FC236}">
                    <a16:creationId xmlns:a16="http://schemas.microsoft.com/office/drawing/2014/main" id="{C3F15751-31C4-0C44-9E9C-11D7599243F8}"/>
                  </a:ext>
                </a:extLst>
              </p:cNvPr>
              <p:cNvSpPr/>
              <p:nvPr/>
            </p:nvSpPr>
            <p:spPr>
              <a:xfrm>
                <a:off x="9815200" y="2956213"/>
                <a:ext cx="496875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9875" h="3485" extrusionOk="0">
                    <a:moveTo>
                      <a:pt x="451" y="1"/>
                    </a:moveTo>
                    <a:lnTo>
                      <a:pt x="9524" y="1"/>
                    </a:lnTo>
                    <a:lnTo>
                      <a:pt x="18597" y="1"/>
                    </a:lnTo>
                    <a:cubicBezTo>
                      <a:pt x="19023" y="1179"/>
                      <a:pt x="19449" y="2332"/>
                      <a:pt x="19875" y="3485"/>
                    </a:cubicBezTo>
                    <a:lnTo>
                      <a:pt x="9925" y="3485"/>
                    </a:lnTo>
                    <a:lnTo>
                      <a:pt x="0" y="3485"/>
                    </a:lnTo>
                    <a:cubicBezTo>
                      <a:pt x="150" y="2332"/>
                      <a:pt x="301" y="1179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263;p59">
                <a:extLst>
                  <a:ext uri="{FF2B5EF4-FFF2-40B4-BE49-F238E27FC236}">
                    <a16:creationId xmlns:a16="http://schemas.microsoft.com/office/drawing/2014/main" id="{AC4309D8-F8A0-A441-A3F6-15AD320A90DD}"/>
                  </a:ext>
                </a:extLst>
              </p:cNvPr>
              <p:cNvSpPr/>
              <p:nvPr/>
            </p:nvSpPr>
            <p:spPr>
              <a:xfrm>
                <a:off x="9866575" y="3068388"/>
                <a:ext cx="11717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7595" extrusionOk="0">
                    <a:moveTo>
                      <a:pt x="827" y="0"/>
                    </a:moveTo>
                    <a:lnTo>
                      <a:pt x="4386" y="0"/>
                    </a:lnTo>
                    <a:cubicBezTo>
                      <a:pt x="4562" y="0"/>
                      <a:pt x="4687" y="125"/>
                      <a:pt x="4662" y="326"/>
                    </a:cubicBezTo>
                    <a:cubicBezTo>
                      <a:pt x="4436" y="2632"/>
                      <a:pt x="4261" y="4963"/>
                      <a:pt x="4035" y="7268"/>
                    </a:cubicBezTo>
                    <a:cubicBezTo>
                      <a:pt x="4035" y="7444"/>
                      <a:pt x="3885" y="7594"/>
                      <a:pt x="3709" y="7594"/>
                    </a:cubicBezTo>
                    <a:lnTo>
                      <a:pt x="276" y="7594"/>
                    </a:lnTo>
                    <a:cubicBezTo>
                      <a:pt x="125" y="7594"/>
                      <a:pt x="0" y="7444"/>
                      <a:pt x="25" y="7268"/>
                    </a:cubicBezTo>
                    <a:cubicBezTo>
                      <a:pt x="176" y="4963"/>
                      <a:pt x="326" y="2632"/>
                      <a:pt x="501" y="326"/>
                    </a:cubicBezTo>
                    <a:cubicBezTo>
                      <a:pt x="526" y="150"/>
                      <a:pt x="652" y="0"/>
                      <a:pt x="827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264;p59">
                <a:extLst>
                  <a:ext uri="{FF2B5EF4-FFF2-40B4-BE49-F238E27FC236}">
                    <a16:creationId xmlns:a16="http://schemas.microsoft.com/office/drawing/2014/main" id="{C886E119-BB13-E84C-95BD-6A1C8029EDA8}"/>
                  </a:ext>
                </a:extLst>
              </p:cNvPr>
              <p:cNvSpPr/>
              <p:nvPr/>
            </p:nvSpPr>
            <p:spPr>
              <a:xfrm>
                <a:off x="9990000" y="3068388"/>
                <a:ext cx="12032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595" extrusionOk="0">
                    <a:moveTo>
                      <a:pt x="978" y="0"/>
                    </a:moveTo>
                    <a:lnTo>
                      <a:pt x="4562" y="0"/>
                    </a:lnTo>
                    <a:cubicBezTo>
                      <a:pt x="4712" y="0"/>
                      <a:pt x="4813" y="150"/>
                      <a:pt x="4813" y="326"/>
                    </a:cubicBezTo>
                    <a:cubicBezTo>
                      <a:pt x="4537" y="2632"/>
                      <a:pt x="4286" y="4963"/>
                      <a:pt x="4036" y="7268"/>
                    </a:cubicBezTo>
                    <a:cubicBezTo>
                      <a:pt x="4011" y="7444"/>
                      <a:pt x="3860" y="7594"/>
                      <a:pt x="3710" y="7594"/>
                    </a:cubicBezTo>
                    <a:lnTo>
                      <a:pt x="251" y="7594"/>
                    </a:lnTo>
                    <a:cubicBezTo>
                      <a:pt x="101" y="7594"/>
                      <a:pt x="1" y="7444"/>
                      <a:pt x="1" y="7268"/>
                    </a:cubicBezTo>
                    <a:cubicBezTo>
                      <a:pt x="226" y="4963"/>
                      <a:pt x="452" y="2632"/>
                      <a:pt x="652" y="326"/>
                    </a:cubicBezTo>
                    <a:cubicBezTo>
                      <a:pt x="677" y="150"/>
                      <a:pt x="828" y="0"/>
                      <a:pt x="978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265;p59">
                <a:extLst>
                  <a:ext uri="{FF2B5EF4-FFF2-40B4-BE49-F238E27FC236}">
                    <a16:creationId xmlns:a16="http://schemas.microsoft.com/office/drawing/2014/main" id="{BE6EC9B7-09CD-8042-B1F3-F08F3F13D886}"/>
                  </a:ext>
                </a:extLst>
              </p:cNvPr>
              <p:cNvSpPr/>
              <p:nvPr/>
            </p:nvSpPr>
            <p:spPr>
              <a:xfrm>
                <a:off x="10109675" y="3068388"/>
                <a:ext cx="12535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7595" extrusionOk="0">
                    <a:moveTo>
                      <a:pt x="1178" y="0"/>
                    </a:moveTo>
                    <a:lnTo>
                      <a:pt x="4737" y="0"/>
                    </a:lnTo>
                    <a:cubicBezTo>
                      <a:pt x="4888" y="0"/>
                      <a:pt x="5013" y="125"/>
                      <a:pt x="4988" y="326"/>
                    </a:cubicBezTo>
                    <a:cubicBezTo>
                      <a:pt x="4662" y="2632"/>
                      <a:pt x="4387" y="4963"/>
                      <a:pt x="4061" y="7268"/>
                    </a:cubicBezTo>
                    <a:cubicBezTo>
                      <a:pt x="4036" y="7444"/>
                      <a:pt x="3885" y="7594"/>
                      <a:pt x="3735" y="7594"/>
                    </a:cubicBezTo>
                    <a:lnTo>
                      <a:pt x="276" y="7594"/>
                    </a:lnTo>
                    <a:cubicBezTo>
                      <a:pt x="126" y="7594"/>
                      <a:pt x="1" y="7444"/>
                      <a:pt x="26" y="7268"/>
                    </a:cubicBezTo>
                    <a:cubicBezTo>
                      <a:pt x="301" y="4963"/>
                      <a:pt x="552" y="2632"/>
                      <a:pt x="828" y="326"/>
                    </a:cubicBezTo>
                    <a:cubicBezTo>
                      <a:pt x="853" y="150"/>
                      <a:pt x="1003" y="0"/>
                      <a:pt x="1178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266;p59">
                <a:extLst>
                  <a:ext uri="{FF2B5EF4-FFF2-40B4-BE49-F238E27FC236}">
                    <a16:creationId xmlns:a16="http://schemas.microsoft.com/office/drawing/2014/main" id="{FC19C26F-F263-A94E-8C96-F6798DAE559B}"/>
                  </a:ext>
                </a:extLst>
              </p:cNvPr>
              <p:cNvSpPr/>
              <p:nvPr/>
            </p:nvSpPr>
            <p:spPr>
              <a:xfrm>
                <a:off x="9850900" y="3285788"/>
                <a:ext cx="1134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7620" extrusionOk="0">
                    <a:moveTo>
                      <a:pt x="828" y="1"/>
                    </a:moveTo>
                    <a:lnTo>
                      <a:pt x="4261" y="1"/>
                    </a:lnTo>
                    <a:cubicBezTo>
                      <a:pt x="4412" y="1"/>
                      <a:pt x="4537" y="151"/>
                      <a:pt x="4512" y="327"/>
                    </a:cubicBezTo>
                    <a:cubicBezTo>
                      <a:pt x="4311" y="2658"/>
                      <a:pt x="4086" y="4963"/>
                      <a:pt x="3885" y="7269"/>
                    </a:cubicBezTo>
                    <a:cubicBezTo>
                      <a:pt x="3860" y="7470"/>
                      <a:pt x="3735" y="7620"/>
                      <a:pt x="3585" y="7620"/>
                    </a:cubicBezTo>
                    <a:lnTo>
                      <a:pt x="276" y="7620"/>
                    </a:lnTo>
                    <a:cubicBezTo>
                      <a:pt x="126" y="7620"/>
                      <a:pt x="1" y="7470"/>
                      <a:pt x="26" y="7269"/>
                    </a:cubicBezTo>
                    <a:cubicBezTo>
                      <a:pt x="176" y="4963"/>
                      <a:pt x="351" y="2658"/>
                      <a:pt x="527" y="327"/>
                    </a:cubicBezTo>
                    <a:cubicBezTo>
                      <a:pt x="527" y="151"/>
                      <a:pt x="677" y="1"/>
                      <a:pt x="8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267;p59">
                <a:extLst>
                  <a:ext uri="{FF2B5EF4-FFF2-40B4-BE49-F238E27FC236}">
                    <a16:creationId xmlns:a16="http://schemas.microsoft.com/office/drawing/2014/main" id="{9216027A-5D21-8B4B-BB14-1C803D9E54B4}"/>
                  </a:ext>
                </a:extLst>
              </p:cNvPr>
              <p:cNvSpPr/>
              <p:nvPr/>
            </p:nvSpPr>
            <p:spPr>
              <a:xfrm>
                <a:off x="9969325" y="3285788"/>
                <a:ext cx="1172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7620" extrusionOk="0">
                    <a:moveTo>
                      <a:pt x="978" y="1"/>
                    </a:moveTo>
                    <a:lnTo>
                      <a:pt x="4412" y="1"/>
                    </a:lnTo>
                    <a:cubicBezTo>
                      <a:pt x="4562" y="1"/>
                      <a:pt x="4687" y="151"/>
                      <a:pt x="4662" y="327"/>
                    </a:cubicBezTo>
                    <a:cubicBezTo>
                      <a:pt x="4412" y="2658"/>
                      <a:pt x="4136" y="4963"/>
                      <a:pt x="3885" y="7269"/>
                    </a:cubicBezTo>
                    <a:cubicBezTo>
                      <a:pt x="3860" y="7470"/>
                      <a:pt x="3735" y="7620"/>
                      <a:pt x="3584" y="7620"/>
                    </a:cubicBezTo>
                    <a:lnTo>
                      <a:pt x="251" y="7620"/>
                    </a:lnTo>
                    <a:cubicBezTo>
                      <a:pt x="126" y="7620"/>
                      <a:pt x="0" y="7470"/>
                      <a:pt x="26" y="7269"/>
                    </a:cubicBezTo>
                    <a:cubicBezTo>
                      <a:pt x="226" y="4963"/>
                      <a:pt x="452" y="2658"/>
                      <a:pt x="677" y="327"/>
                    </a:cubicBezTo>
                    <a:cubicBezTo>
                      <a:pt x="677" y="151"/>
                      <a:pt x="828" y="1"/>
                      <a:pt x="9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268;p59">
                <a:extLst>
                  <a:ext uri="{FF2B5EF4-FFF2-40B4-BE49-F238E27FC236}">
                    <a16:creationId xmlns:a16="http://schemas.microsoft.com/office/drawing/2014/main" id="{D9DD2A3C-A681-3F4C-9A3A-B29784FCAB29}"/>
                  </a:ext>
                </a:extLst>
              </p:cNvPr>
              <p:cNvSpPr/>
              <p:nvPr/>
            </p:nvSpPr>
            <p:spPr>
              <a:xfrm>
                <a:off x="10084625" y="3285788"/>
                <a:ext cx="12095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620" extrusionOk="0">
                    <a:moveTo>
                      <a:pt x="1153" y="1"/>
                    </a:moveTo>
                    <a:lnTo>
                      <a:pt x="4587" y="1"/>
                    </a:lnTo>
                    <a:cubicBezTo>
                      <a:pt x="4737" y="1"/>
                      <a:pt x="4837" y="151"/>
                      <a:pt x="4812" y="327"/>
                    </a:cubicBezTo>
                    <a:cubicBezTo>
                      <a:pt x="4511" y="2658"/>
                      <a:pt x="4186" y="4963"/>
                      <a:pt x="3885" y="7269"/>
                    </a:cubicBezTo>
                    <a:cubicBezTo>
                      <a:pt x="3860" y="7470"/>
                      <a:pt x="3734" y="7620"/>
                      <a:pt x="3584" y="7620"/>
                    </a:cubicBezTo>
                    <a:lnTo>
                      <a:pt x="276" y="7620"/>
                    </a:lnTo>
                    <a:cubicBezTo>
                      <a:pt x="100" y="7620"/>
                      <a:pt x="0" y="7470"/>
                      <a:pt x="25" y="7269"/>
                    </a:cubicBezTo>
                    <a:cubicBezTo>
                      <a:pt x="301" y="4963"/>
                      <a:pt x="551" y="2658"/>
                      <a:pt x="827" y="327"/>
                    </a:cubicBezTo>
                    <a:cubicBezTo>
                      <a:pt x="852" y="151"/>
                      <a:pt x="977" y="1"/>
                      <a:pt x="1153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269;p59">
                <a:extLst>
                  <a:ext uri="{FF2B5EF4-FFF2-40B4-BE49-F238E27FC236}">
                    <a16:creationId xmlns:a16="http://schemas.microsoft.com/office/drawing/2014/main" id="{97503B3A-9D0B-8744-8A14-C4EC637C4C7C}"/>
                  </a:ext>
                </a:extLst>
              </p:cNvPr>
              <p:cNvSpPr/>
              <p:nvPr/>
            </p:nvSpPr>
            <p:spPr>
              <a:xfrm>
                <a:off x="9835875" y="3500088"/>
                <a:ext cx="10905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7595" extrusionOk="0">
                    <a:moveTo>
                      <a:pt x="802" y="0"/>
                    </a:moveTo>
                    <a:lnTo>
                      <a:pt x="4110" y="0"/>
                    </a:lnTo>
                    <a:cubicBezTo>
                      <a:pt x="4261" y="0"/>
                      <a:pt x="4361" y="151"/>
                      <a:pt x="4361" y="326"/>
                    </a:cubicBezTo>
                    <a:cubicBezTo>
                      <a:pt x="4135" y="2657"/>
                      <a:pt x="3935" y="4963"/>
                      <a:pt x="3734" y="7269"/>
                    </a:cubicBezTo>
                    <a:cubicBezTo>
                      <a:pt x="3709" y="7469"/>
                      <a:pt x="3584" y="7594"/>
                      <a:pt x="3434" y="7594"/>
                    </a:cubicBezTo>
                    <a:lnTo>
                      <a:pt x="251" y="7594"/>
                    </a:lnTo>
                    <a:cubicBezTo>
                      <a:pt x="125" y="7594"/>
                      <a:pt x="0" y="7469"/>
                      <a:pt x="25" y="7269"/>
                    </a:cubicBezTo>
                    <a:cubicBezTo>
                      <a:pt x="176" y="4963"/>
                      <a:pt x="351" y="2657"/>
                      <a:pt x="501" y="326"/>
                    </a:cubicBezTo>
                    <a:cubicBezTo>
                      <a:pt x="526" y="151"/>
                      <a:pt x="652" y="0"/>
                      <a:pt x="802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270;p59">
                <a:extLst>
                  <a:ext uri="{FF2B5EF4-FFF2-40B4-BE49-F238E27FC236}">
                    <a16:creationId xmlns:a16="http://schemas.microsoft.com/office/drawing/2014/main" id="{44F4A9AB-9693-7D4E-BE7D-118C7758A5B2}"/>
                  </a:ext>
                </a:extLst>
              </p:cNvPr>
              <p:cNvSpPr/>
              <p:nvPr/>
            </p:nvSpPr>
            <p:spPr>
              <a:xfrm>
                <a:off x="9949275" y="3500088"/>
                <a:ext cx="1128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7595" extrusionOk="0">
                    <a:moveTo>
                      <a:pt x="978" y="0"/>
                    </a:moveTo>
                    <a:lnTo>
                      <a:pt x="4286" y="0"/>
                    </a:lnTo>
                    <a:cubicBezTo>
                      <a:pt x="4437" y="0"/>
                      <a:pt x="4512" y="151"/>
                      <a:pt x="4512" y="326"/>
                    </a:cubicBezTo>
                    <a:cubicBezTo>
                      <a:pt x="4236" y="2657"/>
                      <a:pt x="3985" y="4963"/>
                      <a:pt x="3735" y="7269"/>
                    </a:cubicBezTo>
                    <a:cubicBezTo>
                      <a:pt x="3710" y="7469"/>
                      <a:pt x="3584" y="7594"/>
                      <a:pt x="3434" y="7594"/>
                    </a:cubicBezTo>
                    <a:lnTo>
                      <a:pt x="251" y="7594"/>
                    </a:lnTo>
                    <a:cubicBezTo>
                      <a:pt x="101" y="7594"/>
                      <a:pt x="0" y="7469"/>
                      <a:pt x="26" y="7269"/>
                    </a:cubicBezTo>
                    <a:cubicBezTo>
                      <a:pt x="226" y="4963"/>
                      <a:pt x="452" y="2657"/>
                      <a:pt x="677" y="326"/>
                    </a:cubicBezTo>
                    <a:cubicBezTo>
                      <a:pt x="677" y="151"/>
                      <a:pt x="828" y="0"/>
                      <a:pt x="978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271;p59">
                <a:extLst>
                  <a:ext uri="{FF2B5EF4-FFF2-40B4-BE49-F238E27FC236}">
                    <a16:creationId xmlns:a16="http://schemas.microsoft.com/office/drawing/2014/main" id="{557A30BA-A688-184B-9090-287F40F31F15}"/>
                  </a:ext>
                </a:extLst>
              </p:cNvPr>
              <p:cNvSpPr/>
              <p:nvPr/>
            </p:nvSpPr>
            <p:spPr>
              <a:xfrm>
                <a:off x="10060175" y="3500088"/>
                <a:ext cx="11657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7595" extrusionOk="0">
                    <a:moveTo>
                      <a:pt x="1128" y="0"/>
                    </a:moveTo>
                    <a:lnTo>
                      <a:pt x="4412" y="0"/>
                    </a:lnTo>
                    <a:cubicBezTo>
                      <a:pt x="4587" y="0"/>
                      <a:pt x="4662" y="151"/>
                      <a:pt x="4637" y="326"/>
                    </a:cubicBezTo>
                    <a:cubicBezTo>
                      <a:pt x="4336" y="2657"/>
                      <a:pt x="4036" y="4963"/>
                      <a:pt x="3710" y="7269"/>
                    </a:cubicBezTo>
                    <a:cubicBezTo>
                      <a:pt x="3685" y="7469"/>
                      <a:pt x="3559" y="7594"/>
                      <a:pt x="3409" y="7594"/>
                    </a:cubicBezTo>
                    <a:lnTo>
                      <a:pt x="251" y="7594"/>
                    </a:lnTo>
                    <a:cubicBezTo>
                      <a:pt x="101" y="7594"/>
                      <a:pt x="1" y="7469"/>
                      <a:pt x="1" y="7269"/>
                    </a:cubicBezTo>
                    <a:cubicBezTo>
                      <a:pt x="276" y="4963"/>
                      <a:pt x="552" y="2657"/>
                      <a:pt x="828" y="326"/>
                    </a:cubicBezTo>
                    <a:cubicBezTo>
                      <a:pt x="828" y="151"/>
                      <a:pt x="978" y="0"/>
                      <a:pt x="11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272;p59">
                <a:extLst>
                  <a:ext uri="{FF2B5EF4-FFF2-40B4-BE49-F238E27FC236}">
                    <a16:creationId xmlns:a16="http://schemas.microsoft.com/office/drawing/2014/main" id="{ECE2D3F6-932C-014E-861C-2CC5D2222108}"/>
                  </a:ext>
                </a:extLst>
              </p:cNvPr>
              <p:cNvSpPr/>
              <p:nvPr/>
            </p:nvSpPr>
            <p:spPr>
              <a:xfrm>
                <a:off x="8580850" y="3023263"/>
                <a:ext cx="703025" cy="689250"/>
              </a:xfrm>
              <a:custGeom>
                <a:avLst/>
                <a:gdLst/>
                <a:ahLst/>
                <a:cxnLst/>
                <a:rect l="l" t="t" r="r" b="b"/>
                <a:pathLst>
                  <a:path w="28121" h="27570" extrusionOk="0">
                    <a:moveTo>
                      <a:pt x="0" y="1"/>
                    </a:moveTo>
                    <a:lnTo>
                      <a:pt x="13509" y="1"/>
                    </a:lnTo>
                    <a:lnTo>
                      <a:pt x="27043" y="1"/>
                    </a:lnTo>
                    <a:cubicBezTo>
                      <a:pt x="27219" y="4612"/>
                      <a:pt x="27394" y="9199"/>
                      <a:pt x="27569" y="13785"/>
                    </a:cubicBezTo>
                    <a:cubicBezTo>
                      <a:pt x="27770" y="18372"/>
                      <a:pt x="27920" y="22958"/>
                      <a:pt x="28121" y="27570"/>
                    </a:cubicBezTo>
                    <a:lnTo>
                      <a:pt x="16216" y="27570"/>
                    </a:lnTo>
                    <a:lnTo>
                      <a:pt x="4361" y="27570"/>
                    </a:lnTo>
                    <a:cubicBezTo>
                      <a:pt x="3634" y="22958"/>
                      <a:pt x="2908" y="18372"/>
                      <a:pt x="2181" y="13785"/>
                    </a:cubicBezTo>
                    <a:cubicBezTo>
                      <a:pt x="1454" y="9199"/>
                      <a:pt x="727" y="4612"/>
                      <a:pt x="0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273;p59">
                <a:extLst>
                  <a:ext uri="{FF2B5EF4-FFF2-40B4-BE49-F238E27FC236}">
                    <a16:creationId xmlns:a16="http://schemas.microsoft.com/office/drawing/2014/main" id="{4E91FDFD-1982-154E-AB7F-61656C467A35}"/>
                  </a:ext>
                </a:extLst>
              </p:cNvPr>
              <p:cNvSpPr/>
              <p:nvPr/>
            </p:nvSpPr>
            <p:spPr>
              <a:xfrm>
                <a:off x="8550150" y="2956213"/>
                <a:ext cx="496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9850" h="3485" extrusionOk="0">
                    <a:moveTo>
                      <a:pt x="19349" y="1"/>
                    </a:moveTo>
                    <a:lnTo>
                      <a:pt x="10276" y="1"/>
                    </a:lnTo>
                    <a:lnTo>
                      <a:pt x="1203" y="1"/>
                    </a:lnTo>
                    <a:cubicBezTo>
                      <a:pt x="802" y="1179"/>
                      <a:pt x="401" y="2332"/>
                      <a:pt x="0" y="3485"/>
                    </a:cubicBezTo>
                    <a:lnTo>
                      <a:pt x="9925" y="3485"/>
                    </a:lnTo>
                    <a:lnTo>
                      <a:pt x="19850" y="3485"/>
                    </a:lnTo>
                    <a:cubicBezTo>
                      <a:pt x="19700" y="2332"/>
                      <a:pt x="19524" y="1179"/>
                      <a:pt x="19349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274;p59">
                <a:extLst>
                  <a:ext uri="{FF2B5EF4-FFF2-40B4-BE49-F238E27FC236}">
                    <a16:creationId xmlns:a16="http://schemas.microsoft.com/office/drawing/2014/main" id="{D681F39F-7182-9041-A4A3-EA23D88802F5}"/>
                  </a:ext>
                </a:extLst>
              </p:cNvPr>
              <p:cNvSpPr/>
              <p:nvPr/>
            </p:nvSpPr>
            <p:spPr>
              <a:xfrm>
                <a:off x="8879100" y="3068388"/>
                <a:ext cx="1197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595" extrusionOk="0">
                    <a:moveTo>
                      <a:pt x="3835" y="0"/>
                    </a:moveTo>
                    <a:lnTo>
                      <a:pt x="276" y="0"/>
                    </a:lnTo>
                    <a:cubicBezTo>
                      <a:pt x="100" y="0"/>
                      <a:pt x="0" y="150"/>
                      <a:pt x="0" y="326"/>
                    </a:cubicBezTo>
                    <a:cubicBezTo>
                      <a:pt x="251" y="2632"/>
                      <a:pt x="501" y="4963"/>
                      <a:pt x="752" y="7268"/>
                    </a:cubicBezTo>
                    <a:cubicBezTo>
                      <a:pt x="777" y="7444"/>
                      <a:pt x="902" y="7594"/>
                      <a:pt x="1078" y="7594"/>
                    </a:cubicBezTo>
                    <a:lnTo>
                      <a:pt x="4512" y="7594"/>
                    </a:lnTo>
                    <a:cubicBezTo>
                      <a:pt x="4687" y="7594"/>
                      <a:pt x="4787" y="7444"/>
                      <a:pt x="4787" y="7268"/>
                    </a:cubicBezTo>
                    <a:cubicBezTo>
                      <a:pt x="4562" y="4963"/>
                      <a:pt x="4386" y="2632"/>
                      <a:pt x="4161" y="326"/>
                    </a:cubicBezTo>
                    <a:cubicBezTo>
                      <a:pt x="4161" y="125"/>
                      <a:pt x="4010" y="0"/>
                      <a:pt x="3835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275;p59">
                <a:extLst>
                  <a:ext uri="{FF2B5EF4-FFF2-40B4-BE49-F238E27FC236}">
                    <a16:creationId xmlns:a16="http://schemas.microsoft.com/office/drawing/2014/main" id="{BC1BE60C-2D15-A044-B4FC-BB8237D980CA}"/>
                  </a:ext>
                </a:extLst>
              </p:cNvPr>
              <p:cNvSpPr/>
              <p:nvPr/>
            </p:nvSpPr>
            <p:spPr>
              <a:xfrm>
                <a:off x="8751900" y="3068388"/>
                <a:ext cx="12407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7595" extrusionOk="0">
                    <a:moveTo>
                      <a:pt x="3835" y="0"/>
                    </a:moveTo>
                    <a:lnTo>
                      <a:pt x="251" y="0"/>
                    </a:lnTo>
                    <a:cubicBezTo>
                      <a:pt x="101" y="0"/>
                      <a:pt x="0" y="150"/>
                      <a:pt x="26" y="326"/>
                    </a:cubicBezTo>
                    <a:cubicBezTo>
                      <a:pt x="301" y="2632"/>
                      <a:pt x="602" y="4963"/>
                      <a:pt x="903" y="7268"/>
                    </a:cubicBezTo>
                    <a:cubicBezTo>
                      <a:pt x="928" y="7444"/>
                      <a:pt x="1078" y="7594"/>
                      <a:pt x="1229" y="7594"/>
                    </a:cubicBezTo>
                    <a:lnTo>
                      <a:pt x="4687" y="7594"/>
                    </a:lnTo>
                    <a:cubicBezTo>
                      <a:pt x="4838" y="7594"/>
                      <a:pt x="4963" y="7444"/>
                      <a:pt x="4938" y="7268"/>
                    </a:cubicBezTo>
                    <a:cubicBezTo>
                      <a:pt x="4687" y="4963"/>
                      <a:pt x="4412" y="2632"/>
                      <a:pt x="4161" y="326"/>
                    </a:cubicBezTo>
                    <a:cubicBezTo>
                      <a:pt x="4136" y="150"/>
                      <a:pt x="3985" y="0"/>
                      <a:pt x="3835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276;p59">
                <a:extLst>
                  <a:ext uri="{FF2B5EF4-FFF2-40B4-BE49-F238E27FC236}">
                    <a16:creationId xmlns:a16="http://schemas.microsoft.com/office/drawing/2014/main" id="{0F9A1FBD-C99E-D94E-8412-B716C5C78FA6}"/>
                  </a:ext>
                </a:extLst>
              </p:cNvPr>
              <p:cNvSpPr/>
              <p:nvPr/>
            </p:nvSpPr>
            <p:spPr>
              <a:xfrm>
                <a:off x="8627850" y="3068388"/>
                <a:ext cx="12782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7595" extrusionOk="0">
                    <a:moveTo>
                      <a:pt x="3835" y="0"/>
                    </a:moveTo>
                    <a:lnTo>
                      <a:pt x="251" y="0"/>
                    </a:lnTo>
                    <a:cubicBezTo>
                      <a:pt x="100" y="0"/>
                      <a:pt x="0" y="150"/>
                      <a:pt x="25" y="326"/>
                    </a:cubicBezTo>
                    <a:cubicBezTo>
                      <a:pt x="376" y="2632"/>
                      <a:pt x="702" y="4963"/>
                      <a:pt x="1053" y="7268"/>
                    </a:cubicBezTo>
                    <a:cubicBezTo>
                      <a:pt x="1078" y="7444"/>
                      <a:pt x="1228" y="7594"/>
                      <a:pt x="1404" y="7594"/>
                    </a:cubicBezTo>
                    <a:lnTo>
                      <a:pt x="4837" y="7594"/>
                    </a:lnTo>
                    <a:cubicBezTo>
                      <a:pt x="4988" y="7594"/>
                      <a:pt x="5113" y="7444"/>
                      <a:pt x="5088" y="7268"/>
                    </a:cubicBezTo>
                    <a:cubicBezTo>
                      <a:pt x="4787" y="4963"/>
                      <a:pt x="4461" y="2632"/>
                      <a:pt x="4160" y="326"/>
                    </a:cubicBezTo>
                    <a:cubicBezTo>
                      <a:pt x="4135" y="150"/>
                      <a:pt x="3985" y="0"/>
                      <a:pt x="3835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277;p59">
                <a:extLst>
                  <a:ext uri="{FF2B5EF4-FFF2-40B4-BE49-F238E27FC236}">
                    <a16:creationId xmlns:a16="http://schemas.microsoft.com/office/drawing/2014/main" id="{D47BD175-DC47-3649-8934-792494FABB73}"/>
                  </a:ext>
                </a:extLst>
              </p:cNvPr>
              <p:cNvSpPr/>
              <p:nvPr/>
            </p:nvSpPr>
            <p:spPr>
              <a:xfrm>
                <a:off x="8902275" y="3285788"/>
                <a:ext cx="11595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7620" extrusionOk="0">
                    <a:moveTo>
                      <a:pt x="3685" y="1"/>
                    </a:moveTo>
                    <a:lnTo>
                      <a:pt x="276" y="1"/>
                    </a:lnTo>
                    <a:cubicBezTo>
                      <a:pt x="101" y="1"/>
                      <a:pt x="1" y="151"/>
                      <a:pt x="1" y="327"/>
                    </a:cubicBezTo>
                    <a:cubicBezTo>
                      <a:pt x="251" y="2658"/>
                      <a:pt x="502" y="4963"/>
                      <a:pt x="752" y="7269"/>
                    </a:cubicBezTo>
                    <a:cubicBezTo>
                      <a:pt x="777" y="7470"/>
                      <a:pt x="903" y="7620"/>
                      <a:pt x="1053" y="7620"/>
                    </a:cubicBezTo>
                    <a:lnTo>
                      <a:pt x="4361" y="7620"/>
                    </a:lnTo>
                    <a:cubicBezTo>
                      <a:pt x="4512" y="7620"/>
                      <a:pt x="4637" y="7470"/>
                      <a:pt x="4612" y="7269"/>
                    </a:cubicBezTo>
                    <a:cubicBezTo>
                      <a:pt x="4412" y="4963"/>
                      <a:pt x="4211" y="2658"/>
                      <a:pt x="4011" y="327"/>
                    </a:cubicBezTo>
                    <a:cubicBezTo>
                      <a:pt x="3986" y="151"/>
                      <a:pt x="3860" y="1"/>
                      <a:pt x="3685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278;p59">
                <a:extLst>
                  <a:ext uri="{FF2B5EF4-FFF2-40B4-BE49-F238E27FC236}">
                    <a16:creationId xmlns:a16="http://schemas.microsoft.com/office/drawing/2014/main" id="{2A63FEC8-B41E-AA49-9CBC-4297E4368163}"/>
                  </a:ext>
                </a:extLst>
              </p:cNvPr>
              <p:cNvSpPr/>
              <p:nvPr/>
            </p:nvSpPr>
            <p:spPr>
              <a:xfrm>
                <a:off x="8779475" y="3285788"/>
                <a:ext cx="1203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620" extrusionOk="0">
                    <a:moveTo>
                      <a:pt x="3710" y="1"/>
                    </a:moveTo>
                    <a:lnTo>
                      <a:pt x="276" y="1"/>
                    </a:lnTo>
                    <a:cubicBezTo>
                      <a:pt x="126" y="1"/>
                      <a:pt x="0" y="151"/>
                      <a:pt x="25" y="327"/>
                    </a:cubicBezTo>
                    <a:cubicBezTo>
                      <a:pt x="326" y="2658"/>
                      <a:pt x="627" y="4963"/>
                      <a:pt x="928" y="7269"/>
                    </a:cubicBezTo>
                    <a:cubicBezTo>
                      <a:pt x="953" y="7470"/>
                      <a:pt x="1103" y="7620"/>
                      <a:pt x="1253" y="7620"/>
                    </a:cubicBezTo>
                    <a:lnTo>
                      <a:pt x="4562" y="7620"/>
                    </a:lnTo>
                    <a:cubicBezTo>
                      <a:pt x="4712" y="7620"/>
                      <a:pt x="4812" y="7470"/>
                      <a:pt x="4787" y="7269"/>
                    </a:cubicBezTo>
                    <a:cubicBezTo>
                      <a:pt x="4537" y="4963"/>
                      <a:pt x="4286" y="2658"/>
                      <a:pt x="4035" y="327"/>
                    </a:cubicBezTo>
                    <a:cubicBezTo>
                      <a:pt x="4010" y="151"/>
                      <a:pt x="3860" y="1"/>
                      <a:pt x="37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279;p59">
                <a:extLst>
                  <a:ext uri="{FF2B5EF4-FFF2-40B4-BE49-F238E27FC236}">
                    <a16:creationId xmlns:a16="http://schemas.microsoft.com/office/drawing/2014/main" id="{395F2832-3945-3640-B159-C7ED693B9494}"/>
                  </a:ext>
                </a:extLst>
              </p:cNvPr>
              <p:cNvSpPr/>
              <p:nvPr/>
            </p:nvSpPr>
            <p:spPr>
              <a:xfrm>
                <a:off x="8660425" y="3285788"/>
                <a:ext cx="12407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7620" extrusionOk="0">
                    <a:moveTo>
                      <a:pt x="3685" y="1"/>
                    </a:moveTo>
                    <a:lnTo>
                      <a:pt x="276" y="1"/>
                    </a:lnTo>
                    <a:cubicBezTo>
                      <a:pt x="101" y="1"/>
                      <a:pt x="0" y="151"/>
                      <a:pt x="25" y="327"/>
                    </a:cubicBezTo>
                    <a:cubicBezTo>
                      <a:pt x="376" y="2658"/>
                      <a:pt x="727" y="4963"/>
                      <a:pt x="1078" y="7269"/>
                    </a:cubicBezTo>
                    <a:cubicBezTo>
                      <a:pt x="1103" y="7470"/>
                      <a:pt x="1253" y="7620"/>
                      <a:pt x="1404" y="7620"/>
                    </a:cubicBezTo>
                    <a:lnTo>
                      <a:pt x="4712" y="7620"/>
                    </a:lnTo>
                    <a:cubicBezTo>
                      <a:pt x="4862" y="7620"/>
                      <a:pt x="4963" y="7470"/>
                      <a:pt x="4938" y="7269"/>
                    </a:cubicBezTo>
                    <a:cubicBezTo>
                      <a:pt x="4637" y="4963"/>
                      <a:pt x="4336" y="2658"/>
                      <a:pt x="4010" y="327"/>
                    </a:cubicBezTo>
                    <a:cubicBezTo>
                      <a:pt x="3985" y="151"/>
                      <a:pt x="3860" y="1"/>
                      <a:pt x="3685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280;p59">
                <a:extLst>
                  <a:ext uri="{FF2B5EF4-FFF2-40B4-BE49-F238E27FC236}">
                    <a16:creationId xmlns:a16="http://schemas.microsoft.com/office/drawing/2014/main" id="{5E3FCA94-73A2-3D4F-BFFF-58DB504E67E3}"/>
                  </a:ext>
                </a:extLst>
              </p:cNvPr>
              <p:cNvSpPr/>
              <p:nvPr/>
            </p:nvSpPr>
            <p:spPr>
              <a:xfrm>
                <a:off x="8924825" y="3500088"/>
                <a:ext cx="1122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7595" extrusionOk="0">
                    <a:moveTo>
                      <a:pt x="3560" y="0"/>
                    </a:moveTo>
                    <a:lnTo>
                      <a:pt x="276" y="0"/>
                    </a:lnTo>
                    <a:cubicBezTo>
                      <a:pt x="101" y="0"/>
                      <a:pt x="1" y="151"/>
                      <a:pt x="26" y="326"/>
                    </a:cubicBezTo>
                    <a:cubicBezTo>
                      <a:pt x="251" y="2657"/>
                      <a:pt x="502" y="4963"/>
                      <a:pt x="753" y="7269"/>
                    </a:cubicBezTo>
                    <a:cubicBezTo>
                      <a:pt x="778" y="7469"/>
                      <a:pt x="903" y="7594"/>
                      <a:pt x="1053" y="7594"/>
                    </a:cubicBezTo>
                    <a:lnTo>
                      <a:pt x="4236" y="7594"/>
                    </a:lnTo>
                    <a:cubicBezTo>
                      <a:pt x="4387" y="7594"/>
                      <a:pt x="4487" y="7469"/>
                      <a:pt x="4462" y="7269"/>
                    </a:cubicBezTo>
                    <a:cubicBezTo>
                      <a:pt x="4261" y="4963"/>
                      <a:pt x="4061" y="2657"/>
                      <a:pt x="3860" y="326"/>
                    </a:cubicBezTo>
                    <a:cubicBezTo>
                      <a:pt x="3835" y="151"/>
                      <a:pt x="3710" y="0"/>
                      <a:pt x="35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281;p59">
                <a:extLst>
                  <a:ext uri="{FF2B5EF4-FFF2-40B4-BE49-F238E27FC236}">
                    <a16:creationId xmlns:a16="http://schemas.microsoft.com/office/drawing/2014/main" id="{171A1359-EE1B-5E45-AB38-0B23427BC9E6}"/>
                  </a:ext>
                </a:extLst>
              </p:cNvPr>
              <p:cNvSpPr/>
              <p:nvPr/>
            </p:nvSpPr>
            <p:spPr>
              <a:xfrm>
                <a:off x="8807675" y="3500088"/>
                <a:ext cx="11592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7595" extrusionOk="0">
                    <a:moveTo>
                      <a:pt x="3534" y="0"/>
                    </a:moveTo>
                    <a:lnTo>
                      <a:pt x="251" y="0"/>
                    </a:lnTo>
                    <a:cubicBezTo>
                      <a:pt x="100" y="0"/>
                      <a:pt x="0" y="151"/>
                      <a:pt x="25" y="326"/>
                    </a:cubicBezTo>
                    <a:cubicBezTo>
                      <a:pt x="301" y="2657"/>
                      <a:pt x="602" y="4963"/>
                      <a:pt x="902" y="7269"/>
                    </a:cubicBezTo>
                    <a:cubicBezTo>
                      <a:pt x="927" y="7469"/>
                      <a:pt x="1078" y="7594"/>
                      <a:pt x="1203" y="7594"/>
                    </a:cubicBezTo>
                    <a:lnTo>
                      <a:pt x="4386" y="7594"/>
                    </a:lnTo>
                    <a:cubicBezTo>
                      <a:pt x="4536" y="7594"/>
                      <a:pt x="4637" y="7469"/>
                      <a:pt x="4612" y="7269"/>
                    </a:cubicBezTo>
                    <a:cubicBezTo>
                      <a:pt x="4361" y="4963"/>
                      <a:pt x="4110" y="2657"/>
                      <a:pt x="3860" y="326"/>
                    </a:cubicBezTo>
                    <a:cubicBezTo>
                      <a:pt x="3835" y="151"/>
                      <a:pt x="3684" y="0"/>
                      <a:pt x="35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282;p59">
                <a:extLst>
                  <a:ext uri="{FF2B5EF4-FFF2-40B4-BE49-F238E27FC236}">
                    <a16:creationId xmlns:a16="http://schemas.microsoft.com/office/drawing/2014/main" id="{438DAADD-200C-7246-A44D-22850807B9CE}"/>
                  </a:ext>
                </a:extLst>
              </p:cNvPr>
              <p:cNvSpPr/>
              <p:nvPr/>
            </p:nvSpPr>
            <p:spPr>
              <a:xfrm>
                <a:off x="8693000" y="3500088"/>
                <a:ext cx="1197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595" extrusionOk="0">
                    <a:moveTo>
                      <a:pt x="3534" y="0"/>
                    </a:moveTo>
                    <a:lnTo>
                      <a:pt x="251" y="0"/>
                    </a:lnTo>
                    <a:cubicBezTo>
                      <a:pt x="101" y="0"/>
                      <a:pt x="1" y="151"/>
                      <a:pt x="26" y="326"/>
                    </a:cubicBezTo>
                    <a:cubicBezTo>
                      <a:pt x="377" y="2657"/>
                      <a:pt x="727" y="4963"/>
                      <a:pt x="1078" y="7269"/>
                    </a:cubicBezTo>
                    <a:cubicBezTo>
                      <a:pt x="1103" y="7469"/>
                      <a:pt x="1229" y="7594"/>
                      <a:pt x="1379" y="7594"/>
                    </a:cubicBezTo>
                    <a:lnTo>
                      <a:pt x="4537" y="7594"/>
                    </a:lnTo>
                    <a:cubicBezTo>
                      <a:pt x="4712" y="7594"/>
                      <a:pt x="4788" y="7469"/>
                      <a:pt x="4762" y="7269"/>
                    </a:cubicBezTo>
                    <a:cubicBezTo>
                      <a:pt x="4462" y="4963"/>
                      <a:pt x="4161" y="2657"/>
                      <a:pt x="3860" y="326"/>
                    </a:cubicBezTo>
                    <a:cubicBezTo>
                      <a:pt x="3835" y="151"/>
                      <a:pt x="3685" y="0"/>
                      <a:pt x="35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283;p59">
                <a:extLst>
                  <a:ext uri="{FF2B5EF4-FFF2-40B4-BE49-F238E27FC236}">
                    <a16:creationId xmlns:a16="http://schemas.microsoft.com/office/drawing/2014/main" id="{1C7B6A17-27F3-FB49-BDF4-AC50C052EA2A}"/>
                  </a:ext>
                </a:extLst>
              </p:cNvPr>
              <p:cNvSpPr/>
              <p:nvPr/>
            </p:nvSpPr>
            <p:spPr>
              <a:xfrm>
                <a:off x="9004400" y="2535163"/>
                <a:ext cx="849650" cy="1177350"/>
              </a:xfrm>
              <a:custGeom>
                <a:avLst/>
                <a:gdLst/>
                <a:ahLst/>
                <a:cxnLst/>
                <a:rect l="l" t="t" r="r" b="b"/>
                <a:pathLst>
                  <a:path w="33986" h="47094" extrusionOk="0">
                    <a:moveTo>
                      <a:pt x="1" y="13108"/>
                    </a:moveTo>
                    <a:lnTo>
                      <a:pt x="1" y="13108"/>
                    </a:lnTo>
                    <a:cubicBezTo>
                      <a:pt x="2682" y="10928"/>
                      <a:pt x="5414" y="8722"/>
                      <a:pt x="8221" y="6542"/>
                    </a:cubicBezTo>
                    <a:cubicBezTo>
                      <a:pt x="11028" y="4362"/>
                      <a:pt x="13936" y="2181"/>
                      <a:pt x="16893" y="1"/>
                    </a:cubicBezTo>
                    <a:cubicBezTo>
                      <a:pt x="19876" y="2181"/>
                      <a:pt x="22808" y="4362"/>
                      <a:pt x="25665" y="6542"/>
                    </a:cubicBezTo>
                    <a:cubicBezTo>
                      <a:pt x="28497" y="8722"/>
                      <a:pt x="31254" y="10928"/>
                      <a:pt x="33986" y="13108"/>
                    </a:cubicBezTo>
                    <a:lnTo>
                      <a:pt x="33986" y="13108"/>
                    </a:lnTo>
                    <a:lnTo>
                      <a:pt x="33986" y="13108"/>
                    </a:lnTo>
                    <a:cubicBezTo>
                      <a:pt x="33610" y="18773"/>
                      <a:pt x="33259" y="24437"/>
                      <a:pt x="32908" y="30101"/>
                    </a:cubicBezTo>
                    <a:cubicBezTo>
                      <a:pt x="32532" y="35765"/>
                      <a:pt x="32181" y="41429"/>
                      <a:pt x="31831" y="47094"/>
                    </a:cubicBezTo>
                    <a:lnTo>
                      <a:pt x="17294" y="47094"/>
                    </a:lnTo>
                    <a:lnTo>
                      <a:pt x="2783" y="47094"/>
                    </a:lnTo>
                    <a:cubicBezTo>
                      <a:pt x="2307" y="41429"/>
                      <a:pt x="1855" y="35765"/>
                      <a:pt x="1404" y="30101"/>
                    </a:cubicBezTo>
                    <a:cubicBezTo>
                      <a:pt x="928" y="24437"/>
                      <a:pt x="477" y="18773"/>
                      <a:pt x="1" y="13108"/>
                    </a:cubicBezTo>
                    <a:lnTo>
                      <a:pt x="1" y="131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284;p59">
                <a:extLst>
                  <a:ext uri="{FF2B5EF4-FFF2-40B4-BE49-F238E27FC236}">
                    <a16:creationId xmlns:a16="http://schemas.microsoft.com/office/drawing/2014/main" id="{7126274E-7075-E945-98A6-195343268180}"/>
                  </a:ext>
                </a:extLst>
              </p:cNvPr>
              <p:cNvSpPr/>
              <p:nvPr/>
            </p:nvSpPr>
            <p:spPr>
              <a:xfrm>
                <a:off x="9004400" y="2535163"/>
                <a:ext cx="849650" cy="394150"/>
              </a:xfrm>
              <a:custGeom>
                <a:avLst/>
                <a:gdLst/>
                <a:ahLst/>
                <a:cxnLst/>
                <a:rect l="l" t="t" r="r" b="b"/>
                <a:pathLst>
                  <a:path w="33986" h="15766" extrusionOk="0">
                    <a:moveTo>
                      <a:pt x="1" y="13108"/>
                    </a:moveTo>
                    <a:lnTo>
                      <a:pt x="1" y="13108"/>
                    </a:lnTo>
                    <a:cubicBezTo>
                      <a:pt x="2682" y="10928"/>
                      <a:pt x="5414" y="8722"/>
                      <a:pt x="8221" y="6542"/>
                    </a:cubicBezTo>
                    <a:cubicBezTo>
                      <a:pt x="11028" y="4362"/>
                      <a:pt x="13936" y="2181"/>
                      <a:pt x="16893" y="1"/>
                    </a:cubicBezTo>
                    <a:cubicBezTo>
                      <a:pt x="19876" y="2181"/>
                      <a:pt x="22808" y="4362"/>
                      <a:pt x="25665" y="6542"/>
                    </a:cubicBezTo>
                    <a:cubicBezTo>
                      <a:pt x="28497" y="8722"/>
                      <a:pt x="31254" y="10928"/>
                      <a:pt x="33986" y="13108"/>
                    </a:cubicBezTo>
                    <a:lnTo>
                      <a:pt x="33986" y="13108"/>
                    </a:lnTo>
                    <a:lnTo>
                      <a:pt x="33986" y="13108"/>
                    </a:lnTo>
                    <a:cubicBezTo>
                      <a:pt x="33936" y="13986"/>
                      <a:pt x="33886" y="14863"/>
                      <a:pt x="33810" y="15765"/>
                    </a:cubicBezTo>
                    <a:cubicBezTo>
                      <a:pt x="31129" y="13585"/>
                      <a:pt x="28397" y="11379"/>
                      <a:pt x="25590" y="9199"/>
                    </a:cubicBezTo>
                    <a:cubicBezTo>
                      <a:pt x="22758" y="7018"/>
                      <a:pt x="19851" y="4838"/>
                      <a:pt x="16918" y="2657"/>
                    </a:cubicBezTo>
                    <a:cubicBezTo>
                      <a:pt x="14011" y="4838"/>
                      <a:pt x="11129" y="7018"/>
                      <a:pt x="8322" y="9199"/>
                    </a:cubicBezTo>
                    <a:cubicBezTo>
                      <a:pt x="5565" y="11379"/>
                      <a:pt x="2883" y="13585"/>
                      <a:pt x="226" y="15765"/>
                    </a:cubicBezTo>
                    <a:cubicBezTo>
                      <a:pt x="151" y="14863"/>
                      <a:pt x="101" y="13986"/>
                      <a:pt x="1" y="13108"/>
                    </a:cubicBezTo>
                    <a:lnTo>
                      <a:pt x="1" y="13108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285;p59">
                <a:extLst>
                  <a:ext uri="{FF2B5EF4-FFF2-40B4-BE49-F238E27FC236}">
                    <a16:creationId xmlns:a16="http://schemas.microsoft.com/office/drawing/2014/main" id="{29C83088-87F1-D343-A61B-CCC584533ED5}"/>
                  </a:ext>
                </a:extLst>
              </p:cNvPr>
              <p:cNvSpPr/>
              <p:nvPr/>
            </p:nvSpPr>
            <p:spPr>
              <a:xfrm>
                <a:off x="8933600" y="2495688"/>
                <a:ext cx="991250" cy="429225"/>
              </a:xfrm>
              <a:custGeom>
                <a:avLst/>
                <a:gdLst/>
                <a:ahLst/>
                <a:cxnLst/>
                <a:rect l="l" t="t" r="r" b="b"/>
                <a:pathLst>
                  <a:path w="39650" h="17169" extrusionOk="0">
                    <a:moveTo>
                      <a:pt x="1" y="15339"/>
                    </a:moveTo>
                    <a:cubicBezTo>
                      <a:pt x="3108" y="12783"/>
                      <a:pt x="6266" y="10226"/>
                      <a:pt x="9525" y="7670"/>
                    </a:cubicBezTo>
                    <a:cubicBezTo>
                      <a:pt x="12833" y="5113"/>
                      <a:pt x="16241" y="2557"/>
                      <a:pt x="19725" y="1"/>
                    </a:cubicBezTo>
                    <a:cubicBezTo>
                      <a:pt x="23209" y="2557"/>
                      <a:pt x="26642" y="5088"/>
                      <a:pt x="30001" y="7670"/>
                    </a:cubicBezTo>
                    <a:cubicBezTo>
                      <a:pt x="33284" y="10201"/>
                      <a:pt x="36492" y="12758"/>
                      <a:pt x="39650" y="15314"/>
                    </a:cubicBezTo>
                    <a:cubicBezTo>
                      <a:pt x="39023" y="15941"/>
                      <a:pt x="38422" y="16542"/>
                      <a:pt x="37795" y="17144"/>
                    </a:cubicBezTo>
                    <a:cubicBezTo>
                      <a:pt x="34938" y="14813"/>
                      <a:pt x="32031" y="12457"/>
                      <a:pt x="29048" y="10151"/>
                    </a:cubicBezTo>
                    <a:cubicBezTo>
                      <a:pt x="26016" y="7795"/>
                      <a:pt x="22883" y="5489"/>
                      <a:pt x="19750" y="3159"/>
                    </a:cubicBezTo>
                    <a:cubicBezTo>
                      <a:pt x="16592" y="5489"/>
                      <a:pt x="13510" y="7820"/>
                      <a:pt x="10527" y="10176"/>
                    </a:cubicBezTo>
                    <a:cubicBezTo>
                      <a:pt x="7570" y="12482"/>
                      <a:pt x="4687" y="14838"/>
                      <a:pt x="1880" y="17169"/>
                    </a:cubicBezTo>
                    <a:cubicBezTo>
                      <a:pt x="1254" y="16567"/>
                      <a:pt x="627" y="15966"/>
                      <a:pt x="1" y="15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286;p59">
                <a:extLst>
                  <a:ext uri="{FF2B5EF4-FFF2-40B4-BE49-F238E27FC236}">
                    <a16:creationId xmlns:a16="http://schemas.microsoft.com/office/drawing/2014/main" id="{36DD5720-0259-5E4D-A21E-7598ABFC786D}"/>
                  </a:ext>
                </a:extLst>
              </p:cNvPr>
              <p:cNvSpPr/>
              <p:nvPr/>
            </p:nvSpPr>
            <p:spPr>
              <a:xfrm>
                <a:off x="9365300" y="2651088"/>
                <a:ext cx="1247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5139" extrusionOk="0">
                    <a:moveTo>
                      <a:pt x="2507" y="0"/>
                    </a:moveTo>
                    <a:cubicBezTo>
                      <a:pt x="1129" y="0"/>
                      <a:pt x="1" y="1128"/>
                      <a:pt x="51" y="2557"/>
                    </a:cubicBezTo>
                    <a:cubicBezTo>
                      <a:pt x="76" y="3985"/>
                      <a:pt x="1179" y="5138"/>
                      <a:pt x="2532" y="5138"/>
                    </a:cubicBezTo>
                    <a:cubicBezTo>
                      <a:pt x="3886" y="5138"/>
                      <a:pt x="4988" y="3985"/>
                      <a:pt x="4988" y="2557"/>
                    </a:cubicBezTo>
                    <a:cubicBezTo>
                      <a:pt x="4988" y="1128"/>
                      <a:pt x="3886" y="0"/>
                      <a:pt x="250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287;p59">
                <a:extLst>
                  <a:ext uri="{FF2B5EF4-FFF2-40B4-BE49-F238E27FC236}">
                    <a16:creationId xmlns:a16="http://schemas.microsoft.com/office/drawing/2014/main" id="{F29E52A5-984C-5146-9381-11D97E1CE395}"/>
                  </a:ext>
                </a:extLst>
              </p:cNvPr>
              <p:cNvSpPr/>
              <p:nvPr/>
            </p:nvSpPr>
            <p:spPr>
              <a:xfrm>
                <a:off x="9376600" y="2661738"/>
                <a:ext cx="102775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4261" extrusionOk="0">
                    <a:moveTo>
                      <a:pt x="276" y="2256"/>
                    </a:moveTo>
                    <a:lnTo>
                      <a:pt x="0" y="2256"/>
                    </a:lnTo>
                    <a:cubicBezTo>
                      <a:pt x="0" y="2181"/>
                      <a:pt x="0" y="2106"/>
                      <a:pt x="0" y="2030"/>
                    </a:cubicBezTo>
                    <a:lnTo>
                      <a:pt x="276" y="2030"/>
                    </a:lnTo>
                    <a:cubicBezTo>
                      <a:pt x="276" y="2106"/>
                      <a:pt x="276" y="2181"/>
                      <a:pt x="276" y="2256"/>
                    </a:cubicBezTo>
                    <a:close/>
                    <a:moveTo>
                      <a:pt x="2155" y="0"/>
                    </a:moveTo>
                    <a:lnTo>
                      <a:pt x="2155" y="276"/>
                    </a:lnTo>
                    <a:lnTo>
                      <a:pt x="1930" y="276"/>
                    </a:lnTo>
                    <a:cubicBezTo>
                      <a:pt x="1930" y="201"/>
                      <a:pt x="1930" y="101"/>
                      <a:pt x="1930" y="0"/>
                    </a:cubicBezTo>
                    <a:close/>
                    <a:moveTo>
                      <a:pt x="2181" y="3985"/>
                    </a:moveTo>
                    <a:lnTo>
                      <a:pt x="2181" y="4261"/>
                    </a:lnTo>
                    <a:lnTo>
                      <a:pt x="1980" y="4261"/>
                    </a:lnTo>
                    <a:lnTo>
                      <a:pt x="1980" y="3985"/>
                    </a:lnTo>
                    <a:close/>
                    <a:moveTo>
                      <a:pt x="4110" y="2256"/>
                    </a:moveTo>
                    <a:lnTo>
                      <a:pt x="3835" y="2256"/>
                    </a:lnTo>
                    <a:cubicBezTo>
                      <a:pt x="3835" y="2181"/>
                      <a:pt x="3860" y="2106"/>
                      <a:pt x="3835" y="2030"/>
                    </a:cubicBezTo>
                    <a:lnTo>
                      <a:pt x="4110" y="2030"/>
                    </a:lnTo>
                    <a:lnTo>
                      <a:pt x="4110" y="2256"/>
                    </a:lnTo>
                    <a:lnTo>
                      <a:pt x="4110" y="2256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288;p59">
                <a:extLst>
                  <a:ext uri="{FF2B5EF4-FFF2-40B4-BE49-F238E27FC236}">
                    <a16:creationId xmlns:a16="http://schemas.microsoft.com/office/drawing/2014/main" id="{8A629083-A84F-5248-91F4-70D9EE3215C5}"/>
                  </a:ext>
                </a:extLst>
              </p:cNvPr>
              <p:cNvSpPr/>
              <p:nvPr/>
            </p:nvSpPr>
            <p:spPr>
              <a:xfrm>
                <a:off x="9381600" y="2667363"/>
                <a:ext cx="927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3811" extrusionOk="0">
                    <a:moveTo>
                      <a:pt x="251" y="1079"/>
                    </a:moveTo>
                    <a:cubicBezTo>
                      <a:pt x="176" y="1028"/>
                      <a:pt x="76" y="978"/>
                      <a:pt x="1" y="928"/>
                    </a:cubicBezTo>
                    <a:cubicBezTo>
                      <a:pt x="51" y="878"/>
                      <a:pt x="76" y="803"/>
                      <a:pt x="126" y="753"/>
                    </a:cubicBezTo>
                    <a:cubicBezTo>
                      <a:pt x="201" y="803"/>
                      <a:pt x="276" y="853"/>
                      <a:pt x="351" y="878"/>
                    </a:cubicBezTo>
                    <a:cubicBezTo>
                      <a:pt x="326" y="953"/>
                      <a:pt x="276" y="1028"/>
                      <a:pt x="251" y="1079"/>
                    </a:cubicBezTo>
                    <a:close/>
                    <a:moveTo>
                      <a:pt x="2983" y="126"/>
                    </a:moveTo>
                    <a:cubicBezTo>
                      <a:pt x="2933" y="201"/>
                      <a:pt x="2883" y="277"/>
                      <a:pt x="2833" y="352"/>
                    </a:cubicBezTo>
                    <a:cubicBezTo>
                      <a:pt x="2783" y="327"/>
                      <a:pt x="2707" y="302"/>
                      <a:pt x="2657" y="252"/>
                    </a:cubicBezTo>
                    <a:cubicBezTo>
                      <a:pt x="2707" y="176"/>
                      <a:pt x="2732" y="101"/>
                      <a:pt x="2783" y="1"/>
                    </a:cubicBezTo>
                    <a:cubicBezTo>
                      <a:pt x="2858" y="51"/>
                      <a:pt x="2908" y="76"/>
                      <a:pt x="2983" y="126"/>
                    </a:cubicBezTo>
                    <a:close/>
                    <a:moveTo>
                      <a:pt x="1078" y="3560"/>
                    </a:moveTo>
                    <a:cubicBezTo>
                      <a:pt x="1028" y="3660"/>
                      <a:pt x="1003" y="3735"/>
                      <a:pt x="953" y="3810"/>
                    </a:cubicBezTo>
                    <a:cubicBezTo>
                      <a:pt x="878" y="3785"/>
                      <a:pt x="828" y="3735"/>
                      <a:pt x="752" y="3710"/>
                    </a:cubicBezTo>
                    <a:cubicBezTo>
                      <a:pt x="803" y="3610"/>
                      <a:pt x="853" y="3535"/>
                      <a:pt x="903" y="3460"/>
                    </a:cubicBezTo>
                    <a:cubicBezTo>
                      <a:pt x="953" y="3510"/>
                      <a:pt x="1003" y="3535"/>
                      <a:pt x="1078" y="3560"/>
                    </a:cubicBezTo>
                    <a:close/>
                    <a:moveTo>
                      <a:pt x="3585" y="3059"/>
                    </a:moveTo>
                    <a:cubicBezTo>
                      <a:pt x="3509" y="3033"/>
                      <a:pt x="3434" y="2983"/>
                      <a:pt x="3359" y="2933"/>
                    </a:cubicBezTo>
                    <a:cubicBezTo>
                      <a:pt x="3384" y="2883"/>
                      <a:pt x="3434" y="2808"/>
                      <a:pt x="3459" y="2733"/>
                    </a:cubicBezTo>
                    <a:cubicBezTo>
                      <a:pt x="3534" y="2783"/>
                      <a:pt x="3610" y="2833"/>
                      <a:pt x="3710" y="2883"/>
                    </a:cubicBezTo>
                    <a:cubicBezTo>
                      <a:pt x="3660" y="2933"/>
                      <a:pt x="3635" y="3008"/>
                      <a:pt x="3585" y="3059"/>
                    </a:cubicBezTo>
                    <a:lnTo>
                      <a:pt x="3585" y="3059"/>
                    </a:ln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289;p59">
                <a:extLst>
                  <a:ext uri="{FF2B5EF4-FFF2-40B4-BE49-F238E27FC236}">
                    <a16:creationId xmlns:a16="http://schemas.microsoft.com/office/drawing/2014/main" id="{0121AE44-27DF-FC4F-BD56-F82436CB4036}"/>
                  </a:ext>
                </a:extLst>
              </p:cNvPr>
              <p:cNvSpPr/>
              <p:nvPr/>
            </p:nvSpPr>
            <p:spPr>
              <a:xfrm>
                <a:off x="9382225" y="2667363"/>
                <a:ext cx="921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11" extrusionOk="0">
                    <a:moveTo>
                      <a:pt x="828" y="352"/>
                    </a:moveTo>
                    <a:cubicBezTo>
                      <a:pt x="778" y="277"/>
                      <a:pt x="727" y="201"/>
                      <a:pt x="702" y="126"/>
                    </a:cubicBezTo>
                    <a:cubicBezTo>
                      <a:pt x="753" y="76"/>
                      <a:pt x="803" y="51"/>
                      <a:pt x="878" y="1"/>
                    </a:cubicBezTo>
                    <a:cubicBezTo>
                      <a:pt x="928" y="101"/>
                      <a:pt x="978" y="176"/>
                      <a:pt x="1003" y="252"/>
                    </a:cubicBezTo>
                    <a:cubicBezTo>
                      <a:pt x="953" y="302"/>
                      <a:pt x="903" y="327"/>
                      <a:pt x="828" y="352"/>
                    </a:cubicBezTo>
                    <a:close/>
                    <a:moveTo>
                      <a:pt x="3685" y="928"/>
                    </a:moveTo>
                    <a:cubicBezTo>
                      <a:pt x="3585" y="978"/>
                      <a:pt x="3509" y="1028"/>
                      <a:pt x="3434" y="1079"/>
                    </a:cubicBezTo>
                    <a:cubicBezTo>
                      <a:pt x="3384" y="1028"/>
                      <a:pt x="3359" y="953"/>
                      <a:pt x="3334" y="878"/>
                    </a:cubicBezTo>
                    <a:cubicBezTo>
                      <a:pt x="3409" y="853"/>
                      <a:pt x="3484" y="803"/>
                      <a:pt x="3560" y="753"/>
                    </a:cubicBezTo>
                    <a:cubicBezTo>
                      <a:pt x="3585" y="803"/>
                      <a:pt x="3635" y="878"/>
                      <a:pt x="3685" y="928"/>
                    </a:cubicBezTo>
                    <a:close/>
                    <a:moveTo>
                      <a:pt x="352" y="2933"/>
                    </a:moveTo>
                    <a:cubicBezTo>
                      <a:pt x="276" y="2983"/>
                      <a:pt x="201" y="3033"/>
                      <a:pt x="126" y="3059"/>
                    </a:cubicBezTo>
                    <a:cubicBezTo>
                      <a:pt x="101" y="3008"/>
                      <a:pt x="51" y="2933"/>
                      <a:pt x="1" y="2883"/>
                    </a:cubicBezTo>
                    <a:cubicBezTo>
                      <a:pt x="101" y="2833"/>
                      <a:pt x="176" y="2783"/>
                      <a:pt x="251" y="2733"/>
                    </a:cubicBezTo>
                    <a:cubicBezTo>
                      <a:pt x="276" y="2808"/>
                      <a:pt x="326" y="2883"/>
                      <a:pt x="352" y="2933"/>
                    </a:cubicBezTo>
                    <a:close/>
                    <a:moveTo>
                      <a:pt x="2783" y="3810"/>
                    </a:moveTo>
                    <a:cubicBezTo>
                      <a:pt x="2732" y="3735"/>
                      <a:pt x="2682" y="3660"/>
                      <a:pt x="2657" y="3560"/>
                    </a:cubicBezTo>
                    <a:cubicBezTo>
                      <a:pt x="2707" y="3535"/>
                      <a:pt x="2758" y="3510"/>
                      <a:pt x="2833" y="3460"/>
                    </a:cubicBezTo>
                    <a:cubicBezTo>
                      <a:pt x="2883" y="3535"/>
                      <a:pt x="2908" y="3610"/>
                      <a:pt x="2958" y="3710"/>
                    </a:cubicBezTo>
                    <a:cubicBezTo>
                      <a:pt x="2883" y="3735"/>
                      <a:pt x="2833" y="3785"/>
                      <a:pt x="2783" y="3810"/>
                    </a:cubicBezTo>
                    <a:lnTo>
                      <a:pt x="2783" y="3810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290;p59">
                <a:extLst>
                  <a:ext uri="{FF2B5EF4-FFF2-40B4-BE49-F238E27FC236}">
                    <a16:creationId xmlns:a16="http://schemas.microsoft.com/office/drawing/2014/main" id="{2BDAC514-690D-5640-A03B-70E8172CEE68}"/>
                  </a:ext>
                </a:extLst>
              </p:cNvPr>
              <p:cNvSpPr/>
              <p:nvPr/>
            </p:nvSpPr>
            <p:spPr>
              <a:xfrm>
                <a:off x="9422950" y="2709363"/>
                <a:ext cx="10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2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26"/>
                    </a:cubicBezTo>
                    <a:cubicBezTo>
                      <a:pt x="1" y="351"/>
                      <a:pt x="101" y="451"/>
                      <a:pt x="201" y="451"/>
                    </a:cubicBezTo>
                    <a:cubicBezTo>
                      <a:pt x="327" y="451"/>
                      <a:pt x="427" y="351"/>
                      <a:pt x="427" y="226"/>
                    </a:cubicBezTo>
                    <a:cubicBezTo>
                      <a:pt x="427" y="100"/>
                      <a:pt x="327" y="0"/>
                      <a:pt x="201" y="0"/>
                    </a:cubicBez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291;p59">
                <a:extLst>
                  <a:ext uri="{FF2B5EF4-FFF2-40B4-BE49-F238E27FC236}">
                    <a16:creationId xmlns:a16="http://schemas.microsoft.com/office/drawing/2014/main" id="{24D59E81-8A28-B243-B105-156466D4B6AE}"/>
                  </a:ext>
                </a:extLst>
              </p:cNvPr>
              <p:cNvSpPr/>
              <p:nvPr/>
            </p:nvSpPr>
            <p:spPr>
              <a:xfrm>
                <a:off x="9412300" y="2675513"/>
                <a:ext cx="200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608" extrusionOk="0">
                    <a:moveTo>
                      <a:pt x="452" y="176"/>
                    </a:moveTo>
                    <a:cubicBezTo>
                      <a:pt x="452" y="76"/>
                      <a:pt x="527" y="1"/>
                      <a:pt x="627" y="1"/>
                    </a:cubicBezTo>
                    <a:cubicBezTo>
                      <a:pt x="727" y="1"/>
                      <a:pt x="778" y="76"/>
                      <a:pt x="778" y="176"/>
                    </a:cubicBezTo>
                    <a:cubicBezTo>
                      <a:pt x="778" y="627"/>
                      <a:pt x="803" y="1103"/>
                      <a:pt x="803" y="1580"/>
                    </a:cubicBezTo>
                    <a:cubicBezTo>
                      <a:pt x="803" y="1630"/>
                      <a:pt x="778" y="1655"/>
                      <a:pt x="778" y="1680"/>
                    </a:cubicBezTo>
                    <a:cubicBezTo>
                      <a:pt x="627" y="1956"/>
                      <a:pt x="452" y="2231"/>
                      <a:pt x="326" y="2507"/>
                    </a:cubicBezTo>
                    <a:cubicBezTo>
                      <a:pt x="276" y="2582"/>
                      <a:pt x="176" y="2607"/>
                      <a:pt x="101" y="2557"/>
                    </a:cubicBezTo>
                    <a:cubicBezTo>
                      <a:pt x="26" y="2507"/>
                      <a:pt x="1" y="2407"/>
                      <a:pt x="51" y="2332"/>
                    </a:cubicBezTo>
                    <a:cubicBezTo>
                      <a:pt x="176" y="2081"/>
                      <a:pt x="326" y="1805"/>
                      <a:pt x="477" y="1530"/>
                    </a:cubicBezTo>
                    <a:cubicBezTo>
                      <a:pt x="477" y="1078"/>
                      <a:pt x="452" y="627"/>
                      <a:pt x="452" y="176"/>
                    </a:cubicBez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292;p59">
                <a:extLst>
                  <a:ext uri="{FF2B5EF4-FFF2-40B4-BE49-F238E27FC236}">
                    <a16:creationId xmlns:a16="http://schemas.microsoft.com/office/drawing/2014/main" id="{DF46A18E-B75A-204B-8CAD-3DEBE35756E2}"/>
                  </a:ext>
                </a:extLst>
              </p:cNvPr>
              <p:cNvSpPr/>
              <p:nvPr/>
            </p:nvSpPr>
            <p:spPr>
              <a:xfrm>
                <a:off x="9047025" y="3380413"/>
                <a:ext cx="77382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30953" h="1254" extrusionOk="0">
                    <a:moveTo>
                      <a:pt x="0" y="0"/>
                    </a:moveTo>
                    <a:lnTo>
                      <a:pt x="15464" y="0"/>
                    </a:lnTo>
                    <a:lnTo>
                      <a:pt x="30953" y="0"/>
                    </a:lnTo>
                    <a:cubicBezTo>
                      <a:pt x="30928" y="401"/>
                      <a:pt x="30902" y="827"/>
                      <a:pt x="30877" y="1253"/>
                    </a:cubicBezTo>
                    <a:lnTo>
                      <a:pt x="15489" y="1253"/>
                    </a:lnTo>
                    <a:lnTo>
                      <a:pt x="100" y="1253"/>
                    </a:lnTo>
                    <a:cubicBezTo>
                      <a:pt x="50" y="827"/>
                      <a:pt x="25" y="401"/>
                      <a:pt x="0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293;p59">
                <a:extLst>
                  <a:ext uri="{FF2B5EF4-FFF2-40B4-BE49-F238E27FC236}">
                    <a16:creationId xmlns:a16="http://schemas.microsoft.com/office/drawing/2014/main" id="{60B36819-CE45-4C42-A522-43E099BDA848}"/>
                  </a:ext>
                </a:extLst>
              </p:cNvPr>
              <p:cNvSpPr/>
              <p:nvPr/>
            </p:nvSpPr>
            <p:spPr>
              <a:xfrm>
                <a:off x="9058300" y="2862863"/>
                <a:ext cx="1372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8923" extrusionOk="0">
                    <a:moveTo>
                      <a:pt x="351" y="0"/>
                    </a:moveTo>
                    <a:lnTo>
                      <a:pt x="4687" y="0"/>
                    </a:lnTo>
                    <a:cubicBezTo>
                      <a:pt x="4887" y="0"/>
                      <a:pt x="5063" y="151"/>
                      <a:pt x="5063" y="376"/>
                    </a:cubicBezTo>
                    <a:cubicBezTo>
                      <a:pt x="5213" y="3083"/>
                      <a:pt x="5339" y="5815"/>
                      <a:pt x="5489" y="8547"/>
                    </a:cubicBezTo>
                    <a:cubicBezTo>
                      <a:pt x="5489" y="8747"/>
                      <a:pt x="5339" y="8923"/>
                      <a:pt x="5163" y="8923"/>
                    </a:cubicBezTo>
                    <a:lnTo>
                      <a:pt x="978" y="8923"/>
                    </a:lnTo>
                    <a:cubicBezTo>
                      <a:pt x="777" y="8923"/>
                      <a:pt x="627" y="8747"/>
                      <a:pt x="602" y="8547"/>
                    </a:cubicBezTo>
                    <a:cubicBezTo>
                      <a:pt x="401" y="5815"/>
                      <a:pt x="226" y="3083"/>
                      <a:pt x="25" y="376"/>
                    </a:cubicBezTo>
                    <a:cubicBezTo>
                      <a:pt x="0" y="151"/>
                      <a:pt x="151" y="0"/>
                      <a:pt x="351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294;p59">
                <a:extLst>
                  <a:ext uri="{FF2B5EF4-FFF2-40B4-BE49-F238E27FC236}">
                    <a16:creationId xmlns:a16="http://schemas.microsoft.com/office/drawing/2014/main" id="{394DCF32-EE66-2241-A73A-82A90F51B4D5}"/>
                  </a:ext>
                </a:extLst>
              </p:cNvPr>
              <p:cNvSpPr/>
              <p:nvPr/>
            </p:nvSpPr>
            <p:spPr>
              <a:xfrm>
                <a:off x="9213050" y="2862863"/>
                <a:ext cx="1322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8923" extrusionOk="0">
                    <a:moveTo>
                      <a:pt x="377" y="0"/>
                    </a:moveTo>
                    <a:lnTo>
                      <a:pt x="4712" y="0"/>
                    </a:lnTo>
                    <a:cubicBezTo>
                      <a:pt x="4913" y="0"/>
                      <a:pt x="5063" y="151"/>
                      <a:pt x="5088" y="376"/>
                    </a:cubicBezTo>
                    <a:cubicBezTo>
                      <a:pt x="5139" y="3083"/>
                      <a:pt x="5189" y="5815"/>
                      <a:pt x="5264" y="8547"/>
                    </a:cubicBezTo>
                    <a:cubicBezTo>
                      <a:pt x="5289" y="8747"/>
                      <a:pt x="5113" y="8923"/>
                      <a:pt x="4938" y="8923"/>
                    </a:cubicBezTo>
                    <a:lnTo>
                      <a:pt x="753" y="8923"/>
                    </a:lnTo>
                    <a:cubicBezTo>
                      <a:pt x="577" y="8923"/>
                      <a:pt x="402" y="8747"/>
                      <a:pt x="377" y="8547"/>
                    </a:cubicBezTo>
                    <a:cubicBezTo>
                      <a:pt x="251" y="5815"/>
                      <a:pt x="151" y="3083"/>
                      <a:pt x="26" y="376"/>
                    </a:cubicBezTo>
                    <a:cubicBezTo>
                      <a:pt x="1" y="151"/>
                      <a:pt x="176" y="0"/>
                      <a:pt x="377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295;p59">
                <a:extLst>
                  <a:ext uri="{FF2B5EF4-FFF2-40B4-BE49-F238E27FC236}">
                    <a16:creationId xmlns:a16="http://schemas.microsoft.com/office/drawing/2014/main" id="{10497EEE-3681-3D47-AEA6-72620D8FA675}"/>
                  </a:ext>
                </a:extLst>
              </p:cNvPr>
              <p:cNvSpPr/>
              <p:nvPr/>
            </p:nvSpPr>
            <p:spPr>
              <a:xfrm>
                <a:off x="9364675" y="2862863"/>
                <a:ext cx="12660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8923" extrusionOk="0">
                    <a:moveTo>
                      <a:pt x="352" y="0"/>
                    </a:moveTo>
                    <a:lnTo>
                      <a:pt x="4688" y="0"/>
                    </a:lnTo>
                    <a:cubicBezTo>
                      <a:pt x="4888" y="0"/>
                      <a:pt x="5064" y="151"/>
                      <a:pt x="5064" y="376"/>
                    </a:cubicBezTo>
                    <a:cubicBezTo>
                      <a:pt x="5064" y="3083"/>
                      <a:pt x="5038" y="5815"/>
                      <a:pt x="5038" y="8547"/>
                    </a:cubicBezTo>
                    <a:cubicBezTo>
                      <a:pt x="5038" y="8747"/>
                      <a:pt x="4888" y="8923"/>
                      <a:pt x="4688" y="8923"/>
                    </a:cubicBezTo>
                    <a:lnTo>
                      <a:pt x="502" y="8923"/>
                    </a:lnTo>
                    <a:cubicBezTo>
                      <a:pt x="327" y="8923"/>
                      <a:pt x="151" y="8747"/>
                      <a:pt x="151" y="8547"/>
                    </a:cubicBezTo>
                    <a:cubicBezTo>
                      <a:pt x="101" y="5815"/>
                      <a:pt x="51" y="3083"/>
                      <a:pt x="1" y="376"/>
                    </a:cubicBezTo>
                    <a:cubicBezTo>
                      <a:pt x="1" y="151"/>
                      <a:pt x="151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296;p59">
                <a:extLst>
                  <a:ext uri="{FF2B5EF4-FFF2-40B4-BE49-F238E27FC236}">
                    <a16:creationId xmlns:a16="http://schemas.microsoft.com/office/drawing/2014/main" id="{7AA595FB-9B07-0D4D-B05D-06874483B98A}"/>
                  </a:ext>
                </a:extLst>
              </p:cNvPr>
              <p:cNvSpPr/>
              <p:nvPr/>
            </p:nvSpPr>
            <p:spPr>
              <a:xfrm>
                <a:off x="9514425" y="2862863"/>
                <a:ext cx="12785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8923" extrusionOk="0">
                    <a:moveTo>
                      <a:pt x="402" y="0"/>
                    </a:moveTo>
                    <a:lnTo>
                      <a:pt x="4738" y="0"/>
                    </a:lnTo>
                    <a:cubicBezTo>
                      <a:pt x="4938" y="0"/>
                      <a:pt x="5114" y="151"/>
                      <a:pt x="5089" y="376"/>
                    </a:cubicBezTo>
                    <a:cubicBezTo>
                      <a:pt x="5013" y="3083"/>
                      <a:pt x="4938" y="5815"/>
                      <a:pt x="4863" y="8547"/>
                    </a:cubicBezTo>
                    <a:cubicBezTo>
                      <a:pt x="4863" y="8747"/>
                      <a:pt x="4688" y="8923"/>
                      <a:pt x="4512" y="8923"/>
                    </a:cubicBezTo>
                    <a:lnTo>
                      <a:pt x="327" y="8923"/>
                    </a:lnTo>
                    <a:cubicBezTo>
                      <a:pt x="151" y="8923"/>
                      <a:pt x="1" y="8747"/>
                      <a:pt x="1" y="8547"/>
                    </a:cubicBezTo>
                    <a:cubicBezTo>
                      <a:pt x="1" y="5815"/>
                      <a:pt x="26" y="3083"/>
                      <a:pt x="51" y="376"/>
                    </a:cubicBezTo>
                    <a:cubicBezTo>
                      <a:pt x="51" y="151"/>
                      <a:pt x="201" y="0"/>
                      <a:pt x="4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297;p59">
                <a:extLst>
                  <a:ext uri="{FF2B5EF4-FFF2-40B4-BE49-F238E27FC236}">
                    <a16:creationId xmlns:a16="http://schemas.microsoft.com/office/drawing/2014/main" id="{1B59B0E3-33D7-0C47-99B4-88612595D00F}"/>
                  </a:ext>
                </a:extLst>
              </p:cNvPr>
              <p:cNvSpPr/>
              <p:nvPr/>
            </p:nvSpPr>
            <p:spPr>
              <a:xfrm>
                <a:off x="9666700" y="2862863"/>
                <a:ext cx="13410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364" h="8923" extrusionOk="0">
                    <a:moveTo>
                      <a:pt x="652" y="0"/>
                    </a:moveTo>
                    <a:lnTo>
                      <a:pt x="5013" y="0"/>
                    </a:lnTo>
                    <a:cubicBezTo>
                      <a:pt x="5188" y="0"/>
                      <a:pt x="5364" y="151"/>
                      <a:pt x="5339" y="376"/>
                    </a:cubicBezTo>
                    <a:cubicBezTo>
                      <a:pt x="5188" y="3083"/>
                      <a:pt x="5038" y="5815"/>
                      <a:pt x="4887" y="8547"/>
                    </a:cubicBezTo>
                    <a:cubicBezTo>
                      <a:pt x="4887" y="8747"/>
                      <a:pt x="4712" y="8923"/>
                      <a:pt x="4537" y="8923"/>
                    </a:cubicBezTo>
                    <a:lnTo>
                      <a:pt x="351" y="8923"/>
                    </a:lnTo>
                    <a:cubicBezTo>
                      <a:pt x="151" y="8923"/>
                      <a:pt x="0" y="8747"/>
                      <a:pt x="25" y="8547"/>
                    </a:cubicBezTo>
                    <a:cubicBezTo>
                      <a:pt x="100" y="5815"/>
                      <a:pt x="201" y="3083"/>
                      <a:pt x="301" y="376"/>
                    </a:cubicBezTo>
                    <a:cubicBezTo>
                      <a:pt x="301" y="151"/>
                      <a:pt x="476" y="0"/>
                      <a:pt x="6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298;p59">
                <a:extLst>
                  <a:ext uri="{FF2B5EF4-FFF2-40B4-BE49-F238E27FC236}">
                    <a16:creationId xmlns:a16="http://schemas.microsoft.com/office/drawing/2014/main" id="{D4CC27B8-FDE4-0C44-8163-3052E2FF4754}"/>
                  </a:ext>
                </a:extLst>
              </p:cNvPr>
              <p:cNvSpPr/>
              <p:nvPr/>
            </p:nvSpPr>
            <p:spPr>
              <a:xfrm>
                <a:off x="9077100" y="3124138"/>
                <a:ext cx="131600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8924" extrusionOk="0">
                    <a:moveTo>
                      <a:pt x="326" y="1"/>
                    </a:moveTo>
                    <a:lnTo>
                      <a:pt x="4486" y="1"/>
                    </a:lnTo>
                    <a:cubicBezTo>
                      <a:pt x="4662" y="1"/>
                      <a:pt x="4837" y="176"/>
                      <a:pt x="4862" y="377"/>
                    </a:cubicBezTo>
                    <a:cubicBezTo>
                      <a:pt x="4988" y="3083"/>
                      <a:pt x="5138" y="5815"/>
                      <a:pt x="5263" y="8547"/>
                    </a:cubicBezTo>
                    <a:cubicBezTo>
                      <a:pt x="5263" y="8748"/>
                      <a:pt x="5138" y="8923"/>
                      <a:pt x="4937" y="8923"/>
                    </a:cubicBezTo>
                    <a:lnTo>
                      <a:pt x="978" y="8923"/>
                    </a:lnTo>
                    <a:cubicBezTo>
                      <a:pt x="777" y="8923"/>
                      <a:pt x="627" y="8748"/>
                      <a:pt x="602" y="8547"/>
                    </a:cubicBezTo>
                    <a:cubicBezTo>
                      <a:pt x="401" y="5815"/>
                      <a:pt x="201" y="3083"/>
                      <a:pt x="25" y="377"/>
                    </a:cubicBezTo>
                    <a:cubicBezTo>
                      <a:pt x="0" y="176"/>
                      <a:pt x="150" y="1"/>
                      <a:pt x="3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299;p59">
                <a:extLst>
                  <a:ext uri="{FF2B5EF4-FFF2-40B4-BE49-F238E27FC236}">
                    <a16:creationId xmlns:a16="http://schemas.microsoft.com/office/drawing/2014/main" id="{78100058-5731-594C-A043-224C4C108F18}"/>
                  </a:ext>
                </a:extLst>
              </p:cNvPr>
              <p:cNvSpPr/>
              <p:nvPr/>
            </p:nvSpPr>
            <p:spPr>
              <a:xfrm>
                <a:off x="9224950" y="3124138"/>
                <a:ext cx="125975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5039" h="8924" extrusionOk="0">
                    <a:moveTo>
                      <a:pt x="352" y="1"/>
                    </a:moveTo>
                    <a:lnTo>
                      <a:pt x="4487" y="1"/>
                    </a:lnTo>
                    <a:cubicBezTo>
                      <a:pt x="4688" y="1"/>
                      <a:pt x="4838" y="176"/>
                      <a:pt x="4838" y="377"/>
                    </a:cubicBezTo>
                    <a:cubicBezTo>
                      <a:pt x="4913" y="3083"/>
                      <a:pt x="4988" y="5815"/>
                      <a:pt x="5038" y="8547"/>
                    </a:cubicBezTo>
                    <a:cubicBezTo>
                      <a:pt x="5038" y="8748"/>
                      <a:pt x="4913" y="8923"/>
                      <a:pt x="4713" y="8923"/>
                    </a:cubicBezTo>
                    <a:lnTo>
                      <a:pt x="728" y="8923"/>
                    </a:lnTo>
                    <a:cubicBezTo>
                      <a:pt x="552" y="8923"/>
                      <a:pt x="402" y="8748"/>
                      <a:pt x="402" y="8547"/>
                    </a:cubicBezTo>
                    <a:cubicBezTo>
                      <a:pt x="277" y="5815"/>
                      <a:pt x="151" y="3083"/>
                      <a:pt x="26" y="377"/>
                    </a:cubicBezTo>
                    <a:cubicBezTo>
                      <a:pt x="1" y="176"/>
                      <a:pt x="151" y="1"/>
                      <a:pt x="352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300;p59">
                <a:extLst>
                  <a:ext uri="{FF2B5EF4-FFF2-40B4-BE49-F238E27FC236}">
                    <a16:creationId xmlns:a16="http://schemas.microsoft.com/office/drawing/2014/main" id="{4264083E-6BCB-F14C-BA72-910F36A3D6D2}"/>
                  </a:ext>
                </a:extLst>
              </p:cNvPr>
              <p:cNvSpPr/>
              <p:nvPr/>
            </p:nvSpPr>
            <p:spPr>
              <a:xfrm>
                <a:off x="9369700" y="3124138"/>
                <a:ext cx="120950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8924" extrusionOk="0">
                    <a:moveTo>
                      <a:pt x="326" y="1"/>
                    </a:moveTo>
                    <a:lnTo>
                      <a:pt x="4487" y="1"/>
                    </a:lnTo>
                    <a:cubicBezTo>
                      <a:pt x="4687" y="1"/>
                      <a:pt x="4837" y="176"/>
                      <a:pt x="4837" y="377"/>
                    </a:cubicBezTo>
                    <a:cubicBezTo>
                      <a:pt x="4812" y="3083"/>
                      <a:pt x="4812" y="5815"/>
                      <a:pt x="4812" y="8547"/>
                    </a:cubicBezTo>
                    <a:cubicBezTo>
                      <a:pt x="4812" y="8748"/>
                      <a:pt x="4662" y="8923"/>
                      <a:pt x="4487" y="8923"/>
                    </a:cubicBezTo>
                    <a:lnTo>
                      <a:pt x="502" y="8923"/>
                    </a:lnTo>
                    <a:cubicBezTo>
                      <a:pt x="326" y="8923"/>
                      <a:pt x="176" y="8748"/>
                      <a:pt x="176" y="8547"/>
                    </a:cubicBezTo>
                    <a:cubicBezTo>
                      <a:pt x="126" y="5815"/>
                      <a:pt x="51" y="3083"/>
                      <a:pt x="0" y="377"/>
                    </a:cubicBezTo>
                    <a:cubicBezTo>
                      <a:pt x="0" y="176"/>
                      <a:pt x="151" y="1"/>
                      <a:pt x="326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301;p59">
                <a:extLst>
                  <a:ext uri="{FF2B5EF4-FFF2-40B4-BE49-F238E27FC236}">
                    <a16:creationId xmlns:a16="http://schemas.microsoft.com/office/drawing/2014/main" id="{F628A925-A92E-D74C-9066-1CE1F82A1468}"/>
                  </a:ext>
                </a:extLst>
              </p:cNvPr>
              <p:cNvSpPr/>
              <p:nvPr/>
            </p:nvSpPr>
            <p:spPr>
              <a:xfrm>
                <a:off x="9512550" y="3124138"/>
                <a:ext cx="122200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8924" extrusionOk="0">
                    <a:moveTo>
                      <a:pt x="402" y="1"/>
                    </a:moveTo>
                    <a:lnTo>
                      <a:pt x="4537" y="1"/>
                    </a:lnTo>
                    <a:cubicBezTo>
                      <a:pt x="4738" y="1"/>
                      <a:pt x="4888" y="176"/>
                      <a:pt x="4888" y="377"/>
                    </a:cubicBezTo>
                    <a:cubicBezTo>
                      <a:pt x="4813" y="3083"/>
                      <a:pt x="4738" y="5815"/>
                      <a:pt x="4662" y="8547"/>
                    </a:cubicBezTo>
                    <a:cubicBezTo>
                      <a:pt x="4662" y="8748"/>
                      <a:pt x="4487" y="8923"/>
                      <a:pt x="4311" y="8923"/>
                    </a:cubicBezTo>
                    <a:lnTo>
                      <a:pt x="327" y="8923"/>
                    </a:lnTo>
                    <a:cubicBezTo>
                      <a:pt x="151" y="8923"/>
                      <a:pt x="1" y="8748"/>
                      <a:pt x="1" y="8547"/>
                    </a:cubicBezTo>
                    <a:cubicBezTo>
                      <a:pt x="26" y="5815"/>
                      <a:pt x="26" y="3083"/>
                      <a:pt x="51" y="377"/>
                    </a:cubicBezTo>
                    <a:cubicBezTo>
                      <a:pt x="51" y="176"/>
                      <a:pt x="201" y="1"/>
                      <a:pt x="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302;p59">
                <a:extLst>
                  <a:ext uri="{FF2B5EF4-FFF2-40B4-BE49-F238E27FC236}">
                    <a16:creationId xmlns:a16="http://schemas.microsoft.com/office/drawing/2014/main" id="{B49D3D06-DF14-7148-9B91-8736EAF4859B}"/>
                  </a:ext>
                </a:extLst>
              </p:cNvPr>
              <p:cNvSpPr/>
              <p:nvPr/>
            </p:nvSpPr>
            <p:spPr>
              <a:xfrm>
                <a:off x="9657925" y="3124138"/>
                <a:ext cx="128475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8924" extrusionOk="0">
                    <a:moveTo>
                      <a:pt x="652" y="1"/>
                    </a:moveTo>
                    <a:lnTo>
                      <a:pt x="4787" y="1"/>
                    </a:lnTo>
                    <a:cubicBezTo>
                      <a:pt x="4988" y="1"/>
                      <a:pt x="5138" y="176"/>
                      <a:pt x="5113" y="377"/>
                    </a:cubicBezTo>
                    <a:cubicBezTo>
                      <a:pt x="4963" y="3108"/>
                      <a:pt x="4837" y="5815"/>
                      <a:pt x="4687" y="8547"/>
                    </a:cubicBezTo>
                    <a:cubicBezTo>
                      <a:pt x="4662" y="8748"/>
                      <a:pt x="4487" y="8923"/>
                      <a:pt x="4311" y="8923"/>
                    </a:cubicBezTo>
                    <a:lnTo>
                      <a:pt x="351" y="8923"/>
                    </a:lnTo>
                    <a:cubicBezTo>
                      <a:pt x="151" y="8923"/>
                      <a:pt x="0" y="8748"/>
                      <a:pt x="25" y="8547"/>
                    </a:cubicBezTo>
                    <a:cubicBezTo>
                      <a:pt x="101" y="5815"/>
                      <a:pt x="201" y="3083"/>
                      <a:pt x="276" y="377"/>
                    </a:cubicBezTo>
                    <a:cubicBezTo>
                      <a:pt x="301" y="176"/>
                      <a:pt x="451" y="1"/>
                      <a:pt x="652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303;p59">
                <a:extLst>
                  <a:ext uri="{FF2B5EF4-FFF2-40B4-BE49-F238E27FC236}">
                    <a16:creationId xmlns:a16="http://schemas.microsoft.com/office/drawing/2014/main" id="{A947DB70-5984-EC4B-83AF-C0A0ADD05ECF}"/>
                  </a:ext>
                </a:extLst>
              </p:cNvPr>
              <p:cNvSpPr/>
              <p:nvPr/>
            </p:nvSpPr>
            <p:spPr>
              <a:xfrm>
                <a:off x="9130975" y="3253838"/>
                <a:ext cx="599025" cy="458675"/>
              </a:xfrm>
              <a:custGeom>
                <a:avLst/>
                <a:gdLst/>
                <a:ahLst/>
                <a:cxnLst/>
                <a:rect l="l" t="t" r="r" b="b"/>
                <a:pathLst>
                  <a:path w="23961" h="18347" extrusionOk="0">
                    <a:moveTo>
                      <a:pt x="12081" y="26"/>
                    </a:moveTo>
                    <a:cubicBezTo>
                      <a:pt x="13785" y="51"/>
                      <a:pt x="23960" y="7169"/>
                      <a:pt x="23960" y="7194"/>
                    </a:cubicBezTo>
                    <a:cubicBezTo>
                      <a:pt x="23835" y="10878"/>
                      <a:pt x="23710" y="14211"/>
                      <a:pt x="23585" y="18347"/>
                    </a:cubicBezTo>
                    <a:lnTo>
                      <a:pt x="552" y="18347"/>
                    </a:lnTo>
                    <a:cubicBezTo>
                      <a:pt x="351" y="14236"/>
                      <a:pt x="176" y="10978"/>
                      <a:pt x="0" y="7394"/>
                    </a:cubicBezTo>
                    <a:cubicBezTo>
                      <a:pt x="0" y="7319"/>
                      <a:pt x="9549" y="1"/>
                      <a:pt x="12081" y="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304;p59">
                <a:extLst>
                  <a:ext uri="{FF2B5EF4-FFF2-40B4-BE49-F238E27FC236}">
                    <a16:creationId xmlns:a16="http://schemas.microsoft.com/office/drawing/2014/main" id="{40792C8F-7ACC-234A-AB25-B4A4B02567C6}"/>
                  </a:ext>
                </a:extLst>
              </p:cNvPr>
              <p:cNvSpPr/>
              <p:nvPr/>
            </p:nvSpPr>
            <p:spPr>
              <a:xfrm>
                <a:off x="9181725" y="3254463"/>
                <a:ext cx="497525" cy="458050"/>
              </a:xfrm>
              <a:custGeom>
                <a:avLst/>
                <a:gdLst/>
                <a:ahLst/>
                <a:cxnLst/>
                <a:rect l="l" t="t" r="r" b="b"/>
                <a:pathLst>
                  <a:path w="19901" h="18322" extrusionOk="0">
                    <a:moveTo>
                      <a:pt x="10051" y="1"/>
                    </a:moveTo>
                    <a:cubicBezTo>
                      <a:pt x="11279" y="26"/>
                      <a:pt x="16843" y="3685"/>
                      <a:pt x="19900" y="5765"/>
                    </a:cubicBezTo>
                    <a:lnTo>
                      <a:pt x="19399" y="18322"/>
                    </a:lnTo>
                    <a:lnTo>
                      <a:pt x="402" y="18322"/>
                    </a:lnTo>
                    <a:lnTo>
                      <a:pt x="1" y="5815"/>
                    </a:lnTo>
                    <a:cubicBezTo>
                      <a:pt x="2958" y="3660"/>
                      <a:pt x="8271" y="1"/>
                      <a:pt x="100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305;p59">
                <a:extLst>
                  <a:ext uri="{FF2B5EF4-FFF2-40B4-BE49-F238E27FC236}">
                    <a16:creationId xmlns:a16="http://schemas.microsoft.com/office/drawing/2014/main" id="{DCFEF585-ED34-A94F-8C6B-9B6C9ABD2975}"/>
                  </a:ext>
                </a:extLst>
              </p:cNvPr>
              <p:cNvSpPr/>
              <p:nvPr/>
            </p:nvSpPr>
            <p:spPr>
              <a:xfrm>
                <a:off x="9085850" y="3209988"/>
                <a:ext cx="687375" cy="275075"/>
              </a:xfrm>
              <a:custGeom>
                <a:avLst/>
                <a:gdLst/>
                <a:ahLst/>
                <a:cxnLst/>
                <a:rect l="l" t="t" r="r" b="b"/>
                <a:pathLst>
                  <a:path w="27495" h="11003" extrusionOk="0">
                    <a:moveTo>
                      <a:pt x="1" y="9198"/>
                    </a:moveTo>
                    <a:lnTo>
                      <a:pt x="13710" y="0"/>
                    </a:lnTo>
                    <a:lnTo>
                      <a:pt x="27495" y="9274"/>
                    </a:lnTo>
                    <a:lnTo>
                      <a:pt x="26718" y="10928"/>
                    </a:lnTo>
                    <a:lnTo>
                      <a:pt x="13735" y="2532"/>
                    </a:lnTo>
                    <a:lnTo>
                      <a:pt x="928" y="11003"/>
                    </a:lnTo>
                    <a:lnTo>
                      <a:pt x="1" y="91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306;p59">
                <a:extLst>
                  <a:ext uri="{FF2B5EF4-FFF2-40B4-BE49-F238E27FC236}">
                    <a16:creationId xmlns:a16="http://schemas.microsoft.com/office/drawing/2014/main" id="{32764FE3-718F-2447-9ED0-48278DF24340}"/>
                  </a:ext>
                </a:extLst>
              </p:cNvPr>
              <p:cNvSpPr/>
              <p:nvPr/>
            </p:nvSpPr>
            <p:spPr>
              <a:xfrm>
                <a:off x="9384725" y="3340313"/>
                <a:ext cx="86500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560" extrusionOk="0">
                    <a:moveTo>
                      <a:pt x="1730" y="0"/>
                    </a:moveTo>
                    <a:cubicBezTo>
                      <a:pt x="778" y="0"/>
                      <a:pt x="1" y="802"/>
                      <a:pt x="26" y="1780"/>
                    </a:cubicBezTo>
                    <a:cubicBezTo>
                      <a:pt x="26" y="2757"/>
                      <a:pt x="828" y="3559"/>
                      <a:pt x="1755" y="3559"/>
                    </a:cubicBezTo>
                    <a:cubicBezTo>
                      <a:pt x="2708" y="3559"/>
                      <a:pt x="3460" y="2757"/>
                      <a:pt x="3460" y="1780"/>
                    </a:cubicBezTo>
                    <a:cubicBezTo>
                      <a:pt x="3460" y="802"/>
                      <a:pt x="2683" y="0"/>
                      <a:pt x="17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307;p59">
                <a:extLst>
                  <a:ext uri="{FF2B5EF4-FFF2-40B4-BE49-F238E27FC236}">
                    <a16:creationId xmlns:a16="http://schemas.microsoft.com/office/drawing/2014/main" id="{4D7C9255-9516-754E-88A9-71860ECCD3CB}"/>
                  </a:ext>
                </a:extLst>
              </p:cNvPr>
              <p:cNvSpPr/>
              <p:nvPr/>
            </p:nvSpPr>
            <p:spPr>
              <a:xfrm>
                <a:off x="9392250" y="3347838"/>
                <a:ext cx="71450" cy="7395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958" extrusionOk="0">
                    <a:moveTo>
                      <a:pt x="201" y="1554"/>
                    </a:moveTo>
                    <a:lnTo>
                      <a:pt x="1" y="1554"/>
                    </a:lnTo>
                    <a:cubicBezTo>
                      <a:pt x="1" y="1504"/>
                      <a:pt x="1" y="1454"/>
                      <a:pt x="1" y="1404"/>
                    </a:cubicBezTo>
                    <a:lnTo>
                      <a:pt x="201" y="1404"/>
                    </a:lnTo>
                    <a:cubicBezTo>
                      <a:pt x="201" y="1454"/>
                      <a:pt x="201" y="1504"/>
                      <a:pt x="201" y="1554"/>
                    </a:cubicBezTo>
                    <a:close/>
                    <a:moveTo>
                      <a:pt x="1504" y="0"/>
                    </a:moveTo>
                    <a:lnTo>
                      <a:pt x="1504" y="201"/>
                    </a:lnTo>
                    <a:lnTo>
                      <a:pt x="1354" y="201"/>
                    </a:lnTo>
                    <a:cubicBezTo>
                      <a:pt x="1354" y="125"/>
                      <a:pt x="1354" y="50"/>
                      <a:pt x="1354" y="0"/>
                    </a:cubicBezTo>
                    <a:close/>
                    <a:moveTo>
                      <a:pt x="1529" y="2757"/>
                    </a:moveTo>
                    <a:lnTo>
                      <a:pt x="1529" y="2957"/>
                    </a:lnTo>
                    <a:lnTo>
                      <a:pt x="1379" y="2957"/>
                    </a:lnTo>
                    <a:lnTo>
                      <a:pt x="1379" y="2757"/>
                    </a:lnTo>
                    <a:close/>
                    <a:moveTo>
                      <a:pt x="2858" y="1554"/>
                    </a:moveTo>
                    <a:lnTo>
                      <a:pt x="2682" y="1554"/>
                    </a:lnTo>
                    <a:cubicBezTo>
                      <a:pt x="2682" y="1504"/>
                      <a:pt x="2682" y="1454"/>
                      <a:pt x="2682" y="1404"/>
                    </a:cubicBezTo>
                    <a:lnTo>
                      <a:pt x="2858" y="1404"/>
                    </a:lnTo>
                    <a:lnTo>
                      <a:pt x="2858" y="1554"/>
                    </a:lnTo>
                    <a:lnTo>
                      <a:pt x="2858" y="1554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308;p59">
                <a:extLst>
                  <a:ext uri="{FF2B5EF4-FFF2-40B4-BE49-F238E27FC236}">
                    <a16:creationId xmlns:a16="http://schemas.microsoft.com/office/drawing/2014/main" id="{24E066ED-0037-874B-8258-06BEBF9D71DF}"/>
                  </a:ext>
                </a:extLst>
              </p:cNvPr>
              <p:cNvSpPr/>
              <p:nvPr/>
            </p:nvSpPr>
            <p:spPr>
              <a:xfrm>
                <a:off x="9396025" y="3351588"/>
                <a:ext cx="639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658" extrusionOk="0">
                    <a:moveTo>
                      <a:pt x="175" y="752"/>
                    </a:moveTo>
                    <a:cubicBezTo>
                      <a:pt x="100" y="727"/>
                      <a:pt x="50" y="677"/>
                      <a:pt x="0" y="652"/>
                    </a:cubicBezTo>
                    <a:cubicBezTo>
                      <a:pt x="25" y="602"/>
                      <a:pt x="50" y="577"/>
                      <a:pt x="75" y="527"/>
                    </a:cubicBezTo>
                    <a:cubicBezTo>
                      <a:pt x="125" y="552"/>
                      <a:pt x="175" y="577"/>
                      <a:pt x="226" y="627"/>
                    </a:cubicBezTo>
                    <a:cubicBezTo>
                      <a:pt x="201" y="652"/>
                      <a:pt x="175" y="702"/>
                      <a:pt x="175" y="752"/>
                    </a:cubicBezTo>
                    <a:close/>
                    <a:moveTo>
                      <a:pt x="2055" y="76"/>
                    </a:moveTo>
                    <a:cubicBezTo>
                      <a:pt x="2030" y="151"/>
                      <a:pt x="2005" y="201"/>
                      <a:pt x="1955" y="251"/>
                    </a:cubicBezTo>
                    <a:cubicBezTo>
                      <a:pt x="1930" y="226"/>
                      <a:pt x="1880" y="201"/>
                      <a:pt x="1830" y="176"/>
                    </a:cubicBezTo>
                    <a:cubicBezTo>
                      <a:pt x="1880" y="126"/>
                      <a:pt x="1905" y="76"/>
                      <a:pt x="1930" y="0"/>
                    </a:cubicBezTo>
                    <a:cubicBezTo>
                      <a:pt x="1980" y="26"/>
                      <a:pt x="2005" y="51"/>
                      <a:pt x="2055" y="76"/>
                    </a:cubicBezTo>
                    <a:close/>
                    <a:moveTo>
                      <a:pt x="752" y="2482"/>
                    </a:moveTo>
                    <a:cubicBezTo>
                      <a:pt x="702" y="2532"/>
                      <a:pt x="677" y="2607"/>
                      <a:pt x="652" y="2657"/>
                    </a:cubicBezTo>
                    <a:cubicBezTo>
                      <a:pt x="602" y="2632"/>
                      <a:pt x="551" y="2607"/>
                      <a:pt x="526" y="2582"/>
                    </a:cubicBezTo>
                    <a:cubicBezTo>
                      <a:pt x="551" y="2532"/>
                      <a:pt x="576" y="2457"/>
                      <a:pt x="602" y="2406"/>
                    </a:cubicBezTo>
                    <a:cubicBezTo>
                      <a:pt x="652" y="2432"/>
                      <a:pt x="702" y="2457"/>
                      <a:pt x="752" y="2482"/>
                    </a:cubicBezTo>
                    <a:close/>
                    <a:moveTo>
                      <a:pt x="2481" y="2131"/>
                    </a:moveTo>
                    <a:cubicBezTo>
                      <a:pt x="2431" y="2106"/>
                      <a:pt x="2381" y="2081"/>
                      <a:pt x="2331" y="2031"/>
                    </a:cubicBezTo>
                    <a:cubicBezTo>
                      <a:pt x="2356" y="2005"/>
                      <a:pt x="2381" y="1955"/>
                      <a:pt x="2406" y="1905"/>
                    </a:cubicBezTo>
                    <a:cubicBezTo>
                      <a:pt x="2456" y="1930"/>
                      <a:pt x="2506" y="1980"/>
                      <a:pt x="2556" y="2005"/>
                    </a:cubicBezTo>
                    <a:cubicBezTo>
                      <a:pt x="2531" y="2056"/>
                      <a:pt x="2506" y="2106"/>
                      <a:pt x="2481" y="2131"/>
                    </a:cubicBezTo>
                    <a:lnTo>
                      <a:pt x="2481" y="2131"/>
                    </a:ln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309;p59">
                <a:extLst>
                  <a:ext uri="{FF2B5EF4-FFF2-40B4-BE49-F238E27FC236}">
                    <a16:creationId xmlns:a16="http://schemas.microsoft.com/office/drawing/2014/main" id="{04BA716B-16C1-8D47-9CBC-CA22D2C907BB}"/>
                  </a:ext>
                </a:extLst>
              </p:cNvPr>
              <p:cNvSpPr/>
              <p:nvPr/>
            </p:nvSpPr>
            <p:spPr>
              <a:xfrm>
                <a:off x="9396650" y="3351588"/>
                <a:ext cx="633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658" extrusionOk="0">
                    <a:moveTo>
                      <a:pt x="551" y="251"/>
                    </a:moveTo>
                    <a:cubicBezTo>
                      <a:pt x="526" y="201"/>
                      <a:pt x="501" y="151"/>
                      <a:pt x="451" y="76"/>
                    </a:cubicBezTo>
                    <a:cubicBezTo>
                      <a:pt x="501" y="51"/>
                      <a:pt x="551" y="26"/>
                      <a:pt x="602" y="0"/>
                    </a:cubicBezTo>
                    <a:cubicBezTo>
                      <a:pt x="627" y="76"/>
                      <a:pt x="652" y="126"/>
                      <a:pt x="677" y="176"/>
                    </a:cubicBezTo>
                    <a:cubicBezTo>
                      <a:pt x="652" y="201"/>
                      <a:pt x="602" y="226"/>
                      <a:pt x="551" y="251"/>
                    </a:cubicBezTo>
                    <a:close/>
                    <a:moveTo>
                      <a:pt x="2531" y="652"/>
                    </a:moveTo>
                    <a:cubicBezTo>
                      <a:pt x="2481" y="677"/>
                      <a:pt x="2431" y="727"/>
                      <a:pt x="2381" y="752"/>
                    </a:cubicBezTo>
                    <a:cubicBezTo>
                      <a:pt x="2356" y="702"/>
                      <a:pt x="2306" y="652"/>
                      <a:pt x="2306" y="627"/>
                    </a:cubicBezTo>
                    <a:cubicBezTo>
                      <a:pt x="2356" y="577"/>
                      <a:pt x="2406" y="552"/>
                      <a:pt x="2456" y="527"/>
                    </a:cubicBezTo>
                    <a:cubicBezTo>
                      <a:pt x="2481" y="577"/>
                      <a:pt x="2506" y="602"/>
                      <a:pt x="2531" y="652"/>
                    </a:cubicBezTo>
                    <a:close/>
                    <a:moveTo>
                      <a:pt x="226" y="2031"/>
                    </a:moveTo>
                    <a:cubicBezTo>
                      <a:pt x="176" y="2081"/>
                      <a:pt x="125" y="2106"/>
                      <a:pt x="75" y="2131"/>
                    </a:cubicBezTo>
                    <a:cubicBezTo>
                      <a:pt x="50" y="2106"/>
                      <a:pt x="25" y="2056"/>
                      <a:pt x="0" y="2005"/>
                    </a:cubicBezTo>
                    <a:cubicBezTo>
                      <a:pt x="50" y="1980"/>
                      <a:pt x="100" y="1930"/>
                      <a:pt x="150" y="1905"/>
                    </a:cubicBezTo>
                    <a:cubicBezTo>
                      <a:pt x="176" y="1955"/>
                      <a:pt x="201" y="2005"/>
                      <a:pt x="226" y="2031"/>
                    </a:cubicBezTo>
                    <a:close/>
                    <a:moveTo>
                      <a:pt x="1930" y="2657"/>
                    </a:moveTo>
                    <a:cubicBezTo>
                      <a:pt x="1880" y="2607"/>
                      <a:pt x="1855" y="2532"/>
                      <a:pt x="1830" y="2482"/>
                    </a:cubicBezTo>
                    <a:cubicBezTo>
                      <a:pt x="1855" y="2457"/>
                      <a:pt x="1905" y="2432"/>
                      <a:pt x="1955" y="2406"/>
                    </a:cubicBezTo>
                    <a:cubicBezTo>
                      <a:pt x="1980" y="2457"/>
                      <a:pt x="2005" y="2532"/>
                      <a:pt x="2055" y="2582"/>
                    </a:cubicBezTo>
                    <a:cubicBezTo>
                      <a:pt x="2005" y="2607"/>
                      <a:pt x="1955" y="2632"/>
                      <a:pt x="1930" y="2657"/>
                    </a:cubicBezTo>
                    <a:lnTo>
                      <a:pt x="1930" y="2657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310;p59">
                <a:extLst>
                  <a:ext uri="{FF2B5EF4-FFF2-40B4-BE49-F238E27FC236}">
                    <a16:creationId xmlns:a16="http://schemas.microsoft.com/office/drawing/2014/main" id="{D439B8BB-6E99-E845-8A0B-3BF6D6BA75A6}"/>
                  </a:ext>
                </a:extLst>
              </p:cNvPr>
              <p:cNvSpPr/>
              <p:nvPr/>
            </p:nvSpPr>
            <p:spPr>
              <a:xfrm>
                <a:off x="9424200" y="3381038"/>
                <a:ext cx="75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02" extrusionOk="0">
                    <a:moveTo>
                      <a:pt x="151" y="0"/>
                    </a:moveTo>
                    <a:cubicBezTo>
                      <a:pt x="76" y="0"/>
                      <a:pt x="1" y="76"/>
                      <a:pt x="1" y="151"/>
                    </a:cubicBezTo>
                    <a:cubicBezTo>
                      <a:pt x="1" y="226"/>
                      <a:pt x="76" y="301"/>
                      <a:pt x="151" y="301"/>
                    </a:cubicBezTo>
                    <a:cubicBezTo>
                      <a:pt x="251" y="301"/>
                      <a:pt x="302" y="226"/>
                      <a:pt x="302" y="151"/>
                    </a:cubicBezTo>
                    <a:cubicBezTo>
                      <a:pt x="302" y="76"/>
                      <a:pt x="251" y="0"/>
                      <a:pt x="151" y="0"/>
                    </a:cubicBez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311;p59">
                <a:extLst>
                  <a:ext uri="{FF2B5EF4-FFF2-40B4-BE49-F238E27FC236}">
                    <a16:creationId xmlns:a16="http://schemas.microsoft.com/office/drawing/2014/main" id="{D730FAE1-C1B2-B04B-9E78-117DA4E4D05F}"/>
                  </a:ext>
                </a:extLst>
              </p:cNvPr>
              <p:cNvSpPr/>
              <p:nvPr/>
            </p:nvSpPr>
            <p:spPr>
              <a:xfrm>
                <a:off x="9417325" y="3357238"/>
                <a:ext cx="138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805" extrusionOk="0">
                    <a:moveTo>
                      <a:pt x="326" y="125"/>
                    </a:moveTo>
                    <a:cubicBezTo>
                      <a:pt x="326" y="50"/>
                      <a:pt x="351" y="0"/>
                      <a:pt x="426" y="0"/>
                    </a:cubicBezTo>
                    <a:cubicBezTo>
                      <a:pt x="501" y="0"/>
                      <a:pt x="552" y="50"/>
                      <a:pt x="552" y="125"/>
                    </a:cubicBezTo>
                    <a:cubicBezTo>
                      <a:pt x="552" y="451"/>
                      <a:pt x="552" y="777"/>
                      <a:pt x="552" y="1103"/>
                    </a:cubicBezTo>
                    <a:cubicBezTo>
                      <a:pt x="552" y="1128"/>
                      <a:pt x="552" y="1153"/>
                      <a:pt x="526" y="1178"/>
                    </a:cubicBezTo>
                    <a:cubicBezTo>
                      <a:pt x="426" y="1353"/>
                      <a:pt x="326" y="1554"/>
                      <a:pt x="201" y="1729"/>
                    </a:cubicBezTo>
                    <a:cubicBezTo>
                      <a:pt x="176" y="1805"/>
                      <a:pt x="125" y="1805"/>
                      <a:pt x="50" y="1779"/>
                    </a:cubicBezTo>
                    <a:cubicBezTo>
                      <a:pt x="0" y="1754"/>
                      <a:pt x="0" y="1679"/>
                      <a:pt x="25" y="1629"/>
                    </a:cubicBezTo>
                    <a:cubicBezTo>
                      <a:pt x="125" y="1454"/>
                      <a:pt x="226" y="1253"/>
                      <a:pt x="326" y="1078"/>
                    </a:cubicBezTo>
                    <a:cubicBezTo>
                      <a:pt x="326" y="752"/>
                      <a:pt x="326" y="426"/>
                      <a:pt x="326" y="125"/>
                    </a:cubicBez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312;p59">
                <a:extLst>
                  <a:ext uri="{FF2B5EF4-FFF2-40B4-BE49-F238E27FC236}">
                    <a16:creationId xmlns:a16="http://schemas.microsoft.com/office/drawing/2014/main" id="{2670B976-FB9D-7C49-904F-C3267E557AB2}"/>
                  </a:ext>
                </a:extLst>
              </p:cNvPr>
              <p:cNvSpPr/>
              <p:nvPr/>
            </p:nvSpPr>
            <p:spPr>
              <a:xfrm>
                <a:off x="9216175" y="3453088"/>
                <a:ext cx="1316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8923" extrusionOk="0">
                    <a:moveTo>
                      <a:pt x="352" y="1"/>
                    </a:moveTo>
                    <a:lnTo>
                      <a:pt x="4688" y="1"/>
                    </a:lnTo>
                    <a:cubicBezTo>
                      <a:pt x="4888" y="1"/>
                      <a:pt x="5064" y="176"/>
                      <a:pt x="5064" y="402"/>
                    </a:cubicBezTo>
                    <a:cubicBezTo>
                      <a:pt x="5139" y="3108"/>
                      <a:pt x="5189" y="5840"/>
                      <a:pt x="5264" y="8547"/>
                    </a:cubicBezTo>
                    <a:cubicBezTo>
                      <a:pt x="5264" y="8773"/>
                      <a:pt x="5114" y="8923"/>
                      <a:pt x="4913" y="8923"/>
                    </a:cubicBezTo>
                    <a:lnTo>
                      <a:pt x="728" y="8923"/>
                    </a:lnTo>
                    <a:cubicBezTo>
                      <a:pt x="552" y="8923"/>
                      <a:pt x="377" y="8773"/>
                      <a:pt x="377" y="8547"/>
                    </a:cubicBezTo>
                    <a:cubicBezTo>
                      <a:pt x="252" y="5840"/>
                      <a:pt x="126" y="3108"/>
                      <a:pt x="1" y="402"/>
                    </a:cubicBezTo>
                    <a:cubicBezTo>
                      <a:pt x="1" y="176"/>
                      <a:pt x="151" y="1"/>
                      <a:pt x="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313;p59">
                <a:extLst>
                  <a:ext uri="{FF2B5EF4-FFF2-40B4-BE49-F238E27FC236}">
                    <a16:creationId xmlns:a16="http://schemas.microsoft.com/office/drawing/2014/main" id="{6DFEA9CF-4F38-C744-BAD4-74337B4B832C}"/>
                  </a:ext>
                </a:extLst>
              </p:cNvPr>
              <p:cNvSpPr/>
              <p:nvPr/>
            </p:nvSpPr>
            <p:spPr>
              <a:xfrm>
                <a:off x="9367200" y="3453088"/>
                <a:ext cx="12657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8923" extrusionOk="0">
                    <a:moveTo>
                      <a:pt x="351" y="1"/>
                    </a:moveTo>
                    <a:lnTo>
                      <a:pt x="4712" y="1"/>
                    </a:lnTo>
                    <a:cubicBezTo>
                      <a:pt x="4912" y="1"/>
                      <a:pt x="5063" y="176"/>
                      <a:pt x="5063" y="402"/>
                    </a:cubicBezTo>
                    <a:cubicBezTo>
                      <a:pt x="5063" y="3108"/>
                      <a:pt x="5038" y="5840"/>
                      <a:pt x="5038" y="8547"/>
                    </a:cubicBezTo>
                    <a:cubicBezTo>
                      <a:pt x="5038" y="8773"/>
                      <a:pt x="4887" y="8923"/>
                      <a:pt x="4712" y="8923"/>
                    </a:cubicBezTo>
                    <a:lnTo>
                      <a:pt x="526" y="8923"/>
                    </a:lnTo>
                    <a:cubicBezTo>
                      <a:pt x="326" y="8923"/>
                      <a:pt x="176" y="8773"/>
                      <a:pt x="176" y="8547"/>
                    </a:cubicBezTo>
                    <a:cubicBezTo>
                      <a:pt x="100" y="5840"/>
                      <a:pt x="75" y="3108"/>
                      <a:pt x="25" y="402"/>
                    </a:cubicBezTo>
                    <a:cubicBezTo>
                      <a:pt x="0" y="176"/>
                      <a:pt x="151" y="1"/>
                      <a:pt x="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314;p59">
                <a:extLst>
                  <a:ext uri="{FF2B5EF4-FFF2-40B4-BE49-F238E27FC236}">
                    <a16:creationId xmlns:a16="http://schemas.microsoft.com/office/drawing/2014/main" id="{6C3278B6-E16D-2840-92B6-5D7E049F8288}"/>
                  </a:ext>
                </a:extLst>
              </p:cNvPr>
              <p:cNvSpPr/>
              <p:nvPr/>
            </p:nvSpPr>
            <p:spPr>
              <a:xfrm>
                <a:off x="9516950" y="3453088"/>
                <a:ext cx="1278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923" extrusionOk="0">
                    <a:moveTo>
                      <a:pt x="426" y="1"/>
                    </a:moveTo>
                    <a:lnTo>
                      <a:pt x="4762" y="1"/>
                    </a:lnTo>
                    <a:cubicBezTo>
                      <a:pt x="4963" y="1"/>
                      <a:pt x="5113" y="176"/>
                      <a:pt x="5113" y="402"/>
                    </a:cubicBezTo>
                    <a:cubicBezTo>
                      <a:pt x="5038" y="3108"/>
                      <a:pt x="4963" y="5840"/>
                      <a:pt x="4887" y="8547"/>
                    </a:cubicBezTo>
                    <a:cubicBezTo>
                      <a:pt x="4887" y="8773"/>
                      <a:pt x="4712" y="8923"/>
                      <a:pt x="4536" y="8923"/>
                    </a:cubicBezTo>
                    <a:lnTo>
                      <a:pt x="351" y="8923"/>
                    </a:lnTo>
                    <a:cubicBezTo>
                      <a:pt x="151" y="8923"/>
                      <a:pt x="0" y="8773"/>
                      <a:pt x="0" y="8547"/>
                    </a:cubicBezTo>
                    <a:cubicBezTo>
                      <a:pt x="25" y="5840"/>
                      <a:pt x="25" y="3108"/>
                      <a:pt x="50" y="402"/>
                    </a:cubicBezTo>
                    <a:cubicBezTo>
                      <a:pt x="50" y="176"/>
                      <a:pt x="201" y="1"/>
                      <a:pt x="4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315;p59">
                <a:extLst>
                  <a:ext uri="{FF2B5EF4-FFF2-40B4-BE49-F238E27FC236}">
                    <a16:creationId xmlns:a16="http://schemas.microsoft.com/office/drawing/2014/main" id="{26B6F69E-3D33-6440-A67D-3071BFE72132}"/>
                  </a:ext>
                </a:extLst>
              </p:cNvPr>
              <p:cNvSpPr/>
              <p:nvPr/>
            </p:nvSpPr>
            <p:spPr>
              <a:xfrm>
                <a:off x="9061425" y="3712488"/>
                <a:ext cx="73875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1831" extrusionOk="0">
                    <a:moveTo>
                      <a:pt x="0" y="1"/>
                    </a:moveTo>
                    <a:lnTo>
                      <a:pt x="29550" y="1"/>
                    </a:lnTo>
                    <a:lnTo>
                      <a:pt x="29550" y="1830"/>
                    </a:lnTo>
                    <a:lnTo>
                      <a:pt x="0" y="183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316;p59">
                <a:extLst>
                  <a:ext uri="{FF2B5EF4-FFF2-40B4-BE49-F238E27FC236}">
                    <a16:creationId xmlns:a16="http://schemas.microsoft.com/office/drawing/2014/main" id="{B6BF0CB5-88F7-464D-975E-ED32608FE9AF}"/>
                  </a:ext>
                </a:extLst>
              </p:cNvPr>
              <p:cNvSpPr/>
              <p:nvPr/>
            </p:nvSpPr>
            <p:spPr>
              <a:xfrm>
                <a:off x="9018825" y="3758238"/>
                <a:ext cx="82457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32983" h="1830" extrusionOk="0">
                    <a:moveTo>
                      <a:pt x="0" y="1830"/>
                    </a:moveTo>
                    <a:lnTo>
                      <a:pt x="32983" y="1830"/>
                    </a:lnTo>
                    <a:lnTo>
                      <a:pt x="32983" y="0"/>
                    </a:lnTo>
                    <a:lnTo>
                      <a:pt x="0" y="0"/>
                    </a:lnTo>
                    <a:lnTo>
                      <a:pt x="0" y="1830"/>
                    </a:lnTo>
                    <a:close/>
                  </a:path>
                </a:pathLst>
              </a:custGeom>
              <a:solidFill>
                <a:srgbClr val="372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317;p59">
                <a:extLst>
                  <a:ext uri="{FF2B5EF4-FFF2-40B4-BE49-F238E27FC236}">
                    <a16:creationId xmlns:a16="http://schemas.microsoft.com/office/drawing/2014/main" id="{D00541ED-E27D-FE44-BE61-5CD5A451907D}"/>
                  </a:ext>
                </a:extLst>
              </p:cNvPr>
              <p:cNvSpPr/>
              <p:nvPr/>
            </p:nvSpPr>
            <p:spPr>
              <a:xfrm>
                <a:off x="9485600" y="2393563"/>
                <a:ext cx="71475" cy="7395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958" extrusionOk="0">
                    <a:moveTo>
                      <a:pt x="1" y="2958"/>
                    </a:moveTo>
                    <a:lnTo>
                      <a:pt x="2858" y="1454"/>
                    </a:lnTo>
                    <a:lnTo>
                      <a:pt x="51" y="0"/>
                    </a:lnTo>
                    <a:cubicBezTo>
                      <a:pt x="26" y="978"/>
                      <a:pt x="1" y="1980"/>
                      <a:pt x="1" y="29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318;p59">
                <a:extLst>
                  <a:ext uri="{FF2B5EF4-FFF2-40B4-BE49-F238E27FC236}">
                    <a16:creationId xmlns:a16="http://schemas.microsoft.com/office/drawing/2014/main" id="{B1018864-E9E4-0E43-9DD7-22B1731156DF}"/>
                  </a:ext>
                </a:extLst>
              </p:cNvPr>
              <p:cNvSpPr/>
              <p:nvPr/>
            </p:nvSpPr>
            <p:spPr>
              <a:xfrm>
                <a:off x="9426100" y="2359738"/>
                <a:ext cx="7645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136" extrusionOk="0">
                    <a:moveTo>
                      <a:pt x="50" y="0"/>
                    </a:moveTo>
                    <a:lnTo>
                      <a:pt x="3058" y="777"/>
                    </a:lnTo>
                    <a:lnTo>
                      <a:pt x="3058" y="3384"/>
                    </a:lnTo>
                    <a:lnTo>
                      <a:pt x="0" y="413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319;p59">
                <a:extLst>
                  <a:ext uri="{FF2B5EF4-FFF2-40B4-BE49-F238E27FC236}">
                    <a16:creationId xmlns:a16="http://schemas.microsoft.com/office/drawing/2014/main" id="{FCEE1DFD-58A0-5E44-97CC-207366A2C10E}"/>
                  </a:ext>
                </a:extLst>
              </p:cNvPr>
              <p:cNvSpPr/>
              <p:nvPr/>
            </p:nvSpPr>
            <p:spPr>
              <a:xfrm>
                <a:off x="9424825" y="2359088"/>
                <a:ext cx="5050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6317" extrusionOk="0">
                    <a:moveTo>
                      <a:pt x="201" y="6217"/>
                    </a:moveTo>
                    <a:cubicBezTo>
                      <a:pt x="201" y="6267"/>
                      <a:pt x="176" y="6317"/>
                      <a:pt x="101" y="6317"/>
                    </a:cubicBezTo>
                    <a:cubicBezTo>
                      <a:pt x="51" y="6317"/>
                      <a:pt x="1" y="6267"/>
                      <a:pt x="1" y="6217"/>
                    </a:cubicBezTo>
                    <a:lnTo>
                      <a:pt x="1" y="101"/>
                    </a:lnTo>
                    <a:cubicBezTo>
                      <a:pt x="1" y="51"/>
                      <a:pt x="51" y="1"/>
                      <a:pt x="101" y="1"/>
                    </a:cubicBezTo>
                    <a:cubicBezTo>
                      <a:pt x="176" y="1"/>
                      <a:pt x="201" y="51"/>
                      <a:pt x="201" y="101"/>
                    </a:cubicBezTo>
                    <a:lnTo>
                      <a:pt x="201" y="6217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320;p59">
                <a:extLst>
                  <a:ext uri="{FF2B5EF4-FFF2-40B4-BE49-F238E27FC236}">
                    <a16:creationId xmlns:a16="http://schemas.microsoft.com/office/drawing/2014/main" id="{0ABBD53B-23B0-B54F-B096-AA8BFB83D79F}"/>
                  </a:ext>
                </a:extLst>
              </p:cNvPr>
              <p:cNvSpPr/>
              <p:nvPr/>
            </p:nvSpPr>
            <p:spPr>
              <a:xfrm>
                <a:off x="9418575" y="2344688"/>
                <a:ext cx="18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3" extrusionOk="0">
                    <a:moveTo>
                      <a:pt x="351" y="702"/>
                    </a:moveTo>
                    <a:cubicBezTo>
                      <a:pt x="552" y="702"/>
                      <a:pt x="727" y="552"/>
                      <a:pt x="727" y="351"/>
                    </a:cubicBezTo>
                    <a:cubicBezTo>
                      <a:pt x="727" y="151"/>
                      <a:pt x="552" y="1"/>
                      <a:pt x="351" y="1"/>
                    </a:cubicBezTo>
                    <a:cubicBezTo>
                      <a:pt x="151" y="1"/>
                      <a:pt x="0" y="151"/>
                      <a:pt x="0" y="351"/>
                    </a:cubicBezTo>
                    <a:cubicBezTo>
                      <a:pt x="0" y="552"/>
                      <a:pt x="151" y="702"/>
                      <a:pt x="351" y="702"/>
                    </a:cubicBez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2321;p59">
              <a:extLst>
                <a:ext uri="{FF2B5EF4-FFF2-40B4-BE49-F238E27FC236}">
                  <a16:creationId xmlns:a16="http://schemas.microsoft.com/office/drawing/2014/main" id="{228022F3-A8AA-5F4D-88DB-7F8649092A11}"/>
                </a:ext>
              </a:extLst>
            </p:cNvPr>
            <p:cNvGrpSpPr/>
            <p:nvPr/>
          </p:nvGrpSpPr>
          <p:grpSpPr>
            <a:xfrm>
              <a:off x="10252466" y="3165488"/>
              <a:ext cx="419200" cy="735625"/>
              <a:chOff x="10252466" y="3165488"/>
              <a:chExt cx="419200" cy="735625"/>
            </a:xfrm>
          </p:grpSpPr>
          <p:sp>
            <p:nvSpPr>
              <p:cNvPr id="117" name="Google Shape;2322;p59">
                <a:extLst>
                  <a:ext uri="{FF2B5EF4-FFF2-40B4-BE49-F238E27FC236}">
                    <a16:creationId xmlns:a16="http://schemas.microsoft.com/office/drawing/2014/main" id="{3984F2E5-55D9-654A-A3BB-CFC14DF17AA5}"/>
                  </a:ext>
                </a:extLst>
              </p:cNvPr>
              <p:cNvSpPr/>
              <p:nvPr/>
            </p:nvSpPr>
            <p:spPr>
              <a:xfrm flipH="1">
                <a:off x="10451716" y="3333413"/>
                <a:ext cx="219950" cy="4837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9350" extrusionOk="0">
                    <a:moveTo>
                      <a:pt x="4587" y="126"/>
                    </a:moveTo>
                    <a:cubicBezTo>
                      <a:pt x="5965" y="1780"/>
                      <a:pt x="7043" y="4286"/>
                      <a:pt x="7745" y="6592"/>
                    </a:cubicBezTo>
                    <a:cubicBezTo>
                      <a:pt x="8296" y="8447"/>
                      <a:pt x="8697" y="10527"/>
                      <a:pt x="8747" y="12532"/>
                    </a:cubicBezTo>
                    <a:cubicBezTo>
                      <a:pt x="8797" y="14261"/>
                      <a:pt x="8597" y="16116"/>
                      <a:pt x="7770" y="17469"/>
                    </a:cubicBezTo>
                    <a:cubicBezTo>
                      <a:pt x="6917" y="18873"/>
                      <a:pt x="5689" y="19349"/>
                      <a:pt x="4411" y="19349"/>
                    </a:cubicBezTo>
                    <a:cubicBezTo>
                      <a:pt x="3133" y="19349"/>
                      <a:pt x="1880" y="18873"/>
                      <a:pt x="1053" y="17469"/>
                    </a:cubicBezTo>
                    <a:cubicBezTo>
                      <a:pt x="226" y="16116"/>
                      <a:pt x="0" y="14261"/>
                      <a:pt x="50" y="12532"/>
                    </a:cubicBezTo>
                    <a:cubicBezTo>
                      <a:pt x="100" y="10527"/>
                      <a:pt x="526" y="8447"/>
                      <a:pt x="1078" y="6592"/>
                    </a:cubicBezTo>
                    <a:cubicBezTo>
                      <a:pt x="1755" y="4286"/>
                      <a:pt x="2832" y="1780"/>
                      <a:pt x="4211" y="126"/>
                    </a:cubicBezTo>
                    <a:cubicBezTo>
                      <a:pt x="4311" y="1"/>
                      <a:pt x="4486" y="1"/>
                      <a:pt x="4587" y="12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323;p59">
                <a:extLst>
                  <a:ext uri="{FF2B5EF4-FFF2-40B4-BE49-F238E27FC236}">
                    <a16:creationId xmlns:a16="http://schemas.microsoft.com/office/drawing/2014/main" id="{A1F0908D-B329-5748-809D-4F0645A0882D}"/>
                  </a:ext>
                </a:extLst>
              </p:cNvPr>
              <p:cNvSpPr/>
              <p:nvPr/>
            </p:nvSpPr>
            <p:spPr>
              <a:xfrm flipH="1">
                <a:off x="10468016" y="3423013"/>
                <a:ext cx="187375" cy="47810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19124" extrusionOk="0">
                    <a:moveTo>
                      <a:pt x="3961" y="18923"/>
                    </a:moveTo>
                    <a:cubicBezTo>
                      <a:pt x="3961" y="19048"/>
                      <a:pt x="3860" y="19124"/>
                      <a:pt x="3760" y="19124"/>
                    </a:cubicBezTo>
                    <a:cubicBezTo>
                      <a:pt x="3635" y="19124"/>
                      <a:pt x="3560" y="19048"/>
                      <a:pt x="3560" y="18923"/>
                    </a:cubicBezTo>
                    <a:lnTo>
                      <a:pt x="3560" y="13785"/>
                    </a:lnTo>
                    <a:lnTo>
                      <a:pt x="51" y="10301"/>
                    </a:lnTo>
                    <a:cubicBezTo>
                      <a:pt x="1" y="10251"/>
                      <a:pt x="1" y="10151"/>
                      <a:pt x="51" y="10101"/>
                    </a:cubicBezTo>
                    <a:cubicBezTo>
                      <a:pt x="101" y="10051"/>
                      <a:pt x="201" y="10051"/>
                      <a:pt x="251" y="10101"/>
                    </a:cubicBezTo>
                    <a:lnTo>
                      <a:pt x="3560" y="13409"/>
                    </a:lnTo>
                    <a:lnTo>
                      <a:pt x="3560" y="10402"/>
                    </a:lnTo>
                    <a:lnTo>
                      <a:pt x="276" y="7118"/>
                    </a:lnTo>
                    <a:cubicBezTo>
                      <a:pt x="226" y="7068"/>
                      <a:pt x="226" y="6968"/>
                      <a:pt x="276" y="6918"/>
                    </a:cubicBezTo>
                    <a:cubicBezTo>
                      <a:pt x="327" y="6868"/>
                      <a:pt x="427" y="6868"/>
                      <a:pt x="477" y="6918"/>
                    </a:cubicBezTo>
                    <a:lnTo>
                      <a:pt x="3560" y="10026"/>
                    </a:lnTo>
                    <a:lnTo>
                      <a:pt x="3560" y="7018"/>
                    </a:lnTo>
                    <a:lnTo>
                      <a:pt x="928" y="4387"/>
                    </a:lnTo>
                    <a:cubicBezTo>
                      <a:pt x="878" y="4336"/>
                      <a:pt x="878" y="4236"/>
                      <a:pt x="928" y="4186"/>
                    </a:cubicBezTo>
                    <a:cubicBezTo>
                      <a:pt x="978" y="4136"/>
                      <a:pt x="1053" y="4136"/>
                      <a:pt x="1104" y="4186"/>
                    </a:cubicBezTo>
                    <a:lnTo>
                      <a:pt x="3560" y="6642"/>
                    </a:lnTo>
                    <a:lnTo>
                      <a:pt x="3560" y="3635"/>
                    </a:lnTo>
                    <a:lnTo>
                      <a:pt x="2081" y="2156"/>
                    </a:lnTo>
                    <a:cubicBezTo>
                      <a:pt x="2031" y="2106"/>
                      <a:pt x="2031" y="2031"/>
                      <a:pt x="2081" y="1981"/>
                    </a:cubicBezTo>
                    <a:cubicBezTo>
                      <a:pt x="2131" y="1930"/>
                      <a:pt x="2231" y="1930"/>
                      <a:pt x="2282" y="1981"/>
                    </a:cubicBezTo>
                    <a:lnTo>
                      <a:pt x="3560" y="3234"/>
                    </a:lnTo>
                    <a:lnTo>
                      <a:pt x="3560" y="226"/>
                    </a:lnTo>
                    <a:cubicBezTo>
                      <a:pt x="3560" y="101"/>
                      <a:pt x="3635" y="1"/>
                      <a:pt x="3760" y="1"/>
                    </a:cubicBezTo>
                    <a:cubicBezTo>
                      <a:pt x="3860" y="1"/>
                      <a:pt x="3961" y="101"/>
                      <a:pt x="3961" y="226"/>
                    </a:cubicBezTo>
                    <a:lnTo>
                      <a:pt x="3961" y="3234"/>
                    </a:lnTo>
                    <a:lnTo>
                      <a:pt x="5214" y="1981"/>
                    </a:lnTo>
                    <a:cubicBezTo>
                      <a:pt x="5264" y="1930"/>
                      <a:pt x="5364" y="1930"/>
                      <a:pt x="5414" y="1981"/>
                    </a:cubicBezTo>
                    <a:cubicBezTo>
                      <a:pt x="5464" y="2031"/>
                      <a:pt x="5464" y="2106"/>
                      <a:pt x="5414" y="2156"/>
                    </a:cubicBezTo>
                    <a:lnTo>
                      <a:pt x="3961" y="3635"/>
                    </a:lnTo>
                    <a:lnTo>
                      <a:pt x="3961" y="6642"/>
                    </a:lnTo>
                    <a:lnTo>
                      <a:pt x="6266" y="4286"/>
                    </a:lnTo>
                    <a:cubicBezTo>
                      <a:pt x="6317" y="4236"/>
                      <a:pt x="6392" y="4236"/>
                      <a:pt x="6467" y="4286"/>
                    </a:cubicBezTo>
                    <a:cubicBezTo>
                      <a:pt x="6517" y="4336"/>
                      <a:pt x="6517" y="4412"/>
                      <a:pt x="6467" y="4462"/>
                    </a:cubicBezTo>
                    <a:lnTo>
                      <a:pt x="3961" y="7018"/>
                    </a:lnTo>
                    <a:lnTo>
                      <a:pt x="3961" y="10026"/>
                    </a:lnTo>
                    <a:lnTo>
                      <a:pt x="6918" y="7068"/>
                    </a:lnTo>
                    <a:cubicBezTo>
                      <a:pt x="6968" y="7018"/>
                      <a:pt x="7068" y="7018"/>
                      <a:pt x="7119" y="7068"/>
                    </a:cubicBezTo>
                    <a:cubicBezTo>
                      <a:pt x="7169" y="7118"/>
                      <a:pt x="7169" y="7194"/>
                      <a:pt x="7119" y="7269"/>
                    </a:cubicBezTo>
                    <a:lnTo>
                      <a:pt x="3961" y="10402"/>
                    </a:lnTo>
                    <a:lnTo>
                      <a:pt x="3961" y="13409"/>
                    </a:lnTo>
                    <a:lnTo>
                      <a:pt x="7244" y="10101"/>
                    </a:lnTo>
                    <a:cubicBezTo>
                      <a:pt x="7294" y="10051"/>
                      <a:pt x="7394" y="10051"/>
                      <a:pt x="7444" y="10101"/>
                    </a:cubicBezTo>
                    <a:cubicBezTo>
                      <a:pt x="7495" y="10151"/>
                      <a:pt x="7495" y="10251"/>
                      <a:pt x="7444" y="10301"/>
                    </a:cubicBezTo>
                    <a:lnTo>
                      <a:pt x="3961" y="13785"/>
                    </a:lnTo>
                    <a:lnTo>
                      <a:pt x="3961" y="189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324;p59">
                <a:extLst>
                  <a:ext uri="{FF2B5EF4-FFF2-40B4-BE49-F238E27FC236}">
                    <a16:creationId xmlns:a16="http://schemas.microsoft.com/office/drawing/2014/main" id="{854ED931-AFA8-B348-A294-D21DB95E0E0E}"/>
                  </a:ext>
                </a:extLst>
              </p:cNvPr>
              <p:cNvSpPr/>
              <p:nvPr/>
            </p:nvSpPr>
            <p:spPr>
              <a:xfrm flipH="1">
                <a:off x="10252466" y="3165488"/>
                <a:ext cx="274475" cy="603425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24137" extrusionOk="0">
                    <a:moveTo>
                      <a:pt x="5715" y="151"/>
                    </a:moveTo>
                    <a:cubicBezTo>
                      <a:pt x="7444" y="2206"/>
                      <a:pt x="8798" y="5364"/>
                      <a:pt x="9650" y="8221"/>
                    </a:cubicBezTo>
                    <a:cubicBezTo>
                      <a:pt x="10352" y="10527"/>
                      <a:pt x="10853" y="13134"/>
                      <a:pt x="10928" y="15640"/>
                    </a:cubicBezTo>
                    <a:cubicBezTo>
                      <a:pt x="10978" y="17770"/>
                      <a:pt x="10702" y="20101"/>
                      <a:pt x="9675" y="21805"/>
                    </a:cubicBezTo>
                    <a:cubicBezTo>
                      <a:pt x="8622" y="23535"/>
                      <a:pt x="7093" y="24136"/>
                      <a:pt x="5489" y="24136"/>
                    </a:cubicBezTo>
                    <a:cubicBezTo>
                      <a:pt x="3885" y="24136"/>
                      <a:pt x="2357" y="23535"/>
                      <a:pt x="1304" y="21805"/>
                    </a:cubicBezTo>
                    <a:cubicBezTo>
                      <a:pt x="276" y="20101"/>
                      <a:pt x="1" y="17770"/>
                      <a:pt x="51" y="15640"/>
                    </a:cubicBezTo>
                    <a:cubicBezTo>
                      <a:pt x="126" y="13134"/>
                      <a:pt x="627" y="10527"/>
                      <a:pt x="1329" y="8221"/>
                    </a:cubicBezTo>
                    <a:cubicBezTo>
                      <a:pt x="2181" y="5364"/>
                      <a:pt x="3535" y="2206"/>
                      <a:pt x="5264" y="151"/>
                    </a:cubicBezTo>
                    <a:cubicBezTo>
                      <a:pt x="5389" y="1"/>
                      <a:pt x="5590" y="1"/>
                      <a:pt x="5715" y="1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325;p59">
                <a:extLst>
                  <a:ext uri="{FF2B5EF4-FFF2-40B4-BE49-F238E27FC236}">
                    <a16:creationId xmlns:a16="http://schemas.microsoft.com/office/drawing/2014/main" id="{47EB0B49-45B0-7141-9375-9531A5797E53}"/>
                  </a:ext>
                </a:extLst>
              </p:cNvPr>
              <p:cNvSpPr/>
              <p:nvPr/>
            </p:nvSpPr>
            <p:spPr>
              <a:xfrm flipH="1">
                <a:off x="10273141" y="3277663"/>
                <a:ext cx="233125" cy="596500"/>
              </a:xfrm>
              <a:custGeom>
                <a:avLst/>
                <a:gdLst/>
                <a:ahLst/>
                <a:cxnLst/>
                <a:rect l="l" t="t" r="r" b="b"/>
                <a:pathLst>
                  <a:path w="9325" h="23860" extrusionOk="0">
                    <a:moveTo>
                      <a:pt x="4913" y="23584"/>
                    </a:moveTo>
                    <a:cubicBezTo>
                      <a:pt x="4913" y="23735"/>
                      <a:pt x="4813" y="23860"/>
                      <a:pt x="4662" y="23860"/>
                    </a:cubicBezTo>
                    <a:cubicBezTo>
                      <a:pt x="4512" y="23860"/>
                      <a:pt x="4412" y="23735"/>
                      <a:pt x="4412" y="23584"/>
                    </a:cubicBezTo>
                    <a:lnTo>
                      <a:pt x="4412" y="17193"/>
                    </a:lnTo>
                    <a:lnTo>
                      <a:pt x="51" y="12832"/>
                    </a:lnTo>
                    <a:cubicBezTo>
                      <a:pt x="1" y="12757"/>
                      <a:pt x="1" y="12657"/>
                      <a:pt x="51" y="12582"/>
                    </a:cubicBezTo>
                    <a:cubicBezTo>
                      <a:pt x="126" y="12531"/>
                      <a:pt x="226" y="12531"/>
                      <a:pt x="301" y="12582"/>
                    </a:cubicBezTo>
                    <a:lnTo>
                      <a:pt x="4412" y="16717"/>
                    </a:lnTo>
                    <a:lnTo>
                      <a:pt x="4412" y="12958"/>
                    </a:lnTo>
                    <a:lnTo>
                      <a:pt x="327" y="8847"/>
                    </a:lnTo>
                    <a:cubicBezTo>
                      <a:pt x="276" y="8797"/>
                      <a:pt x="276" y="8672"/>
                      <a:pt x="327" y="8622"/>
                    </a:cubicBezTo>
                    <a:cubicBezTo>
                      <a:pt x="402" y="8546"/>
                      <a:pt x="502" y="8546"/>
                      <a:pt x="577" y="8622"/>
                    </a:cubicBezTo>
                    <a:lnTo>
                      <a:pt x="4412" y="12481"/>
                    </a:lnTo>
                    <a:lnTo>
                      <a:pt x="4412" y="8722"/>
                    </a:lnTo>
                    <a:lnTo>
                      <a:pt x="1129" y="5464"/>
                    </a:lnTo>
                    <a:cubicBezTo>
                      <a:pt x="1053" y="5389"/>
                      <a:pt x="1053" y="5288"/>
                      <a:pt x="1129" y="5213"/>
                    </a:cubicBezTo>
                    <a:cubicBezTo>
                      <a:pt x="1204" y="5138"/>
                      <a:pt x="1304" y="5138"/>
                      <a:pt x="1379" y="5213"/>
                    </a:cubicBezTo>
                    <a:lnTo>
                      <a:pt x="4412" y="8246"/>
                    </a:lnTo>
                    <a:lnTo>
                      <a:pt x="4412" y="4511"/>
                    </a:lnTo>
                    <a:lnTo>
                      <a:pt x="2582" y="2682"/>
                    </a:lnTo>
                    <a:cubicBezTo>
                      <a:pt x="2532" y="2607"/>
                      <a:pt x="2532" y="2506"/>
                      <a:pt x="2582" y="2456"/>
                    </a:cubicBezTo>
                    <a:cubicBezTo>
                      <a:pt x="2657" y="2381"/>
                      <a:pt x="2758" y="2381"/>
                      <a:pt x="2833" y="2456"/>
                    </a:cubicBezTo>
                    <a:lnTo>
                      <a:pt x="4412" y="4035"/>
                    </a:lnTo>
                    <a:lnTo>
                      <a:pt x="4412" y="251"/>
                    </a:lnTo>
                    <a:cubicBezTo>
                      <a:pt x="4412" y="100"/>
                      <a:pt x="4512" y="0"/>
                      <a:pt x="4662" y="0"/>
                    </a:cubicBezTo>
                    <a:cubicBezTo>
                      <a:pt x="4813" y="0"/>
                      <a:pt x="4913" y="100"/>
                      <a:pt x="4913" y="251"/>
                    </a:cubicBezTo>
                    <a:lnTo>
                      <a:pt x="4913" y="4035"/>
                    </a:lnTo>
                    <a:lnTo>
                      <a:pt x="6492" y="2456"/>
                    </a:lnTo>
                    <a:cubicBezTo>
                      <a:pt x="6567" y="2381"/>
                      <a:pt x="6667" y="2381"/>
                      <a:pt x="6743" y="2456"/>
                    </a:cubicBezTo>
                    <a:cubicBezTo>
                      <a:pt x="6793" y="2506"/>
                      <a:pt x="6793" y="2607"/>
                      <a:pt x="6743" y="2682"/>
                    </a:cubicBezTo>
                    <a:lnTo>
                      <a:pt x="4913" y="4511"/>
                    </a:lnTo>
                    <a:lnTo>
                      <a:pt x="4913" y="8246"/>
                    </a:lnTo>
                    <a:lnTo>
                      <a:pt x="7795" y="5313"/>
                    </a:lnTo>
                    <a:cubicBezTo>
                      <a:pt x="7870" y="5263"/>
                      <a:pt x="7971" y="5263"/>
                      <a:pt x="8046" y="5313"/>
                    </a:cubicBezTo>
                    <a:cubicBezTo>
                      <a:pt x="8096" y="5389"/>
                      <a:pt x="8096" y="5489"/>
                      <a:pt x="8046" y="5564"/>
                    </a:cubicBezTo>
                    <a:lnTo>
                      <a:pt x="4913" y="8722"/>
                    </a:lnTo>
                    <a:lnTo>
                      <a:pt x="4913" y="12481"/>
                    </a:lnTo>
                    <a:lnTo>
                      <a:pt x="8622" y="8797"/>
                    </a:lnTo>
                    <a:cubicBezTo>
                      <a:pt x="8698" y="8722"/>
                      <a:pt x="8798" y="8722"/>
                      <a:pt x="8873" y="8797"/>
                    </a:cubicBezTo>
                    <a:cubicBezTo>
                      <a:pt x="8923" y="8872"/>
                      <a:pt x="8923" y="8973"/>
                      <a:pt x="8873" y="9048"/>
                    </a:cubicBezTo>
                    <a:lnTo>
                      <a:pt x="4913" y="12958"/>
                    </a:lnTo>
                    <a:lnTo>
                      <a:pt x="4913" y="16717"/>
                    </a:lnTo>
                    <a:lnTo>
                      <a:pt x="9023" y="12582"/>
                    </a:lnTo>
                    <a:cubicBezTo>
                      <a:pt x="9099" y="12531"/>
                      <a:pt x="9199" y="12531"/>
                      <a:pt x="9274" y="12582"/>
                    </a:cubicBezTo>
                    <a:cubicBezTo>
                      <a:pt x="9324" y="12657"/>
                      <a:pt x="9324" y="12757"/>
                      <a:pt x="9274" y="12832"/>
                    </a:cubicBezTo>
                    <a:lnTo>
                      <a:pt x="4913" y="17193"/>
                    </a:lnTo>
                    <a:lnTo>
                      <a:pt x="4913" y="2358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326;p59">
              <a:extLst>
                <a:ext uri="{FF2B5EF4-FFF2-40B4-BE49-F238E27FC236}">
                  <a16:creationId xmlns:a16="http://schemas.microsoft.com/office/drawing/2014/main" id="{E33129F9-CC62-2D4C-9370-3981CB66A374}"/>
                </a:ext>
              </a:extLst>
            </p:cNvPr>
            <p:cNvGrpSpPr/>
            <p:nvPr/>
          </p:nvGrpSpPr>
          <p:grpSpPr>
            <a:xfrm>
              <a:off x="8219950" y="3165488"/>
              <a:ext cx="419200" cy="735625"/>
              <a:chOff x="8219950" y="3165488"/>
              <a:chExt cx="419200" cy="735625"/>
            </a:xfrm>
          </p:grpSpPr>
          <p:sp>
            <p:nvSpPr>
              <p:cNvPr id="113" name="Google Shape;2327;p59">
                <a:extLst>
                  <a:ext uri="{FF2B5EF4-FFF2-40B4-BE49-F238E27FC236}">
                    <a16:creationId xmlns:a16="http://schemas.microsoft.com/office/drawing/2014/main" id="{D1EA80F1-7A63-1B47-ADE5-938609D9AF4B}"/>
                  </a:ext>
                </a:extLst>
              </p:cNvPr>
              <p:cNvSpPr/>
              <p:nvPr/>
            </p:nvSpPr>
            <p:spPr>
              <a:xfrm>
                <a:off x="8219950" y="3333413"/>
                <a:ext cx="219950" cy="4837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9350" extrusionOk="0">
                    <a:moveTo>
                      <a:pt x="4587" y="126"/>
                    </a:moveTo>
                    <a:cubicBezTo>
                      <a:pt x="5965" y="1780"/>
                      <a:pt x="7043" y="4286"/>
                      <a:pt x="7745" y="6592"/>
                    </a:cubicBezTo>
                    <a:cubicBezTo>
                      <a:pt x="8296" y="8447"/>
                      <a:pt x="8697" y="10527"/>
                      <a:pt x="8747" y="12532"/>
                    </a:cubicBezTo>
                    <a:cubicBezTo>
                      <a:pt x="8797" y="14261"/>
                      <a:pt x="8597" y="16116"/>
                      <a:pt x="7770" y="17469"/>
                    </a:cubicBezTo>
                    <a:cubicBezTo>
                      <a:pt x="6917" y="18873"/>
                      <a:pt x="5689" y="19349"/>
                      <a:pt x="4411" y="19349"/>
                    </a:cubicBezTo>
                    <a:cubicBezTo>
                      <a:pt x="3133" y="19349"/>
                      <a:pt x="1880" y="18873"/>
                      <a:pt x="1053" y="17469"/>
                    </a:cubicBezTo>
                    <a:cubicBezTo>
                      <a:pt x="226" y="16116"/>
                      <a:pt x="0" y="14261"/>
                      <a:pt x="50" y="12532"/>
                    </a:cubicBezTo>
                    <a:cubicBezTo>
                      <a:pt x="100" y="10527"/>
                      <a:pt x="526" y="8447"/>
                      <a:pt x="1078" y="6592"/>
                    </a:cubicBezTo>
                    <a:cubicBezTo>
                      <a:pt x="1755" y="4286"/>
                      <a:pt x="2832" y="1780"/>
                      <a:pt x="4211" y="126"/>
                    </a:cubicBezTo>
                    <a:cubicBezTo>
                      <a:pt x="4311" y="1"/>
                      <a:pt x="4486" y="1"/>
                      <a:pt x="4587" y="12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328;p59">
                <a:extLst>
                  <a:ext uri="{FF2B5EF4-FFF2-40B4-BE49-F238E27FC236}">
                    <a16:creationId xmlns:a16="http://schemas.microsoft.com/office/drawing/2014/main" id="{59B4A27F-115C-7748-9290-C91BB9E79595}"/>
                  </a:ext>
                </a:extLst>
              </p:cNvPr>
              <p:cNvSpPr/>
              <p:nvPr/>
            </p:nvSpPr>
            <p:spPr>
              <a:xfrm>
                <a:off x="8236225" y="3423013"/>
                <a:ext cx="187375" cy="47810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19124" extrusionOk="0">
                    <a:moveTo>
                      <a:pt x="3961" y="18923"/>
                    </a:moveTo>
                    <a:cubicBezTo>
                      <a:pt x="3961" y="19048"/>
                      <a:pt x="3860" y="19124"/>
                      <a:pt x="3760" y="19124"/>
                    </a:cubicBezTo>
                    <a:cubicBezTo>
                      <a:pt x="3635" y="19124"/>
                      <a:pt x="3560" y="19048"/>
                      <a:pt x="3560" y="18923"/>
                    </a:cubicBezTo>
                    <a:lnTo>
                      <a:pt x="3560" y="13785"/>
                    </a:lnTo>
                    <a:lnTo>
                      <a:pt x="51" y="10301"/>
                    </a:lnTo>
                    <a:cubicBezTo>
                      <a:pt x="1" y="10251"/>
                      <a:pt x="1" y="10151"/>
                      <a:pt x="51" y="10101"/>
                    </a:cubicBezTo>
                    <a:cubicBezTo>
                      <a:pt x="101" y="10051"/>
                      <a:pt x="201" y="10051"/>
                      <a:pt x="251" y="10101"/>
                    </a:cubicBezTo>
                    <a:lnTo>
                      <a:pt x="3560" y="13409"/>
                    </a:lnTo>
                    <a:lnTo>
                      <a:pt x="3560" y="10402"/>
                    </a:lnTo>
                    <a:lnTo>
                      <a:pt x="276" y="7118"/>
                    </a:lnTo>
                    <a:cubicBezTo>
                      <a:pt x="226" y="7068"/>
                      <a:pt x="226" y="6968"/>
                      <a:pt x="276" y="6918"/>
                    </a:cubicBezTo>
                    <a:cubicBezTo>
                      <a:pt x="327" y="6868"/>
                      <a:pt x="427" y="6868"/>
                      <a:pt x="477" y="6918"/>
                    </a:cubicBezTo>
                    <a:lnTo>
                      <a:pt x="3560" y="10026"/>
                    </a:lnTo>
                    <a:lnTo>
                      <a:pt x="3560" y="7018"/>
                    </a:lnTo>
                    <a:lnTo>
                      <a:pt x="928" y="4387"/>
                    </a:lnTo>
                    <a:cubicBezTo>
                      <a:pt x="878" y="4336"/>
                      <a:pt x="878" y="4236"/>
                      <a:pt x="928" y="4186"/>
                    </a:cubicBezTo>
                    <a:cubicBezTo>
                      <a:pt x="978" y="4136"/>
                      <a:pt x="1053" y="4136"/>
                      <a:pt x="1104" y="4186"/>
                    </a:cubicBezTo>
                    <a:lnTo>
                      <a:pt x="3560" y="6642"/>
                    </a:lnTo>
                    <a:lnTo>
                      <a:pt x="3560" y="3635"/>
                    </a:lnTo>
                    <a:lnTo>
                      <a:pt x="2081" y="2156"/>
                    </a:lnTo>
                    <a:cubicBezTo>
                      <a:pt x="2031" y="2106"/>
                      <a:pt x="2031" y="2031"/>
                      <a:pt x="2081" y="1981"/>
                    </a:cubicBezTo>
                    <a:cubicBezTo>
                      <a:pt x="2131" y="1930"/>
                      <a:pt x="2231" y="1930"/>
                      <a:pt x="2282" y="1981"/>
                    </a:cubicBezTo>
                    <a:lnTo>
                      <a:pt x="3560" y="3234"/>
                    </a:lnTo>
                    <a:lnTo>
                      <a:pt x="3560" y="226"/>
                    </a:lnTo>
                    <a:cubicBezTo>
                      <a:pt x="3560" y="101"/>
                      <a:pt x="3635" y="1"/>
                      <a:pt x="3760" y="1"/>
                    </a:cubicBezTo>
                    <a:cubicBezTo>
                      <a:pt x="3860" y="1"/>
                      <a:pt x="3961" y="101"/>
                      <a:pt x="3961" y="226"/>
                    </a:cubicBezTo>
                    <a:lnTo>
                      <a:pt x="3961" y="3234"/>
                    </a:lnTo>
                    <a:lnTo>
                      <a:pt x="5214" y="1981"/>
                    </a:lnTo>
                    <a:cubicBezTo>
                      <a:pt x="5264" y="1930"/>
                      <a:pt x="5364" y="1930"/>
                      <a:pt x="5414" y="1981"/>
                    </a:cubicBezTo>
                    <a:cubicBezTo>
                      <a:pt x="5464" y="2031"/>
                      <a:pt x="5464" y="2106"/>
                      <a:pt x="5414" y="2156"/>
                    </a:cubicBezTo>
                    <a:lnTo>
                      <a:pt x="3961" y="3635"/>
                    </a:lnTo>
                    <a:lnTo>
                      <a:pt x="3961" y="6642"/>
                    </a:lnTo>
                    <a:lnTo>
                      <a:pt x="6266" y="4286"/>
                    </a:lnTo>
                    <a:cubicBezTo>
                      <a:pt x="6317" y="4236"/>
                      <a:pt x="6392" y="4236"/>
                      <a:pt x="6467" y="4286"/>
                    </a:cubicBezTo>
                    <a:cubicBezTo>
                      <a:pt x="6517" y="4336"/>
                      <a:pt x="6517" y="4412"/>
                      <a:pt x="6467" y="4462"/>
                    </a:cubicBezTo>
                    <a:lnTo>
                      <a:pt x="3961" y="7018"/>
                    </a:lnTo>
                    <a:lnTo>
                      <a:pt x="3961" y="10026"/>
                    </a:lnTo>
                    <a:lnTo>
                      <a:pt x="6918" y="7068"/>
                    </a:lnTo>
                    <a:cubicBezTo>
                      <a:pt x="6968" y="7018"/>
                      <a:pt x="7068" y="7018"/>
                      <a:pt x="7119" y="7068"/>
                    </a:cubicBezTo>
                    <a:cubicBezTo>
                      <a:pt x="7169" y="7118"/>
                      <a:pt x="7169" y="7194"/>
                      <a:pt x="7119" y="7269"/>
                    </a:cubicBezTo>
                    <a:lnTo>
                      <a:pt x="3961" y="10402"/>
                    </a:lnTo>
                    <a:lnTo>
                      <a:pt x="3961" y="13409"/>
                    </a:lnTo>
                    <a:lnTo>
                      <a:pt x="7244" y="10101"/>
                    </a:lnTo>
                    <a:cubicBezTo>
                      <a:pt x="7294" y="10051"/>
                      <a:pt x="7394" y="10051"/>
                      <a:pt x="7444" y="10101"/>
                    </a:cubicBezTo>
                    <a:cubicBezTo>
                      <a:pt x="7495" y="10151"/>
                      <a:pt x="7495" y="10251"/>
                      <a:pt x="7444" y="10301"/>
                    </a:cubicBezTo>
                    <a:lnTo>
                      <a:pt x="3961" y="13785"/>
                    </a:lnTo>
                    <a:lnTo>
                      <a:pt x="3961" y="189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329;p59">
                <a:extLst>
                  <a:ext uri="{FF2B5EF4-FFF2-40B4-BE49-F238E27FC236}">
                    <a16:creationId xmlns:a16="http://schemas.microsoft.com/office/drawing/2014/main" id="{6647D153-5118-8D4B-BDF2-015C3465209C}"/>
                  </a:ext>
                </a:extLst>
              </p:cNvPr>
              <p:cNvSpPr/>
              <p:nvPr/>
            </p:nvSpPr>
            <p:spPr>
              <a:xfrm>
                <a:off x="8364675" y="3165488"/>
                <a:ext cx="274475" cy="603425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24137" extrusionOk="0">
                    <a:moveTo>
                      <a:pt x="5715" y="151"/>
                    </a:moveTo>
                    <a:cubicBezTo>
                      <a:pt x="7444" y="2206"/>
                      <a:pt x="8798" y="5364"/>
                      <a:pt x="9650" y="8221"/>
                    </a:cubicBezTo>
                    <a:cubicBezTo>
                      <a:pt x="10352" y="10527"/>
                      <a:pt x="10853" y="13134"/>
                      <a:pt x="10928" y="15640"/>
                    </a:cubicBezTo>
                    <a:cubicBezTo>
                      <a:pt x="10978" y="17770"/>
                      <a:pt x="10702" y="20101"/>
                      <a:pt x="9675" y="21805"/>
                    </a:cubicBezTo>
                    <a:cubicBezTo>
                      <a:pt x="8622" y="23535"/>
                      <a:pt x="7093" y="24136"/>
                      <a:pt x="5489" y="24136"/>
                    </a:cubicBezTo>
                    <a:cubicBezTo>
                      <a:pt x="3885" y="24136"/>
                      <a:pt x="2357" y="23535"/>
                      <a:pt x="1304" y="21805"/>
                    </a:cubicBezTo>
                    <a:cubicBezTo>
                      <a:pt x="276" y="20101"/>
                      <a:pt x="1" y="17770"/>
                      <a:pt x="51" y="15640"/>
                    </a:cubicBezTo>
                    <a:cubicBezTo>
                      <a:pt x="126" y="13134"/>
                      <a:pt x="627" y="10527"/>
                      <a:pt x="1329" y="8221"/>
                    </a:cubicBezTo>
                    <a:cubicBezTo>
                      <a:pt x="2181" y="5364"/>
                      <a:pt x="3535" y="2206"/>
                      <a:pt x="5264" y="151"/>
                    </a:cubicBezTo>
                    <a:cubicBezTo>
                      <a:pt x="5389" y="1"/>
                      <a:pt x="5590" y="1"/>
                      <a:pt x="5715" y="1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330;p59">
                <a:extLst>
                  <a:ext uri="{FF2B5EF4-FFF2-40B4-BE49-F238E27FC236}">
                    <a16:creationId xmlns:a16="http://schemas.microsoft.com/office/drawing/2014/main" id="{26096368-049D-0343-B68E-E57DD0A91132}"/>
                  </a:ext>
                </a:extLst>
              </p:cNvPr>
              <p:cNvSpPr/>
              <p:nvPr/>
            </p:nvSpPr>
            <p:spPr>
              <a:xfrm>
                <a:off x="8385350" y="3277663"/>
                <a:ext cx="233125" cy="596500"/>
              </a:xfrm>
              <a:custGeom>
                <a:avLst/>
                <a:gdLst/>
                <a:ahLst/>
                <a:cxnLst/>
                <a:rect l="l" t="t" r="r" b="b"/>
                <a:pathLst>
                  <a:path w="9325" h="23860" extrusionOk="0">
                    <a:moveTo>
                      <a:pt x="4913" y="23584"/>
                    </a:moveTo>
                    <a:cubicBezTo>
                      <a:pt x="4913" y="23735"/>
                      <a:pt x="4813" y="23860"/>
                      <a:pt x="4662" y="23860"/>
                    </a:cubicBezTo>
                    <a:cubicBezTo>
                      <a:pt x="4512" y="23860"/>
                      <a:pt x="4412" y="23735"/>
                      <a:pt x="4412" y="23584"/>
                    </a:cubicBezTo>
                    <a:lnTo>
                      <a:pt x="4412" y="17193"/>
                    </a:lnTo>
                    <a:lnTo>
                      <a:pt x="51" y="12832"/>
                    </a:lnTo>
                    <a:cubicBezTo>
                      <a:pt x="1" y="12757"/>
                      <a:pt x="1" y="12657"/>
                      <a:pt x="51" y="12582"/>
                    </a:cubicBezTo>
                    <a:cubicBezTo>
                      <a:pt x="126" y="12531"/>
                      <a:pt x="226" y="12531"/>
                      <a:pt x="301" y="12582"/>
                    </a:cubicBezTo>
                    <a:lnTo>
                      <a:pt x="4412" y="16717"/>
                    </a:lnTo>
                    <a:lnTo>
                      <a:pt x="4412" y="12958"/>
                    </a:lnTo>
                    <a:lnTo>
                      <a:pt x="327" y="8847"/>
                    </a:lnTo>
                    <a:cubicBezTo>
                      <a:pt x="276" y="8797"/>
                      <a:pt x="276" y="8672"/>
                      <a:pt x="327" y="8622"/>
                    </a:cubicBezTo>
                    <a:cubicBezTo>
                      <a:pt x="402" y="8546"/>
                      <a:pt x="502" y="8546"/>
                      <a:pt x="577" y="8622"/>
                    </a:cubicBezTo>
                    <a:lnTo>
                      <a:pt x="4412" y="12481"/>
                    </a:lnTo>
                    <a:lnTo>
                      <a:pt x="4412" y="8722"/>
                    </a:lnTo>
                    <a:lnTo>
                      <a:pt x="1129" y="5464"/>
                    </a:lnTo>
                    <a:cubicBezTo>
                      <a:pt x="1053" y="5389"/>
                      <a:pt x="1053" y="5288"/>
                      <a:pt x="1129" y="5213"/>
                    </a:cubicBezTo>
                    <a:cubicBezTo>
                      <a:pt x="1204" y="5138"/>
                      <a:pt x="1304" y="5138"/>
                      <a:pt x="1379" y="5213"/>
                    </a:cubicBezTo>
                    <a:lnTo>
                      <a:pt x="4412" y="8246"/>
                    </a:lnTo>
                    <a:lnTo>
                      <a:pt x="4412" y="4511"/>
                    </a:lnTo>
                    <a:lnTo>
                      <a:pt x="2582" y="2682"/>
                    </a:lnTo>
                    <a:cubicBezTo>
                      <a:pt x="2532" y="2607"/>
                      <a:pt x="2532" y="2506"/>
                      <a:pt x="2582" y="2456"/>
                    </a:cubicBezTo>
                    <a:cubicBezTo>
                      <a:pt x="2657" y="2381"/>
                      <a:pt x="2758" y="2381"/>
                      <a:pt x="2833" y="2456"/>
                    </a:cubicBezTo>
                    <a:lnTo>
                      <a:pt x="4412" y="4035"/>
                    </a:lnTo>
                    <a:lnTo>
                      <a:pt x="4412" y="251"/>
                    </a:lnTo>
                    <a:cubicBezTo>
                      <a:pt x="4412" y="100"/>
                      <a:pt x="4512" y="0"/>
                      <a:pt x="4662" y="0"/>
                    </a:cubicBezTo>
                    <a:cubicBezTo>
                      <a:pt x="4813" y="0"/>
                      <a:pt x="4913" y="100"/>
                      <a:pt x="4913" y="251"/>
                    </a:cubicBezTo>
                    <a:lnTo>
                      <a:pt x="4913" y="4035"/>
                    </a:lnTo>
                    <a:lnTo>
                      <a:pt x="6492" y="2456"/>
                    </a:lnTo>
                    <a:cubicBezTo>
                      <a:pt x="6567" y="2381"/>
                      <a:pt x="6667" y="2381"/>
                      <a:pt x="6743" y="2456"/>
                    </a:cubicBezTo>
                    <a:cubicBezTo>
                      <a:pt x="6793" y="2506"/>
                      <a:pt x="6793" y="2607"/>
                      <a:pt x="6743" y="2682"/>
                    </a:cubicBezTo>
                    <a:lnTo>
                      <a:pt x="4913" y="4511"/>
                    </a:lnTo>
                    <a:lnTo>
                      <a:pt x="4913" y="8246"/>
                    </a:lnTo>
                    <a:lnTo>
                      <a:pt x="7795" y="5313"/>
                    </a:lnTo>
                    <a:cubicBezTo>
                      <a:pt x="7870" y="5263"/>
                      <a:pt x="7971" y="5263"/>
                      <a:pt x="8046" y="5313"/>
                    </a:cubicBezTo>
                    <a:cubicBezTo>
                      <a:pt x="8096" y="5389"/>
                      <a:pt x="8096" y="5489"/>
                      <a:pt x="8046" y="5564"/>
                    </a:cubicBezTo>
                    <a:lnTo>
                      <a:pt x="4913" y="8722"/>
                    </a:lnTo>
                    <a:lnTo>
                      <a:pt x="4913" y="12481"/>
                    </a:lnTo>
                    <a:lnTo>
                      <a:pt x="8622" y="8797"/>
                    </a:lnTo>
                    <a:cubicBezTo>
                      <a:pt x="8698" y="8722"/>
                      <a:pt x="8798" y="8722"/>
                      <a:pt x="8873" y="8797"/>
                    </a:cubicBezTo>
                    <a:cubicBezTo>
                      <a:pt x="8923" y="8872"/>
                      <a:pt x="8923" y="8973"/>
                      <a:pt x="8873" y="9048"/>
                    </a:cubicBezTo>
                    <a:lnTo>
                      <a:pt x="4913" y="12958"/>
                    </a:lnTo>
                    <a:lnTo>
                      <a:pt x="4913" y="16717"/>
                    </a:lnTo>
                    <a:lnTo>
                      <a:pt x="9023" y="12582"/>
                    </a:lnTo>
                    <a:cubicBezTo>
                      <a:pt x="9099" y="12531"/>
                      <a:pt x="9199" y="12531"/>
                      <a:pt x="9274" y="12582"/>
                    </a:cubicBezTo>
                    <a:cubicBezTo>
                      <a:pt x="9324" y="12657"/>
                      <a:pt x="9324" y="12757"/>
                      <a:pt x="9274" y="12832"/>
                    </a:cubicBezTo>
                    <a:lnTo>
                      <a:pt x="4913" y="17193"/>
                    </a:lnTo>
                    <a:lnTo>
                      <a:pt x="4913" y="2358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6" name="Google Shape;2164;p58">
            <a:extLst>
              <a:ext uri="{FF2B5EF4-FFF2-40B4-BE49-F238E27FC236}">
                <a16:creationId xmlns:a16="http://schemas.microsoft.com/office/drawing/2014/main" id="{252D03C9-F871-4F41-B2C6-30EB6262BD09}"/>
              </a:ext>
            </a:extLst>
          </p:cNvPr>
          <p:cNvSpPr/>
          <p:nvPr/>
        </p:nvSpPr>
        <p:spPr>
          <a:xfrm>
            <a:off x="4267155" y="1418681"/>
            <a:ext cx="1050639" cy="1013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7B8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77"/>
                <a:cs typeface="Baloo" panose="03080902040302020200" pitchFamily="66" charset="77"/>
                <a:sym typeface="Arial"/>
              </a:rPr>
              <a:t>1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17B8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77"/>
              <a:cs typeface="Baloo" panose="03080902040302020200" pitchFamily="66" charset="77"/>
              <a:sym typeface="Arial"/>
            </a:endParaRPr>
          </a:p>
        </p:txBody>
      </p:sp>
      <p:sp>
        <p:nvSpPr>
          <p:cNvPr id="87" name="Google Shape;2164;p58">
            <a:extLst>
              <a:ext uri="{FF2B5EF4-FFF2-40B4-BE49-F238E27FC236}">
                <a16:creationId xmlns:a16="http://schemas.microsoft.com/office/drawing/2014/main" id="{C14CE2E7-2234-064F-9134-EA2033CA52B3}"/>
              </a:ext>
            </a:extLst>
          </p:cNvPr>
          <p:cNvSpPr/>
          <p:nvPr/>
        </p:nvSpPr>
        <p:spPr>
          <a:xfrm>
            <a:off x="5392930" y="1363581"/>
            <a:ext cx="1050639" cy="1013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7B8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77"/>
                <a:cs typeface="Baloo" panose="03080902040302020200" pitchFamily="66" charset="77"/>
                <a:sym typeface="Arial"/>
              </a:rPr>
              <a:t>A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17B8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77"/>
              <a:cs typeface="Baloo" panose="03080902040302020200" pitchFamily="66" charset="77"/>
              <a:sym typeface="Arial"/>
            </a:endParaRPr>
          </a:p>
        </p:txBody>
      </p:sp>
      <p:sp>
        <p:nvSpPr>
          <p:cNvPr id="88" name="Google Shape;2164;p58">
            <a:extLst>
              <a:ext uri="{FF2B5EF4-FFF2-40B4-BE49-F238E27FC236}">
                <a16:creationId xmlns:a16="http://schemas.microsoft.com/office/drawing/2014/main" id="{207ABF44-6F22-274F-9942-1E699046BC82}"/>
              </a:ext>
            </a:extLst>
          </p:cNvPr>
          <p:cNvSpPr/>
          <p:nvPr/>
        </p:nvSpPr>
        <p:spPr>
          <a:xfrm>
            <a:off x="6513960" y="1328493"/>
            <a:ext cx="1050639" cy="1013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7B8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77"/>
                <a:cs typeface="Baloo" panose="03080902040302020200" pitchFamily="66" charset="77"/>
                <a:sym typeface="Arial"/>
              </a:rPr>
              <a:t>…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17B8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77"/>
              <a:cs typeface="Baloo" panose="03080902040302020200" pitchFamily="66" charset="77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9550" y="641669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216" y="604636"/>
            <a:ext cx="8299784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36088-E19C-4529-A536-66465A699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709970"/>
            <a:ext cx="2438400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2041A-E72D-499A-BD20-8BEC81669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1" y="-103227"/>
            <a:ext cx="1024081" cy="1024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FE916B-497A-40CA-A7CB-7D3CB50413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90" y="4171950"/>
            <a:ext cx="1242112" cy="12421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3E1F19-0727-49F5-9799-F8474D049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3" y="-103227"/>
            <a:ext cx="1024081" cy="102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9F68D-2ADD-4B86-92CE-0E002728F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001" y="1068618"/>
            <a:ext cx="6404309" cy="39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45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12041A-E72D-499A-BD20-8BEC81669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1" y="-103227"/>
            <a:ext cx="1024081" cy="1024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FE916B-497A-40CA-A7CB-7D3CB5041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90" y="4171950"/>
            <a:ext cx="1242112" cy="12421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3E1F19-0727-49F5-9799-F8474D049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3" y="-103227"/>
            <a:ext cx="1024081" cy="102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9F68D-2ADD-4B86-92CE-0E002728F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31" y="0"/>
            <a:ext cx="8229600" cy="3936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BD5A6C-938F-4E4B-9BA8-1DFD66DE5A4C}"/>
              </a:ext>
            </a:extLst>
          </p:cNvPr>
          <p:cNvSpPr txBox="1"/>
          <p:nvPr/>
        </p:nvSpPr>
        <p:spPr>
          <a:xfrm>
            <a:off x="100476" y="3910741"/>
            <a:ext cx="8943047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a.Hình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ảnh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giống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đáng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3098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557D49-F2BE-4D75-A13A-312CDCEE3905}"/>
              </a:ext>
            </a:extLst>
          </p:cNvPr>
          <p:cNvSpPr/>
          <p:nvPr/>
        </p:nvSpPr>
        <p:spPr>
          <a:xfrm>
            <a:off x="113148" y="697108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B2106-FC41-4337-969A-D2C1F6740407}"/>
              </a:ext>
            </a:extLst>
          </p:cNvPr>
          <p:cNvSpPr txBox="1"/>
          <p:nvPr/>
        </p:nvSpPr>
        <p:spPr>
          <a:xfrm>
            <a:off x="641308" y="697108"/>
            <a:ext cx="1617518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200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D0F33F-2E34-429A-B916-876071CFD92D}"/>
              </a:ext>
            </a:extLst>
          </p:cNvPr>
          <p:cNvSpPr txBox="1"/>
          <p:nvPr/>
        </p:nvSpPr>
        <p:spPr>
          <a:xfrm>
            <a:off x="1682428" y="295497"/>
            <a:ext cx="5947064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18EBC-1F88-470F-94AA-64B25C165269}"/>
              </a:ext>
            </a:extLst>
          </p:cNvPr>
          <p:cNvSpPr txBox="1"/>
          <p:nvPr/>
        </p:nvSpPr>
        <p:spPr>
          <a:xfrm>
            <a:off x="1004046" y="835841"/>
            <a:ext cx="7911354" cy="415497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rụng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kỉ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niệm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			(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Thanh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Tịnh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DF503-E090-478B-B884-BACD93140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2" y="3409949"/>
            <a:ext cx="1673983" cy="16739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D63E6A-91CE-46FF-8F61-DCE8D3D0F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98" y="-162967"/>
            <a:ext cx="1024081" cy="10240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4B384A-097A-4E87-ACB2-FB5E5AFA3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41FA2-F9C2-2B73-AE2F-950920703BB6}"/>
              </a:ext>
            </a:extLst>
          </p:cNvPr>
          <p:cNvSpPr txBox="1"/>
          <p:nvPr/>
        </p:nvSpPr>
        <p:spPr>
          <a:xfrm>
            <a:off x="743145" y="533903"/>
            <a:ext cx="7300137" cy="34778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rụng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nao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kỉ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niệm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man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tựu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sương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chung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9BA82F-39F0-4601-8841-16492688DFFA}"/>
              </a:ext>
            </a:extLst>
          </p:cNvPr>
          <p:cNvSpPr txBox="1"/>
          <p:nvPr/>
        </p:nvSpPr>
        <p:spPr>
          <a:xfrm>
            <a:off x="148685" y="4376078"/>
            <a:ext cx="8182561" cy="579242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0729F6-CE38-423A-8C51-EE8D77CF079A}"/>
              </a:ext>
            </a:extLst>
          </p:cNvPr>
          <p:cNvCxnSpPr>
            <a:cxnSpLocks/>
          </p:cNvCxnSpPr>
          <p:nvPr/>
        </p:nvCxnSpPr>
        <p:spPr>
          <a:xfrm flipH="1">
            <a:off x="1714500" y="2397327"/>
            <a:ext cx="1181100" cy="129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1ACF88-BCA6-4D1B-B533-261FCA2F7958}"/>
              </a:ext>
            </a:extLst>
          </p:cNvPr>
          <p:cNvCxnSpPr>
            <a:cxnSpLocks/>
          </p:cNvCxnSpPr>
          <p:nvPr/>
        </p:nvCxnSpPr>
        <p:spPr>
          <a:xfrm flipH="1">
            <a:off x="2971800" y="272415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67D61D-8E9D-4E84-97B0-EFAF93B13737}"/>
              </a:ext>
            </a:extLst>
          </p:cNvPr>
          <p:cNvCxnSpPr>
            <a:cxnSpLocks/>
          </p:cNvCxnSpPr>
          <p:nvPr/>
        </p:nvCxnSpPr>
        <p:spPr>
          <a:xfrm flipH="1">
            <a:off x="4876800" y="150495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3611F-428C-474D-9D12-E14245AD4EF0}"/>
              </a:ext>
            </a:extLst>
          </p:cNvPr>
          <p:cNvCxnSpPr>
            <a:cxnSpLocks/>
          </p:cNvCxnSpPr>
          <p:nvPr/>
        </p:nvCxnSpPr>
        <p:spPr>
          <a:xfrm flipH="1">
            <a:off x="1714500" y="1504950"/>
            <a:ext cx="1028700" cy="4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7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557D49-F2BE-4D75-A13A-312CDCEE3905}"/>
              </a:ext>
            </a:extLst>
          </p:cNvPr>
          <p:cNvSpPr/>
          <p:nvPr/>
        </p:nvSpPr>
        <p:spPr>
          <a:xfrm>
            <a:off x="113148" y="697108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B2106-FC41-4337-969A-D2C1F6740407}"/>
              </a:ext>
            </a:extLst>
          </p:cNvPr>
          <p:cNvSpPr txBox="1"/>
          <p:nvPr/>
        </p:nvSpPr>
        <p:spPr>
          <a:xfrm>
            <a:off x="641308" y="697108"/>
            <a:ext cx="1617518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200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D0F33F-2E34-429A-B916-876071CFD92D}"/>
              </a:ext>
            </a:extLst>
          </p:cNvPr>
          <p:cNvSpPr txBox="1"/>
          <p:nvPr/>
        </p:nvSpPr>
        <p:spPr>
          <a:xfrm>
            <a:off x="2507502" y="816420"/>
            <a:ext cx="5947064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18EBC-1F88-470F-94AA-64B25C165269}"/>
              </a:ext>
            </a:extLst>
          </p:cNvPr>
          <p:cNvSpPr txBox="1"/>
          <p:nvPr/>
        </p:nvSpPr>
        <p:spPr>
          <a:xfrm>
            <a:off x="1066800" y="1468634"/>
            <a:ext cx="7810499" cy="304697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rụng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kỉ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niệm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sương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	(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Thanh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Tịnh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DF503-E090-478B-B884-BACD93140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2" y="3409949"/>
            <a:ext cx="1673983" cy="16739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D63E6A-91CE-46FF-8F61-DCE8D3D0F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4B384A-097A-4E87-ACB2-FB5E5AFA3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B394FFE-C6D9-47B8-96F4-3FBF137013C0}"/>
              </a:ext>
            </a:extLst>
          </p:cNvPr>
          <p:cNvSpPr/>
          <p:nvPr/>
        </p:nvSpPr>
        <p:spPr>
          <a:xfrm>
            <a:off x="1784229" y="1441360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itchFamily="34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5F7E914-665A-4355-93C4-013AEF37B104}"/>
              </a:ext>
            </a:extLst>
          </p:cNvPr>
          <p:cNvSpPr/>
          <p:nvPr/>
        </p:nvSpPr>
        <p:spPr>
          <a:xfrm>
            <a:off x="1856824" y="2492819"/>
            <a:ext cx="304800" cy="33451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2024E3-E52D-4DEB-940F-DD5CB3A9D302}"/>
              </a:ext>
            </a:extLst>
          </p:cNvPr>
          <p:cNvSpPr/>
          <p:nvPr/>
        </p:nvSpPr>
        <p:spPr>
          <a:xfrm>
            <a:off x="942424" y="2806334"/>
            <a:ext cx="304800" cy="33451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itchFamily="34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4CF4F7E-02DF-44E5-9615-A12422DA9090}"/>
              </a:ext>
            </a:extLst>
          </p:cNvPr>
          <p:cNvSpPr/>
          <p:nvPr/>
        </p:nvSpPr>
        <p:spPr>
          <a:xfrm>
            <a:off x="963426" y="3194312"/>
            <a:ext cx="304800" cy="33451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itchFamily="34" charset="0"/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9397BC3-F230-435B-BB44-986D2011C330}"/>
              </a:ext>
            </a:extLst>
          </p:cNvPr>
          <p:cNvSpPr/>
          <p:nvPr/>
        </p:nvSpPr>
        <p:spPr>
          <a:xfrm>
            <a:off x="2510508" y="3409949"/>
            <a:ext cx="304800" cy="33451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itchFamily="34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16C34C-8F18-455E-A578-A059C0FB38D0}"/>
              </a:ext>
            </a:extLst>
          </p:cNvPr>
          <p:cNvSpPr/>
          <p:nvPr/>
        </p:nvSpPr>
        <p:spPr>
          <a:xfrm>
            <a:off x="4038600" y="3708282"/>
            <a:ext cx="304800" cy="33451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836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17B8D"/>
      </a:accent1>
      <a:accent2>
        <a:srgbClr val="01C1CB"/>
      </a:accent2>
      <a:accent3>
        <a:srgbClr val="04B232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17B8D"/>
      </a:accent1>
      <a:accent2>
        <a:srgbClr val="01C1CB"/>
      </a:accent2>
      <a:accent3>
        <a:srgbClr val="04B232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1490</Words>
  <Application>Microsoft Office PowerPoint</Application>
  <PresentationFormat>On-screen Show (16:9)</PresentationFormat>
  <Paragraphs>132</Paragraphs>
  <Slides>47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.VnArial Narrow</vt:lpstr>
      <vt:lpstr>Arial</vt:lpstr>
      <vt:lpstr>Arial Rounded MT Bold</vt:lpstr>
      <vt:lpstr>Arial-Rounded</vt:lpstr>
      <vt:lpstr>Baloo</vt:lpstr>
      <vt:lpstr>Bebas Neue</vt:lpstr>
      <vt:lpstr>Calibri</vt:lpstr>
      <vt:lpstr>Chau Philomene One</vt:lpstr>
      <vt:lpstr>Didact Gothic</vt:lpstr>
      <vt:lpstr>HP001 4 hàng</vt:lpstr>
      <vt:lpstr>Pacifico</vt:lpstr>
      <vt:lpstr>Roboto Condensed Light</vt:lpstr>
      <vt:lpstr>Times New Roman</vt:lpstr>
      <vt:lpstr>UTM A&amp;S Graceland</vt:lpstr>
      <vt:lpstr>UTM Avo</vt:lpstr>
      <vt:lpstr>UTM Cookies</vt:lpstr>
      <vt:lpstr>Office Theme</vt:lpstr>
      <vt:lpstr>Eco-Friendly School Center by Slidesgo</vt:lpstr>
      <vt:lpstr>1_Eco-Friendly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dang my linh</cp:lastModifiedBy>
  <cp:revision>125</cp:revision>
  <dcterms:created xsi:type="dcterms:W3CDTF">2020-12-08T15:48:47Z</dcterms:created>
  <dcterms:modified xsi:type="dcterms:W3CDTF">2025-03-24T10:24:17Z</dcterms:modified>
</cp:coreProperties>
</file>