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8" r:id="rId4"/>
    <p:sldId id="257" r:id="rId5"/>
    <p:sldId id="280" r:id="rId6"/>
    <p:sldId id="278" r:id="rId7"/>
    <p:sldId id="281" r:id="rId8"/>
    <p:sldId id="277" r:id="rId9"/>
    <p:sldId id="279" r:id="rId10"/>
    <p:sldId id="259" r:id="rId11"/>
    <p:sldId id="282" r:id="rId12"/>
    <p:sldId id="284" r:id="rId13"/>
    <p:sldId id="260" r:id="rId14"/>
    <p:sldId id="261" r:id="rId15"/>
    <p:sldId id="285" r:id="rId16"/>
    <p:sldId id="263" r:id="rId17"/>
    <p:sldId id="262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41C"/>
    <a:srgbClr val="FED7D9"/>
    <a:srgbClr val="FE5973"/>
    <a:srgbClr val="FD6063"/>
    <a:srgbClr val="5EAD42"/>
    <a:srgbClr val="AEF2E6"/>
    <a:srgbClr val="FF4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D3A43-A14C-4B80-802D-5E87A3D05A8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01CB-F9E1-4761-B4E9-9A2035CC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2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5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12345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-&gt;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60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7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4FA5-2A71-49D9-B9AD-000676E7CAB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243840" y="274320"/>
            <a:ext cx="11704320" cy="6309360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87" y="174816"/>
            <a:ext cx="2506680" cy="2029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7" y="3556029"/>
            <a:ext cx="4358305" cy="35658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042" y="3556029"/>
            <a:ext cx="7006923" cy="1992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715" y="1369434"/>
            <a:ext cx="9656901" cy="2956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8206" y="1632039"/>
            <a:ext cx="4176122" cy="275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018" y="487909"/>
            <a:ext cx="3755461" cy="1018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6537" y="5067817"/>
            <a:ext cx="529788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30" y="3204460"/>
            <a:ext cx="2544626" cy="389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43">
            <a:off x="5589062" y="5835161"/>
            <a:ext cx="2057981" cy="1241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7853">
            <a:off x="9035156" y="2464161"/>
            <a:ext cx="1242359" cy="74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6303250" y="5003559"/>
            <a:ext cx="1244582" cy="751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71636">
            <a:off x="7449961" y="5780122"/>
            <a:ext cx="1757521" cy="1060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7959081" y="4921879"/>
            <a:ext cx="1329354" cy="802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1737">
            <a:off x="9494853" y="5005363"/>
            <a:ext cx="959478" cy="578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3628">
            <a:off x="9339088" y="5875525"/>
            <a:ext cx="792062" cy="477968"/>
          </a:xfrm>
          <a:prstGeom prst="rect">
            <a:avLst/>
          </a:prstGeom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988084" y="625001"/>
            <a:ext cx="8986508" cy="2308324"/>
          </a:xfrm>
          <a:prstGeom prst="wedgeRectCallout">
            <a:avLst>
              <a:gd name="adj1" fmla="val 53266"/>
              <a:gd name="adj2" fmla="val 87352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hoàn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nhiệm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vụ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Chúng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mình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lội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qua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suối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sang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bờ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bên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kia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khám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phá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tiếp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nhé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28600"/>
            <a:ext cx="8750531" cy="486156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0" y="2529646"/>
            <a:ext cx="3046416" cy="4663828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667001" y="5230803"/>
            <a:ext cx="7904207" cy="1446550"/>
          </a:xfrm>
          <a:prstGeom prst="wedgeRectCallout">
            <a:avLst>
              <a:gd name="adj1" fmla="val 72192"/>
              <a:gd name="adj2" fmla="val -50505"/>
            </a:avLst>
          </a:prstGeom>
          <a:solidFill>
            <a:srgbClr val="0A641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À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thì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ra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mẹ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đang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dẫn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sang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bờ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bên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kia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kiếm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ăn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đấy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4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24840" y="2529646"/>
            <a:ext cx="11733216" cy="4663828"/>
            <a:chOff x="624840" y="2529646"/>
            <a:chExt cx="11733216" cy="46638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640" y="2529646"/>
              <a:ext cx="3046416" cy="466382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624840" y="3600033"/>
              <a:ext cx="8205447" cy="2800767"/>
            </a:xfrm>
            <a:prstGeom prst="wedgeRectCallout">
              <a:avLst>
                <a:gd name="adj1" fmla="val 66949"/>
                <a:gd name="adj2" fmla="val -12960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Trời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dường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như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muộn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Em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hãy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mẹ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gọi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con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quay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trở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lại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để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nhau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về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qua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tập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15640" y="18086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br>
              <a:rPr lang="vi-VN" sz="1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br>
              <a:rPr lang="vi-VN" sz="1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386080" y="461718"/>
            <a:ext cx="11318240" cy="3013001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mua 1 quyển truyện thiếu nhi và 2 cái bút. Giá 1 quyển truyện thiếu nhi là 18 000 đồng, giá 1 cái bút là 8 500 đồng. Hỏi Việt phải trả người bán hàng bao nhiêu tiền?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30168" y="2922932"/>
            <a:ext cx="236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u="sng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0189" y="3569263"/>
            <a:ext cx="9650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tiền của hai cái bút là:</a:t>
            </a:r>
          </a:p>
          <a:p>
            <a:r>
              <a:rPr lang="en-US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8 500 x 2 = 17 000 (đồng)</a:t>
            </a:r>
          </a:p>
          <a:p>
            <a:r>
              <a:rPr lang="en-US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phải trả người bán hàng số tiền là:</a:t>
            </a:r>
          </a:p>
          <a:p>
            <a:r>
              <a:rPr lang="en-US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18 000 + 17 000 = 35 000 (đồng)</a:t>
            </a:r>
          </a:p>
          <a:p>
            <a:r>
              <a:rPr lang="en-US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35 000 đồng.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888" y="336983"/>
            <a:ext cx="236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u="sng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600" b="1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699" y="983314"/>
            <a:ext cx="9650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quyển truyện : 18 000 đồng</a:t>
            </a:r>
          </a:p>
          <a:p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cái bút: 8 500 đồng</a:t>
            </a:r>
          </a:p>
          <a:p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quyển truyện và 2 cái bút: … đồng?</a:t>
            </a:r>
          </a:p>
        </p:txBody>
      </p:sp>
    </p:spTree>
    <p:extLst>
      <p:ext uri="{BB962C8B-B14F-4D97-AF65-F5344CB8AC3E}">
        <p14:creationId xmlns:p14="http://schemas.microsoft.com/office/powerpoint/2010/main" val="7711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43840"/>
            <a:ext cx="8945880" cy="497009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0" y="2529646"/>
            <a:ext cx="3046416" cy="4663828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259080" y="5259651"/>
            <a:ext cx="9464039" cy="1446550"/>
          </a:xfrm>
          <a:prstGeom prst="wedgeRectCallout">
            <a:avLst>
              <a:gd name="adj1" fmla="val 56089"/>
              <a:gd name="adj2" fmla="val -36809"/>
            </a:avLst>
          </a:prstGeom>
          <a:solidFill>
            <a:srgbClr val="0A641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Vậy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5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mẹ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con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nhà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gặp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nhau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nhau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nhà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rồi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4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720"/>
            <a:ext cx="2133600" cy="17270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26016" y="1294325"/>
            <a:ext cx="4920343" cy="5188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494" y="1089122"/>
            <a:ext cx="5611305" cy="46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568960" y="537020"/>
            <a:ext cx="6654800" cy="788859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05194" y="2106918"/>
            <a:ext cx="6119529" cy="2912478"/>
            <a:chOff x="2606234" y="2167878"/>
            <a:chExt cx="6119529" cy="2912478"/>
          </a:xfrm>
        </p:grpSpPr>
        <p:grpSp>
          <p:nvGrpSpPr>
            <p:cNvPr id="10" name="Group 9"/>
            <p:cNvGrpSpPr/>
            <p:nvPr/>
          </p:nvGrpSpPr>
          <p:grpSpPr>
            <a:xfrm>
              <a:off x="4008459" y="2167878"/>
              <a:ext cx="3921760" cy="1754326"/>
              <a:chOff x="2072175" y="2187575"/>
              <a:chExt cx="5331173" cy="175432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72175" y="2187575"/>
                <a:ext cx="5331173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5400" b="1" dirty="0">
                    <a:solidFill>
                      <a:srgbClr val="C00000"/>
                    </a:solidFill>
                    <a:latin typeface="Calibri"/>
                  </a:rPr>
                  <a:t>8         0        </a:t>
                </a:r>
              </a:p>
              <a:p>
                <a:pPr algn="r"/>
                <a:endParaRPr lang="en-US" sz="5400" b="1" dirty="0">
                  <a:solidFill>
                    <a:srgbClr val="C00000"/>
                  </a:solidFill>
                  <a:latin typeface="Calibri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51652" y="2585347"/>
                <a:ext cx="89535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C00000"/>
                    </a:solidFill>
                    <a:latin typeface="Calibri"/>
                  </a:rPr>
                  <a:t>x</a:t>
                </a:r>
                <a:endParaRPr lang="en-US" sz="1200" b="1" dirty="0">
                  <a:solidFill>
                    <a:srgbClr val="C00000"/>
                  </a:solidFill>
                  <a:latin typeface="Calibri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6428216" y="2167878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930219" y="2167878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96247" y="3170951"/>
              <a:ext cx="43059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5400" b="1" u="sng" dirty="0">
                  <a:solidFill>
                    <a:srgbClr val="C00000"/>
                  </a:solidFill>
                  <a:latin typeface="Calibri"/>
                </a:rPr>
                <a:t>                        9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06234" y="3326030"/>
              <a:ext cx="6096000" cy="17543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endParaRPr lang="en-US" sz="5400" b="1" dirty="0">
                <a:solidFill>
                  <a:srgbClr val="C00000"/>
                </a:solidFill>
                <a:latin typeface="Calibri"/>
              </a:endParaRPr>
            </a:p>
            <a:p>
              <a:pPr lvl="0" algn="r"/>
              <a:r>
                <a:rPr lang="en-US" sz="5400" b="1" dirty="0">
                  <a:solidFill>
                    <a:srgbClr val="C00000"/>
                  </a:solidFill>
                  <a:latin typeface="Calibri"/>
                </a:rPr>
                <a:t>9       1</a:t>
              </a:r>
              <a:endParaRPr lang="en-US" sz="16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381579" y="4189546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632672" y="4169666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28364" y="4195196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7229179" y="2106918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27176" y="2106918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927324" y="4133806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21399" y="4099770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70306" y="4112636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88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3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720"/>
            <a:ext cx="2133600" cy="1727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7743"/>
            <a:ext cx="11851036" cy="280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3830112" y="428178"/>
            <a:ext cx="8038978" cy="6001643"/>
          </a:xfrm>
          <a:prstGeom prst="wedgeRectCallout">
            <a:avLst>
              <a:gd name="adj1" fmla="val -61429"/>
              <a:gd name="adj2" fmla="val 12683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Rất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nhiều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trước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, con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vì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muốn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đất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ở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trồng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trọt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nên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không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ngần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ngại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khai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hoang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xâm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chiếm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đất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rừng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Chính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vì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điều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cho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bầy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không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nơi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ở,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phải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dắt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nhau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sâu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rừng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chỗ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sống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720"/>
            <a:ext cx="2133600" cy="17270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43F22BD-B82A-4CA1-AC65-6BB835025E63}"/>
              </a:ext>
            </a:extLst>
          </p:cNvPr>
          <p:cNvGrpSpPr/>
          <p:nvPr/>
        </p:nvGrpSpPr>
        <p:grpSpPr>
          <a:xfrm>
            <a:off x="3939663" y="925843"/>
            <a:ext cx="8038978" cy="4396714"/>
            <a:chOff x="1586028" y="2505729"/>
            <a:chExt cx="8038978" cy="4396714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1586028" y="3116791"/>
              <a:ext cx="8038978" cy="3785652"/>
            </a:xfrm>
            <a:prstGeom prst="wedgeRectCallout">
              <a:avLst>
                <a:gd name="adj1" fmla="val -61429"/>
                <a:gd name="adj2" fmla="val 1268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Dạo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gần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đây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người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dân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phát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hiện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dấu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chân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đàn</a:t>
              </a:r>
              <a:r>
                <a:rPr kumimoji="0" lang="en-US" altLang="zh-CN" sz="4800" b="0" i="0" u="none" strike="noStrike" kern="120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lẽ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đàn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trở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lại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sẵn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sàng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đi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khám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phá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tớ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không</a:t>
              </a:r>
              <a:r>
                <a:rPr lang="en-US" altLang="zh-CN" sz="4800" dirty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zh-CN" altLang="en-US" sz="4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4" name="矩形: 圆角 46">
              <a:extLst>
                <a:ext uri="{FF2B5EF4-FFF2-40B4-BE49-F238E27FC236}">
                  <a16:creationId xmlns:a16="http://schemas.microsoft.com/office/drawing/2014/main" id="{773A9C76-4AC4-4EBA-9555-39EE7353592D}"/>
                </a:ext>
              </a:extLst>
            </p:cNvPr>
            <p:cNvSpPr/>
            <p:nvPr/>
          </p:nvSpPr>
          <p:spPr>
            <a:xfrm>
              <a:off x="1756390" y="2505729"/>
              <a:ext cx="2310415" cy="516542"/>
            </a:xfrm>
            <a:prstGeom prst="roundRect">
              <a:avLst>
                <a:gd name="adj" fmla="val 50000"/>
              </a:avLst>
            </a:prstGeom>
            <a:solidFill>
              <a:srgbClr val="E88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 R" panose="00020600040101010101" pitchFamily="18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277" y="1520195"/>
            <a:ext cx="3672386" cy="562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92200" y="1057079"/>
            <a:ext cx="9563100" cy="4607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326806"/>
            <a:ext cx="2083592" cy="1686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1326931"/>
            <a:ext cx="9187468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642" y="2283202"/>
            <a:ext cx="8644877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6237" y="3144695"/>
            <a:ext cx="2544626" cy="389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43">
            <a:off x="5832036" y="5529110"/>
            <a:ext cx="1189023" cy="717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1738">
            <a:off x="7125715" y="5133728"/>
            <a:ext cx="1242359" cy="74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6727839" y="5746960"/>
            <a:ext cx="892244" cy="538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71636">
            <a:off x="8544270" y="5462767"/>
            <a:ext cx="1166975" cy="704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9540133" y="5295594"/>
            <a:ext cx="892244" cy="538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10459025" y="5481565"/>
            <a:ext cx="678636" cy="409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11221606" y="5268828"/>
            <a:ext cx="792062" cy="477968"/>
          </a:xfrm>
          <a:prstGeom prst="rect">
            <a:avLst/>
          </a:prstGeom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3004553" y="181449"/>
            <a:ext cx="8038978" cy="3046988"/>
          </a:xfrm>
          <a:prstGeom prst="wedgeRectCallout">
            <a:avLst>
              <a:gd name="adj1" fmla="val -33120"/>
              <a:gd name="adj2" fmla="val 7148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nhìn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kìa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dấu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chân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đàn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Chúng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ta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theo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dấu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chân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xem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gì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nào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nhé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3710" y="424918"/>
            <a:ext cx="6451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207 x 8			9 160 x 5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5 481 : 7		57 436 : 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39" y="2379645"/>
            <a:ext cx="1958439" cy="2308324"/>
            <a:chOff x="1919790" y="2262182"/>
            <a:chExt cx="2662268" cy="2308324"/>
          </a:xfrm>
        </p:grpSpPr>
        <p:sp>
          <p:nvSpPr>
            <p:cNvPr id="7" name="Rectangle 6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>
                  <a:solidFill>
                    <a:srgbClr val="C00000"/>
                  </a:solidFill>
                  <a:latin typeface="Calibri"/>
                </a:rPr>
                <a:t>207</a:t>
              </a:r>
            </a:p>
            <a:p>
              <a:pPr algn="r"/>
              <a:r>
                <a:rPr lang="en-US" sz="4800" b="1" u="sng" dirty="0">
                  <a:solidFill>
                    <a:srgbClr val="C00000"/>
                  </a:solidFill>
                  <a:latin typeface="Calibri"/>
                </a:rPr>
                <a:t>         8</a:t>
              </a:r>
            </a:p>
            <a:p>
              <a:pPr algn="r"/>
              <a:r>
                <a:rPr lang="en-US" sz="4800" b="1" dirty="0">
                  <a:solidFill>
                    <a:srgbClr val="C00000"/>
                  </a:solidFill>
                  <a:latin typeface="Calibri"/>
                </a:rPr>
                <a:t>1 656</a:t>
              </a:r>
              <a:endParaRPr lang="en-US" sz="14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98532" y="2585347"/>
              <a:ext cx="8953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libri"/>
                </a:rPr>
                <a:t>x</a:t>
              </a:r>
              <a:endParaRPr lang="en-US" sz="1100" b="1" dirty="0">
                <a:solidFill>
                  <a:srgbClr val="C00000"/>
                </a:solidFill>
                <a:latin typeface="Calibri"/>
              </a:endParaRPr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462280" y="521780"/>
            <a:ext cx="4678680" cy="788859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89860" y="2379645"/>
            <a:ext cx="2154018" cy="2308324"/>
            <a:chOff x="1653923" y="2262182"/>
            <a:chExt cx="2928135" cy="2308324"/>
          </a:xfrm>
        </p:grpSpPr>
        <p:sp>
          <p:nvSpPr>
            <p:cNvPr id="11" name="Rectangle 10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>
                  <a:solidFill>
                    <a:srgbClr val="C00000"/>
                  </a:solidFill>
                  <a:latin typeface="Calibri"/>
                </a:rPr>
                <a:t>9 160</a:t>
              </a:r>
            </a:p>
            <a:p>
              <a:pPr algn="r"/>
              <a:r>
                <a:rPr lang="en-US" sz="4800" b="1" u="sng" dirty="0">
                  <a:solidFill>
                    <a:srgbClr val="C00000"/>
                  </a:solidFill>
                  <a:latin typeface="Calibri"/>
                </a:rPr>
                <a:t>          5</a:t>
              </a:r>
            </a:p>
            <a:p>
              <a:pPr algn="r"/>
              <a:r>
                <a:rPr lang="en-US" sz="4800" b="1" dirty="0">
                  <a:solidFill>
                    <a:srgbClr val="C00000"/>
                  </a:solidFill>
                  <a:latin typeface="Calibri"/>
                </a:rPr>
                <a:t>45 800</a:t>
              </a:r>
              <a:endParaRPr lang="en-US" sz="14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923" y="2627452"/>
              <a:ext cx="8953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libri"/>
                </a:rPr>
                <a:t>x</a:t>
              </a:r>
              <a:endParaRPr lang="en-US" sz="1100" b="1" dirty="0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85466" y="2379645"/>
            <a:ext cx="3030892" cy="2986985"/>
            <a:chOff x="1615102" y="1811482"/>
            <a:chExt cx="3030892" cy="2986985"/>
          </a:xfrm>
        </p:grpSpPr>
        <p:sp>
          <p:nvSpPr>
            <p:cNvPr id="31" name="TextBox 30"/>
            <p:cNvSpPr txBox="1"/>
            <p:nvPr/>
          </p:nvSpPr>
          <p:spPr>
            <a:xfrm>
              <a:off x="3312042" y="1811482"/>
              <a:ext cx="8242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73074" y="2542234"/>
              <a:ext cx="12729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783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5102" y="1821074"/>
              <a:ext cx="17389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5 481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362596" y="1924013"/>
              <a:ext cx="1099613" cy="1152609"/>
              <a:chOff x="6096000" y="1051768"/>
              <a:chExt cx="1099613" cy="1152609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6096000" y="1051768"/>
                <a:ext cx="0" cy="1152609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096000" y="1641048"/>
                <a:ext cx="109961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3" name="TextBox 32"/>
            <p:cNvSpPr txBox="1"/>
            <p:nvPr/>
          </p:nvSpPr>
          <p:spPr>
            <a:xfrm>
              <a:off x="2244166" y="2522784"/>
              <a:ext cx="804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58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46608" y="3967470"/>
              <a:ext cx="865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23598" y="3265760"/>
              <a:ext cx="8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116359" y="2379645"/>
            <a:ext cx="3669240" cy="3379495"/>
            <a:chOff x="8228119" y="3375325"/>
            <a:chExt cx="3669240" cy="3379495"/>
          </a:xfrm>
        </p:grpSpPr>
        <p:grpSp>
          <p:nvGrpSpPr>
            <p:cNvPr id="46" name="Group 45"/>
            <p:cNvGrpSpPr/>
            <p:nvPr/>
          </p:nvGrpSpPr>
          <p:grpSpPr>
            <a:xfrm>
              <a:off x="8228119" y="3375325"/>
              <a:ext cx="3669240" cy="3379495"/>
              <a:chOff x="1291700" y="1811482"/>
              <a:chExt cx="3669240" cy="3379495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12042" y="1811482"/>
                <a:ext cx="8242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373073" y="2542234"/>
                <a:ext cx="15878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>
                    <a:solidFill>
                      <a:srgbClr val="C000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9 572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291700" y="1821074"/>
                <a:ext cx="20623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57 436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3362596" y="1924013"/>
                <a:ext cx="1099613" cy="1152609"/>
                <a:chOff x="6096000" y="1051768"/>
                <a:chExt cx="1099613" cy="115260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6096000" y="1051768"/>
                  <a:ext cx="0" cy="115260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6096000" y="1641048"/>
                  <a:ext cx="109961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1619216" y="2417369"/>
                <a:ext cx="11012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3 4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720090" y="4359980"/>
                <a:ext cx="8651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169860" y="3136473"/>
                <a:ext cx="8304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43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9450596" y="5312070"/>
              <a:ext cx="8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39993" y="2492176"/>
            <a:ext cx="11245606" cy="4324904"/>
            <a:chOff x="924037" y="2323507"/>
            <a:chExt cx="11245606" cy="432490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037" y="2323507"/>
              <a:ext cx="2825031" cy="4324904"/>
            </a:xfrm>
            <a:prstGeom prst="rect">
              <a:avLst/>
            </a:prstGeom>
          </p:spPr>
        </p:pic>
        <p:sp>
          <p:nvSpPr>
            <p:cNvPr id="68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4290837" y="3279054"/>
              <a:ext cx="7878806" cy="2123658"/>
            </a:xfrm>
            <a:prstGeom prst="wedgeRectCallout">
              <a:avLst>
                <a:gd name="adj1" fmla="val -68365"/>
                <a:gd name="adj2" fmla="val 5364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Để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biết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dấu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chân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sẽ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dẫn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chúng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ta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đâu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hãy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tập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này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720" y="1943914"/>
            <a:ext cx="7843520" cy="45007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99298" y="0"/>
            <a:ext cx="12025538" cy="6858000"/>
            <a:chOff x="924037" y="-209589"/>
            <a:chExt cx="12025538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037" y="2323507"/>
              <a:ext cx="2825031" cy="4324904"/>
            </a:xfrm>
            <a:prstGeom prst="rect">
              <a:avLst/>
            </a:prstGeom>
          </p:spPr>
        </p:pic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1900575" y="-209589"/>
              <a:ext cx="11049000" cy="2123658"/>
            </a:xfrm>
            <a:prstGeom prst="wedgeRectCallout">
              <a:avLst>
                <a:gd name="adj1" fmla="val -41534"/>
                <a:gd name="adj2" fmla="val 80880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Wow!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đáng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yêu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đang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kiếm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ăn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và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uống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cạnh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bờ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suối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Tớ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mời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với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thử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thách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tiếp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7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080" y="2035354"/>
            <a:ext cx="7843520" cy="4500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" y="497840"/>
            <a:ext cx="1117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3505200" y="4612640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362960" y="2834640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6339840" y="3632129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7660640" y="2688147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8351520" y="4511040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1760" y="5384800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26 000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0000" y="2763758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7680" y="2950160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32240" y="3146722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98000" y="5384800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</a:p>
        </p:txBody>
      </p:sp>
    </p:spTree>
    <p:extLst>
      <p:ext uri="{BB962C8B-B14F-4D97-AF65-F5344CB8AC3E}">
        <p14:creationId xmlns:p14="http://schemas.microsoft.com/office/powerpoint/2010/main" val="18595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30" y="3204460"/>
            <a:ext cx="2544626" cy="389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43">
            <a:off x="5589062" y="5835161"/>
            <a:ext cx="2057981" cy="1241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7853">
            <a:off x="9035156" y="2464161"/>
            <a:ext cx="1242359" cy="74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6303250" y="5003559"/>
            <a:ext cx="1244582" cy="751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71636">
            <a:off x="7449961" y="5780122"/>
            <a:ext cx="1757521" cy="1060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7959081" y="4921879"/>
            <a:ext cx="1329354" cy="802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1737">
            <a:off x="9494853" y="5005363"/>
            <a:ext cx="959478" cy="578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3628">
            <a:off x="9339088" y="5875525"/>
            <a:ext cx="792062" cy="477968"/>
          </a:xfrm>
          <a:prstGeom prst="rect">
            <a:avLst/>
          </a:prstGeom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988084" y="625001"/>
            <a:ext cx="8986508" cy="2308324"/>
          </a:xfrm>
          <a:prstGeom prst="wedgeRectCallout">
            <a:avLst>
              <a:gd name="adj1" fmla="val 53266"/>
              <a:gd name="adj2" fmla="val 87352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Vậy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mẹ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của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chú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ấy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đâu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rồi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nhỉ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?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sẵn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sàng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đi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với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tớ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không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81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8720" y="1628878"/>
            <a:ext cx="1062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4 105 x 9 : 5			b) 24 048 : (4 x 2)</a:t>
            </a:r>
          </a:p>
        </p:txBody>
      </p:sp>
      <p:sp>
        <p:nvSpPr>
          <p:cNvPr id="13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462280" y="521780"/>
            <a:ext cx="6654800" cy="788859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04131" y="2459875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36 945 : 5                     = 7 389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15752" y="2485694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24 048 : 8</a:t>
            </a:r>
          </a:p>
          <a:p>
            <a:pPr lvl="0"/>
            <a:r>
              <a:rPr lang="pt-BR" sz="4400" b="1" dirty="0">
                <a:solidFill>
                  <a:srgbClr val="C00000"/>
                </a:solidFill>
              </a:rPr>
              <a:t>= 3 006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93" y="2492176"/>
            <a:ext cx="11271006" cy="4324904"/>
            <a:chOff x="924037" y="2323507"/>
            <a:chExt cx="11271006" cy="432490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037" y="2323507"/>
              <a:ext cx="2825031" cy="4324904"/>
            </a:xfrm>
            <a:prstGeom prst="rect">
              <a:avLst/>
            </a:prstGeom>
          </p:spPr>
        </p:pic>
        <p:sp>
          <p:nvSpPr>
            <p:cNvPr id="18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4290836" y="3279054"/>
              <a:ext cx="7904207" cy="2123658"/>
            </a:xfrm>
            <a:prstGeom prst="wedgeRectCallout">
              <a:avLst>
                <a:gd name="adj1" fmla="val -68365"/>
                <a:gd name="adj2" fmla="val 5364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Muốn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tìm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được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mẹ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kia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làm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tập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noProof="0" dirty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2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634</Words>
  <Application>Microsoft Office PowerPoint</Application>
  <PresentationFormat>Widescreen</PresentationFormat>
  <Paragraphs>83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 Light</vt:lpstr>
      <vt:lpstr>字魂131号-酷乐潮玩体</vt:lpstr>
      <vt:lpstr>Arial</vt:lpstr>
      <vt:lpstr>Calibri</vt:lpstr>
      <vt:lpstr>思源黑体 CN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33</cp:revision>
  <dcterms:created xsi:type="dcterms:W3CDTF">2023-04-30T12:50:07Z</dcterms:created>
  <dcterms:modified xsi:type="dcterms:W3CDTF">2025-05-13T10:35:37Z</dcterms:modified>
</cp:coreProperties>
</file>