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75" r:id="rId3"/>
    <p:sldId id="276" r:id="rId4"/>
    <p:sldId id="259" r:id="rId5"/>
    <p:sldId id="319" r:id="rId6"/>
    <p:sldId id="321" r:id="rId7"/>
    <p:sldId id="324" r:id="rId8"/>
    <p:sldId id="325" r:id="rId9"/>
    <p:sldId id="326" r:id="rId10"/>
    <p:sldId id="322" r:id="rId11"/>
    <p:sldId id="323" r:id="rId12"/>
    <p:sldId id="327" r:id="rId13"/>
    <p:sldId id="274" r:id="rId14"/>
    <p:sldId id="278" r:id="rId15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Vogue-ExtraBol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F7B"/>
    <a:srgbClr val="DCF5F4"/>
    <a:srgbClr val="FFFF97"/>
    <a:srgbClr val="66CCCC"/>
    <a:srgbClr val="FFA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 snapToGrid="0">
      <p:cViewPr varScale="1">
        <p:scale>
          <a:sx n="76" d="100"/>
          <a:sy n="76" d="100"/>
        </p:scale>
        <p:origin x="9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0FD616-4D60-1F26-D7F7-646B8AE57F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4D9BC-F2FD-F359-377B-4076F93F6E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2F46A-06AC-46E3-9B12-45215AC8EB8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0C2A0-45B6-05C3-2052-D362D6FFA6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EF5E1-A362-FFCC-4EF3-5ED1694356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B48E3-B72B-405B-854E-A543A52CA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2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B385E-78F5-4A92-9B5F-01B7E7E6CAE3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8B3F6-016B-4A5C-9150-17387899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113-A2C5-4820-BB39-E27895781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48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113-A2C5-4820-BB39-E27895781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113-A2C5-4820-BB39-E27895781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A8D2-C3CA-418A-2622-93739FEDD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305BF-C76C-8E26-9360-70C3A1FBB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9BE71-60EA-2A03-1F36-01C7B7D3D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1A574-FBFA-69C0-5ADF-2D919B4B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F8D57-88FC-0DF3-31B8-2223BCC8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24BB-DCC2-F791-011F-7A6D465A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0D2B4-72AC-3C1E-1056-39AD82B9B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A9E2F-2C49-9D4C-452A-A9D06D5B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AE33B-2247-ABB2-0364-49670582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BB41B-2A5B-037D-3D0E-F6BECF94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CE19C5-483D-C876-E171-02C5D6380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DB540-9C4F-1CED-D197-7FCF55A90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4E023-A271-9F44-A37D-B1005531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1EF8D-E95E-CC87-9BEE-116AE2F3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3A088-1F04-DFF6-3B90-5BBA4C18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4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3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44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0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4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C8B343F-E060-EE2D-EE6E-920118F49FBD}"/>
              </a:ext>
            </a:extLst>
          </p:cNvPr>
          <p:cNvGrpSpPr/>
          <p:nvPr userDrawn="1"/>
        </p:nvGrpSpPr>
        <p:grpSpPr>
          <a:xfrm>
            <a:off x="-1270" y="337820"/>
            <a:ext cx="12193270" cy="6520180"/>
            <a:chOff x="-2" y="594"/>
            <a:chExt cx="19202" cy="10268"/>
          </a:xfrm>
        </p:grpSpPr>
        <p:grpSp>
          <p:nvGrpSpPr>
            <p:cNvPr id="6" name="组合 8">
              <a:extLst>
                <a:ext uri="{FF2B5EF4-FFF2-40B4-BE49-F238E27FC236}">
                  <a16:creationId xmlns:a16="http://schemas.microsoft.com/office/drawing/2014/main" id="{84549956-C477-1FF7-783B-B82785F9ADE4}"/>
                </a:ext>
              </a:extLst>
            </p:cNvPr>
            <p:cNvGrpSpPr/>
            <p:nvPr/>
          </p:nvGrpSpPr>
          <p:grpSpPr>
            <a:xfrm>
              <a:off x="-2" y="7810"/>
              <a:ext cx="19202" cy="3052"/>
              <a:chOff x="-2" y="7810"/>
              <a:chExt cx="19202" cy="3052"/>
            </a:xfrm>
          </p:grpSpPr>
          <p:pic>
            <p:nvPicPr>
              <p:cNvPr id="8" name="图片 7" descr="26">
                <a:extLst>
                  <a:ext uri="{FF2B5EF4-FFF2-40B4-BE49-F238E27FC236}">
                    <a16:creationId xmlns:a16="http://schemas.microsoft.com/office/drawing/2014/main" id="{3B534A50-1027-0150-408D-6D3F1D4511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51029" b="-206"/>
              <a:stretch>
                <a:fillRect/>
              </a:stretch>
            </p:blipFill>
            <p:spPr>
              <a:xfrm>
                <a:off x="0" y="8506"/>
                <a:ext cx="19200" cy="2356"/>
              </a:xfrm>
              <a:prstGeom prst="rect">
                <a:avLst/>
              </a:prstGeom>
            </p:spPr>
          </p:pic>
          <p:grpSp>
            <p:nvGrpSpPr>
              <p:cNvPr id="9" name="组合 11">
                <a:extLst>
                  <a:ext uri="{FF2B5EF4-FFF2-40B4-BE49-F238E27FC236}">
                    <a16:creationId xmlns:a16="http://schemas.microsoft.com/office/drawing/2014/main" id="{DCB47ABF-F2FC-BEB7-594E-5FB96DCCD468}"/>
                  </a:ext>
                </a:extLst>
              </p:cNvPr>
              <p:cNvGrpSpPr/>
              <p:nvPr/>
            </p:nvGrpSpPr>
            <p:grpSpPr>
              <a:xfrm>
                <a:off x="-2" y="7810"/>
                <a:ext cx="19201" cy="3052"/>
                <a:chOff x="0" y="8532"/>
                <a:chExt cx="14658" cy="2330"/>
              </a:xfrm>
            </p:grpSpPr>
            <p:pic>
              <p:nvPicPr>
                <p:cNvPr id="10" name="图片 9" descr="15 (20)">
                  <a:extLst>
                    <a:ext uri="{FF2B5EF4-FFF2-40B4-BE49-F238E27FC236}">
                      <a16:creationId xmlns:a16="http://schemas.microsoft.com/office/drawing/2014/main" id="{F6AD668E-8E8B-BEF2-6918-F0269FB86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33246"/>
                <a:stretch>
                  <a:fillRect/>
                </a:stretch>
              </p:blipFill>
              <p:spPr>
                <a:xfrm>
                  <a:off x="0" y="8532"/>
                  <a:ext cx="7329" cy="2330"/>
                </a:xfrm>
                <a:prstGeom prst="rect">
                  <a:avLst/>
                </a:prstGeom>
              </p:spPr>
            </p:pic>
            <p:pic>
              <p:nvPicPr>
                <p:cNvPr id="11" name="图片 10" descr="15 (20)">
                  <a:extLst>
                    <a:ext uri="{FF2B5EF4-FFF2-40B4-BE49-F238E27FC236}">
                      <a16:creationId xmlns:a16="http://schemas.microsoft.com/office/drawing/2014/main" id="{5DBBEA71-1F21-CE3A-30A4-E6936014C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36199"/>
                <a:stretch>
                  <a:fillRect/>
                </a:stretch>
              </p:blipFill>
              <p:spPr>
                <a:xfrm flipH="1">
                  <a:off x="7329" y="8635"/>
                  <a:ext cx="7329" cy="2227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圆角矩形 3">
              <a:extLst>
                <a:ext uri="{FF2B5EF4-FFF2-40B4-BE49-F238E27FC236}">
                  <a16:creationId xmlns:a16="http://schemas.microsoft.com/office/drawing/2014/main" id="{65202682-C638-3D16-8D3E-6444D326348D}"/>
                </a:ext>
              </a:extLst>
            </p:cNvPr>
            <p:cNvSpPr/>
            <p:nvPr/>
          </p:nvSpPr>
          <p:spPr>
            <a:xfrm>
              <a:off x="190" y="594"/>
              <a:ext cx="18821" cy="9983"/>
            </a:xfrm>
            <a:prstGeom prst="roundRect">
              <a:avLst/>
            </a:prstGeom>
            <a:solidFill>
              <a:srgbClr val="FCFCFC"/>
            </a:solidFill>
            <a:ln w="15875">
              <a:solidFill>
                <a:srgbClr val="35857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75E8F39-2F28-E639-07A7-B59B1D3CDAD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5B1E07-8397-F0E3-A8D6-8D5E2489561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2B6F7B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2B6F7B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EDC3E-20BD-E5A9-74E6-C6A25EE307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C4A53C-F1BA-8C38-6701-A10FFA5C19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36CCA3-60DC-FF68-96BE-367DC619F9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95AAEC-DCFA-365C-D4A8-0F9410FDB9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B7EF738-BF7E-8BC2-FCCC-9BB3D470D7F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8ABC09-2101-B8B9-AE4C-C8B23E638C9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2B6F7B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2B6F7B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FC9CA7-B818-836F-9C01-3D70614E9B6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461B4B-78E0-6DE2-83E9-C6743AA346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0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F180-8735-297E-FAEE-F9DC5DA0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61327-9727-73CA-4974-42D28BB57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CCCAF-D95A-7EAD-B03E-4340B19E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55754-9985-349B-E2FD-DFC62E57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9E5D3-5A26-00A0-1303-1EFD5FF2E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32C3-599C-E24F-C242-063DA6E5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FE41C-C38E-1DB6-081C-46B2B8AF5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0D1A9-A6D0-223B-AA32-5155594A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0BDA0-02AA-1A33-4FE5-F9171AEF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3E18-7C9C-2EF5-4364-79C4770A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4575-03E1-8F71-D5FE-9DFFEBE7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27050-8026-CA68-5AB7-56A94215A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FB6C2-CD33-F7D7-FFC2-E84B8C3E7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36D58-8C53-3237-B231-F343EF70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C0167-1DF3-68E8-441D-C46023F7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238B1-601B-2646-84DB-FC5AA90A7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EDC5-F2F7-B123-A4D7-CCBD4271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B18DB-CC5B-FBF7-2EFC-97DBB16C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F6F35-DBE6-B04A-81B7-7CC8CF269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1AF8E-8A57-8F32-715D-DB74757C4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BAE75-D941-C9F2-7D07-43902D6206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BAA6B0-2878-46A5-F1E5-16D3F235B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7DD0C-EBBE-A96C-917B-622BE0FA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E2095D-3839-F0C2-9C7C-C8B760EB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8CB4-DF1F-1977-ADD3-1060CF1D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20003-47A0-47E5-BE54-AA319F9FE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C6711-9AB7-3010-EA09-F3179E7C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C8983-9062-8F21-33E3-5A10E1D0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0D3B6-F6A6-9845-F81A-ED2A1E080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B2276-A0A8-29AA-06CD-ECF742EC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81CE8-61F6-6599-24A9-69D2400A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6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206E8-BC02-2AFB-635E-425D32198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B779-C8EE-7855-66C2-738D84A2A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95B20-C4EB-4F4D-85F7-687154DC8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1E78BC-EED0-26F2-AB55-795DFEE62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BFB7-6B06-73EA-A6BD-DF9B2701D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D1623-A630-7B92-D590-ECF605F1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B2E8-5203-4F99-9FB2-2E41AD1A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A0666F-A6C5-CDC0-826F-B4864868A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18D78-5F82-61EC-F672-423634AD6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F8EB8-69BD-973F-BAE7-8C8A4873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2C081-FAA4-DDC3-5CC6-2E5B6ED0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B1B77-C615-7BB5-5585-C8FA9A916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2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7ADF60-E2CA-8391-FA5D-F0D97FF6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F6A74-1E9E-5ACB-28A6-243A334C7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1A0FC-68DB-A785-330E-D2F47012A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4D529-DE3D-4919-8907-8971A5F343E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6717-B63C-AA92-AAA1-BDD170E2C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43EA6-0B74-4C4D-C5A9-C1DFFF32F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D919B-D45D-4A54-90C6-8923B74891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2EB9F70-D788-321F-CE77-0B9F8574A77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C77244-AE90-8758-9339-9FC2661F19D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A4E19B-4339-A448-7CCA-CBF4964832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8B5DE-BCC1-5567-7A4E-CBC4798D81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003DFE-2CB8-3A7F-8BAD-6E0240E103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A84399-C12C-3FE6-2E42-74E3AE3B4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EE52F2-4721-84EB-D1C0-02A61C8A177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7C9BCB-9CE4-0708-8AA3-055AF7B5828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82B267-1F90-0CFE-7F41-A1A80920753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13947D-F479-9C2A-AF31-18B0A4CEA55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61DFC3E-4BCB-5B3B-65C6-A06407E1169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7836FE-668F-89C3-D6C5-F46D0BDF369F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83D273-E033-D7D3-0D39-E55B07179B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78C38-E6A0-1A16-CE5F-E1C00145A5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01EDF-D23C-A926-E262-46B65C5E54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E2DF7B-5352-C05B-D8BE-9AC22408FE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A86EE9D-59A1-7CDA-3CF8-618DBDFDA6F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807596-88CC-B63C-2932-950C49E6509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32AD3-C630-F7E9-2349-B01037AD7E4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FEE6E3-236E-C7F3-65AE-2C9A56E5C5B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6">
            <a:extLst>
              <a:ext uri="{FF2B5EF4-FFF2-40B4-BE49-F238E27FC236}">
                <a16:creationId xmlns:a16="http://schemas.microsoft.com/office/drawing/2014/main" id="{9F9F74B2-5D93-95B7-4A80-3221597D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29" b="-206"/>
          <a:stretch>
            <a:fillRect/>
          </a:stretch>
        </p:blipFill>
        <p:spPr>
          <a:xfrm>
            <a:off x="0" y="5401310"/>
            <a:ext cx="12192000" cy="1496060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A3912815-A92C-9F87-18C8-2CFBC620C5B2}"/>
              </a:ext>
            </a:extLst>
          </p:cNvPr>
          <p:cNvGrpSpPr/>
          <p:nvPr/>
        </p:nvGrpSpPr>
        <p:grpSpPr>
          <a:xfrm>
            <a:off x="-1270" y="4959117"/>
            <a:ext cx="12192832" cy="1938253"/>
            <a:chOff x="0" y="8532"/>
            <a:chExt cx="14658" cy="2330"/>
          </a:xfrm>
        </p:grpSpPr>
        <p:pic>
          <p:nvPicPr>
            <p:cNvPr id="6" name="图片 9" descr="15 (20)">
              <a:extLst>
                <a:ext uri="{FF2B5EF4-FFF2-40B4-BE49-F238E27FC236}">
                  <a16:creationId xmlns:a16="http://schemas.microsoft.com/office/drawing/2014/main" id="{ED365D44-6AC1-832A-1E99-C5EEF47C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7" name="图片 10" descr="15 (20)">
              <a:extLst>
                <a:ext uri="{FF2B5EF4-FFF2-40B4-BE49-F238E27FC236}">
                  <a16:creationId xmlns:a16="http://schemas.microsoft.com/office/drawing/2014/main" id="{134545B6-2D53-4F54-147C-5A42BE71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8" name="图片 16" descr="千库网_春季春天黄色花朵植物边框_元素编号13605847">
            <a:extLst>
              <a:ext uri="{FF2B5EF4-FFF2-40B4-BE49-F238E27FC236}">
                <a16:creationId xmlns:a16="http://schemas.microsoft.com/office/drawing/2014/main" id="{A144BD6A-EC61-04B9-99B8-223459B1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65" r="38698"/>
          <a:stretch>
            <a:fillRect/>
          </a:stretch>
        </p:blipFill>
        <p:spPr>
          <a:xfrm>
            <a:off x="-1270" y="123190"/>
            <a:ext cx="3736975" cy="5464175"/>
          </a:xfrm>
          <a:prstGeom prst="rect">
            <a:avLst/>
          </a:prstGeom>
        </p:spPr>
      </p:pic>
      <p:pic>
        <p:nvPicPr>
          <p:cNvPr id="9" name="图片 6" descr="_3_1_13394327">
            <a:extLst>
              <a:ext uri="{FF2B5EF4-FFF2-40B4-BE49-F238E27FC236}">
                <a16:creationId xmlns:a16="http://schemas.microsoft.com/office/drawing/2014/main" id="{68F3ECD3-D975-FCB1-F932-0D6274663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1599565"/>
            <a:ext cx="4765040" cy="5092065"/>
          </a:xfrm>
          <a:prstGeom prst="rect">
            <a:avLst/>
          </a:prstGeom>
        </p:spPr>
      </p:pic>
      <p:sp>
        <p:nvSpPr>
          <p:cNvPr id="10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4663440" y="641110"/>
            <a:ext cx="7142480" cy="4455159"/>
          </a:xfrm>
          <a:prstGeom prst="roundRect">
            <a:avLst/>
          </a:prstGeom>
          <a:noFill/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06B1C19A-6EE0-502B-E357-9F58364863FC}"/>
              </a:ext>
            </a:extLst>
          </p:cNvPr>
          <p:cNvSpPr txBox="1"/>
          <p:nvPr/>
        </p:nvSpPr>
        <p:spPr>
          <a:xfrm>
            <a:off x="7330119" y="287167"/>
            <a:ext cx="1478290" cy="707886"/>
          </a:xfrm>
          <a:prstGeom prst="rect">
            <a:avLst/>
          </a:prstGeom>
          <a:solidFill>
            <a:srgbClr val="35857F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noProof="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sp>
        <p:nvSpPr>
          <p:cNvPr id="2" name="文本框 15">
            <a:extLst>
              <a:ext uri="{FF2B5EF4-FFF2-40B4-BE49-F238E27FC236}">
                <a16:creationId xmlns:a16="http://schemas.microsoft.com/office/drawing/2014/main" id="{8C93C4DF-2148-49D8-C89B-38E598C00711}"/>
              </a:ext>
            </a:extLst>
          </p:cNvPr>
          <p:cNvSpPr txBox="1"/>
          <p:nvPr/>
        </p:nvSpPr>
        <p:spPr>
          <a:xfrm>
            <a:off x="7695109" y="4956402"/>
            <a:ext cx="1079142" cy="584775"/>
          </a:xfrm>
          <a:prstGeom prst="rect">
            <a:avLst/>
          </a:prstGeom>
          <a:solidFill>
            <a:srgbClr val="35857F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Tiết</a:t>
            </a:r>
            <a:r>
              <a:rPr lang="en-US" altLang="zh-CN" sz="3200" noProof="0" dirty="0">
                <a:solidFill>
                  <a:prstClr val="whit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00EF1D-A3A5-8A4B-5BA7-A1AE669F5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885" y="757417"/>
            <a:ext cx="7139035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27451A-3C39-D0B2-1E06-F6FD6749938A}"/>
              </a:ext>
            </a:extLst>
          </p:cNvPr>
          <p:cNvSpPr txBox="1"/>
          <p:nvPr/>
        </p:nvSpPr>
        <p:spPr>
          <a:xfrm>
            <a:off x="4833813" y="1204880"/>
            <a:ext cx="20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4E6B26-1C8A-1BC1-1492-048A73A9C26B}"/>
              </a:ext>
            </a:extLst>
          </p:cNvPr>
          <p:cNvSpPr txBox="1"/>
          <p:nvPr/>
        </p:nvSpPr>
        <p:spPr>
          <a:xfrm>
            <a:off x="1104817" y="1962997"/>
            <a:ext cx="103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Mai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đã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hết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tiền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E445E3-3DD7-BCD6-A31F-6F060EB8AEE4}"/>
              </a:ext>
            </a:extLst>
          </p:cNvPr>
          <p:cNvSpPr txBox="1"/>
          <p:nvPr/>
        </p:nvSpPr>
        <p:spPr>
          <a:xfrm>
            <a:off x="2355388" y="2721114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28 000 + 3 000 = 31 000 (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4AAC8E-04D9-B6B4-8978-41B75207E286}"/>
              </a:ext>
            </a:extLst>
          </p:cNvPr>
          <p:cNvSpPr txBox="1"/>
          <p:nvPr/>
        </p:nvSpPr>
        <p:spPr>
          <a:xfrm>
            <a:off x="966828" y="3479232"/>
            <a:ext cx="1059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Vậy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cô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trả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lại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cho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Mai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tiền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F0E082-9A96-77D9-87FF-A850C894384C}"/>
              </a:ext>
            </a:extLst>
          </p:cNvPr>
          <p:cNvGrpSpPr/>
          <p:nvPr/>
        </p:nvGrpSpPr>
        <p:grpSpPr>
          <a:xfrm>
            <a:off x="375256" y="626750"/>
            <a:ext cx="2401194" cy="881842"/>
            <a:chOff x="2128173" y="1005676"/>
            <a:chExt cx="457649" cy="98383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3E5590-C11E-BE89-7E74-206022587CF7}"/>
                </a:ext>
              </a:extLst>
            </p:cNvPr>
            <p:cNvSpPr/>
            <p:nvPr/>
          </p:nvSpPr>
          <p:spPr>
            <a:xfrm>
              <a:off x="2128173" y="1005676"/>
              <a:ext cx="457649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15C7D4-F8D7-62A8-AD52-1DD2ADCAF0F8}"/>
                </a:ext>
              </a:extLst>
            </p:cNvPr>
            <p:cNvSpPr txBox="1"/>
            <p:nvPr/>
          </p:nvSpPr>
          <p:spPr>
            <a:xfrm>
              <a:off x="2169209" y="1052970"/>
              <a:ext cx="416613" cy="92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4: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D9A9546-859C-5637-53AB-44CBC91BE684}"/>
              </a:ext>
            </a:extLst>
          </p:cNvPr>
          <p:cNvSpPr txBox="1"/>
          <p:nvPr/>
        </p:nvSpPr>
        <p:spPr>
          <a:xfrm>
            <a:off x="2493377" y="4287579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50 000 – 31 000 = 19 000 (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0E31E-B1CE-66D8-ACF2-69016B768D10}"/>
              </a:ext>
            </a:extLst>
          </p:cNvPr>
          <p:cNvSpPr txBox="1"/>
          <p:nvPr/>
        </p:nvSpPr>
        <p:spPr>
          <a:xfrm>
            <a:off x="4245613" y="5095926"/>
            <a:ext cx="663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4000" b="1" u="sng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19 000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đồng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7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95DAFF-AFC5-E66E-CFAC-B64D8677BC03}"/>
              </a:ext>
            </a:extLst>
          </p:cNvPr>
          <p:cNvGrpSpPr/>
          <p:nvPr/>
        </p:nvGrpSpPr>
        <p:grpSpPr>
          <a:xfrm>
            <a:off x="741015" y="648962"/>
            <a:ext cx="8785369" cy="872630"/>
            <a:chOff x="2128173" y="1005676"/>
            <a:chExt cx="1397525" cy="9912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FDDE909-15DE-2807-5E30-5A16EBE64A7F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6DADFB-9A0C-B283-000B-D2EA61313FE9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4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5: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hợp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F1864A-DEF8-71BF-D048-0F26B15EF79B}"/>
              </a:ext>
            </a:extLst>
          </p:cNvPr>
          <p:cNvSpPr txBox="1"/>
          <p:nvPr/>
        </p:nvSpPr>
        <p:spPr>
          <a:xfrm>
            <a:off x="1140275" y="2222462"/>
            <a:ext cx="462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8       4    6   5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34B62-D905-429D-E224-C84AD238C015}"/>
              </a:ext>
            </a:extLst>
          </p:cNvPr>
          <p:cNvSpPr txBox="1"/>
          <p:nvPr/>
        </p:nvSpPr>
        <p:spPr>
          <a:xfrm>
            <a:off x="1697544" y="4511355"/>
            <a:ext cx="3477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 2  8          7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1486C-4FC3-E30C-756B-CC44825AB04B}"/>
              </a:ext>
            </a:extLst>
          </p:cNvPr>
          <p:cNvSpPr txBox="1"/>
          <p:nvPr/>
        </p:nvSpPr>
        <p:spPr>
          <a:xfrm>
            <a:off x="1697543" y="3210582"/>
            <a:ext cx="286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3          7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781A6-29B9-3BB6-DB32-A5439E523857}"/>
              </a:ext>
            </a:extLst>
          </p:cNvPr>
          <p:cNvSpPr txBox="1"/>
          <p:nvPr/>
        </p:nvSpPr>
        <p:spPr>
          <a:xfrm>
            <a:off x="254465" y="257739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2D22AA-D659-AEB5-E989-69896E126DD0}"/>
              </a:ext>
            </a:extLst>
          </p:cNvPr>
          <p:cNvCxnSpPr>
            <a:cxnSpLocks/>
          </p:cNvCxnSpPr>
          <p:nvPr/>
        </p:nvCxnSpPr>
        <p:spPr>
          <a:xfrm flipH="1">
            <a:off x="339170" y="4290238"/>
            <a:ext cx="52968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1E9F17-EC33-B914-060C-E4AC3664E3AB}"/>
              </a:ext>
            </a:extLst>
          </p:cNvPr>
          <p:cNvSpPr/>
          <p:nvPr/>
        </p:nvSpPr>
        <p:spPr>
          <a:xfrm>
            <a:off x="1807855" y="2271828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4EB155-412D-3CFF-729D-211D9B81D666}"/>
              </a:ext>
            </a:extLst>
          </p:cNvPr>
          <p:cNvGrpSpPr/>
          <p:nvPr/>
        </p:nvGrpSpPr>
        <p:grpSpPr>
          <a:xfrm>
            <a:off x="1809503" y="2283727"/>
            <a:ext cx="815472" cy="767229"/>
            <a:chOff x="3259227" y="5108059"/>
            <a:chExt cx="815472" cy="76722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6637166-2481-537B-BEAF-8D4319056942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9E090D-CD24-2696-92D6-7C5386258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CC407F0-BFAD-AAF7-73A8-A0A1C47EFD2C}"/>
              </a:ext>
            </a:extLst>
          </p:cNvPr>
          <p:cNvSpPr/>
          <p:nvPr/>
        </p:nvSpPr>
        <p:spPr>
          <a:xfrm>
            <a:off x="2512733" y="3210582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A87D5D-2279-8D35-17EA-FEC77AB090F0}"/>
              </a:ext>
            </a:extLst>
          </p:cNvPr>
          <p:cNvSpPr/>
          <p:nvPr/>
        </p:nvSpPr>
        <p:spPr>
          <a:xfrm>
            <a:off x="4359881" y="32605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D406E7-8E26-148C-0D4D-374E6B8712D5}"/>
              </a:ext>
            </a:extLst>
          </p:cNvPr>
          <p:cNvSpPr/>
          <p:nvPr/>
        </p:nvSpPr>
        <p:spPr>
          <a:xfrm>
            <a:off x="882071" y="4645168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28602A9-C5CA-B635-1E9E-1425D9A80E13}"/>
              </a:ext>
            </a:extLst>
          </p:cNvPr>
          <p:cNvSpPr/>
          <p:nvPr/>
        </p:nvSpPr>
        <p:spPr>
          <a:xfrm>
            <a:off x="3454654" y="4574981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73635F6-23E8-86B6-8699-9C1161CAE14F}"/>
              </a:ext>
            </a:extLst>
          </p:cNvPr>
          <p:cNvGrpSpPr/>
          <p:nvPr/>
        </p:nvGrpSpPr>
        <p:grpSpPr>
          <a:xfrm>
            <a:off x="2484683" y="3215871"/>
            <a:ext cx="815472" cy="767229"/>
            <a:chOff x="3259227" y="5108059"/>
            <a:chExt cx="815472" cy="76722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4AB4EBE-8B08-7529-571B-ACF2929C611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E202D62-E276-FB94-C19D-CB6674711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D36042-BFA9-9B95-B29A-850E6F10FD4A}"/>
              </a:ext>
            </a:extLst>
          </p:cNvPr>
          <p:cNvGrpSpPr/>
          <p:nvPr/>
        </p:nvGrpSpPr>
        <p:grpSpPr>
          <a:xfrm>
            <a:off x="4375835" y="3249954"/>
            <a:ext cx="815472" cy="767229"/>
            <a:chOff x="3259227" y="5108059"/>
            <a:chExt cx="815472" cy="76722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B9ACF3E1-C04A-190A-B06B-8D3795C16865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989E3DC-E4F2-2DA9-8C3A-30F8B507C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35A6C1-8186-8F33-E4F3-1110924FABBF}"/>
              </a:ext>
            </a:extLst>
          </p:cNvPr>
          <p:cNvGrpSpPr/>
          <p:nvPr/>
        </p:nvGrpSpPr>
        <p:grpSpPr>
          <a:xfrm>
            <a:off x="3465704" y="4578519"/>
            <a:ext cx="815472" cy="767229"/>
            <a:chOff x="3259227" y="5108059"/>
            <a:chExt cx="815472" cy="76722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D299A16-EF99-CE01-FF11-B50ADA28E875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CA54073-3CD5-8201-A378-E24146AD0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06932E-D723-49BB-89AD-4BFFA1E6B022}"/>
              </a:ext>
            </a:extLst>
          </p:cNvPr>
          <p:cNvGrpSpPr/>
          <p:nvPr/>
        </p:nvGrpSpPr>
        <p:grpSpPr>
          <a:xfrm>
            <a:off x="871021" y="4634016"/>
            <a:ext cx="815472" cy="767229"/>
            <a:chOff x="3259227" y="5108059"/>
            <a:chExt cx="815472" cy="76722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8DA2F9-40B3-CA23-6FAF-C12633E68A18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5252A88-C033-E9CA-10F0-C76D9CFDB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FDC252-5751-0188-1FDC-B9462CB52646}"/>
              </a:ext>
            </a:extLst>
          </p:cNvPr>
          <p:cNvSpPr txBox="1"/>
          <p:nvPr/>
        </p:nvSpPr>
        <p:spPr>
          <a:xfrm>
            <a:off x="7477884" y="2222462"/>
            <a:ext cx="3235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9        7   2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FC5983-530A-0AFE-E7AF-3DEEE9FDF0D8}"/>
              </a:ext>
            </a:extLst>
          </p:cNvPr>
          <p:cNvSpPr txBox="1"/>
          <p:nvPr/>
        </p:nvSpPr>
        <p:spPr>
          <a:xfrm>
            <a:off x="7270743" y="4526236"/>
            <a:ext cx="4143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 6  8          5  3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441D6B-2E43-4758-4703-2E8957074925}"/>
              </a:ext>
            </a:extLst>
          </p:cNvPr>
          <p:cNvSpPr txBox="1"/>
          <p:nvPr/>
        </p:nvSpPr>
        <p:spPr>
          <a:xfrm>
            <a:off x="8102542" y="3288672"/>
            <a:ext cx="3379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3   7        4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E9C4CF-68EB-A19F-20B0-00A34FECB02A}"/>
              </a:ext>
            </a:extLst>
          </p:cNvPr>
          <p:cNvSpPr txBox="1"/>
          <p:nvPr/>
        </p:nvSpPr>
        <p:spPr>
          <a:xfrm>
            <a:off x="6675850" y="25550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0E45B7B-A7B5-C201-20B6-9F3170EA0697}"/>
              </a:ext>
            </a:extLst>
          </p:cNvPr>
          <p:cNvCxnSpPr>
            <a:cxnSpLocks/>
          </p:cNvCxnSpPr>
          <p:nvPr/>
        </p:nvCxnSpPr>
        <p:spPr>
          <a:xfrm flipH="1">
            <a:off x="6676779" y="4290238"/>
            <a:ext cx="52968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5E7330B-F4FE-3657-2473-7C76489B6FCC}"/>
              </a:ext>
            </a:extLst>
          </p:cNvPr>
          <p:cNvSpPr/>
          <p:nvPr/>
        </p:nvSpPr>
        <p:spPr>
          <a:xfrm>
            <a:off x="8145464" y="2271828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0BF2D2-1CAA-4845-59F8-FB2A19CC3698}"/>
              </a:ext>
            </a:extLst>
          </p:cNvPr>
          <p:cNvSpPr/>
          <p:nvPr/>
        </p:nvSpPr>
        <p:spPr>
          <a:xfrm>
            <a:off x="7364557" y="3371680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2FF44FE-533E-A536-8A03-55D65B43C4BC}"/>
              </a:ext>
            </a:extLst>
          </p:cNvPr>
          <p:cNvSpPr/>
          <p:nvPr/>
        </p:nvSpPr>
        <p:spPr>
          <a:xfrm>
            <a:off x="8917472" y="4589405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3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A98456E-4984-E65A-47BB-4E42EF74AD3A}"/>
              </a:ext>
            </a:extLst>
          </p:cNvPr>
          <p:cNvGrpSpPr/>
          <p:nvPr/>
        </p:nvGrpSpPr>
        <p:grpSpPr>
          <a:xfrm>
            <a:off x="8908179" y="4578253"/>
            <a:ext cx="815472" cy="767229"/>
            <a:chOff x="3259227" y="5108059"/>
            <a:chExt cx="815472" cy="767229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AAAD27A-9E58-4C66-294A-BCF1E887B50A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67374CA-674E-093C-2184-F585978D7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91C3738-41B8-52D9-C953-4FDA0AC9ACA2}"/>
              </a:ext>
            </a:extLst>
          </p:cNvPr>
          <p:cNvSpPr/>
          <p:nvPr/>
        </p:nvSpPr>
        <p:spPr>
          <a:xfrm>
            <a:off x="10673224" y="2207826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7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BC0D384-5258-9575-DBD9-B3713B3A0120}"/>
              </a:ext>
            </a:extLst>
          </p:cNvPr>
          <p:cNvSpPr/>
          <p:nvPr/>
        </p:nvSpPr>
        <p:spPr>
          <a:xfrm>
            <a:off x="9812844" y="3362152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7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D98DC36-0686-4C6A-8460-32BD7927576F}"/>
              </a:ext>
            </a:extLst>
          </p:cNvPr>
          <p:cNvGrpSpPr/>
          <p:nvPr/>
        </p:nvGrpSpPr>
        <p:grpSpPr>
          <a:xfrm>
            <a:off x="10643989" y="2218144"/>
            <a:ext cx="815472" cy="767229"/>
            <a:chOff x="3259227" y="5108059"/>
            <a:chExt cx="815472" cy="767229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AA5F740-18ED-5900-A2A4-2967DBE7094F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BE6902C-8902-A630-ADF9-A9A463B1D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E0E2A39-6FB1-87FB-8675-7AFF36699538}"/>
              </a:ext>
            </a:extLst>
          </p:cNvPr>
          <p:cNvGrpSpPr/>
          <p:nvPr/>
        </p:nvGrpSpPr>
        <p:grpSpPr>
          <a:xfrm>
            <a:off x="7347586" y="3363653"/>
            <a:ext cx="815472" cy="767229"/>
            <a:chOff x="3259227" y="5108059"/>
            <a:chExt cx="815472" cy="76722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BDEA9B1A-C75C-0E6F-D240-3CC77A5ED461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BC6A88B-430B-80BC-A86D-31DC3C577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2478BE2-3A5D-4E50-DD56-7935FDE8CF9F}"/>
              </a:ext>
            </a:extLst>
          </p:cNvPr>
          <p:cNvGrpSpPr/>
          <p:nvPr/>
        </p:nvGrpSpPr>
        <p:grpSpPr>
          <a:xfrm>
            <a:off x="9786240" y="3371680"/>
            <a:ext cx="815472" cy="767229"/>
            <a:chOff x="3259227" y="5108059"/>
            <a:chExt cx="815472" cy="767229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1ADADC06-2E7C-58C9-C879-D906F4850A7D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5A5F39E-2CFC-6ED6-8816-B16BC68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FCE610-E2FC-597B-DDBB-B768845F7E9F}"/>
              </a:ext>
            </a:extLst>
          </p:cNvPr>
          <p:cNvGrpSpPr/>
          <p:nvPr/>
        </p:nvGrpSpPr>
        <p:grpSpPr>
          <a:xfrm>
            <a:off x="8145464" y="2260676"/>
            <a:ext cx="815472" cy="767229"/>
            <a:chOff x="3259227" y="5108059"/>
            <a:chExt cx="815472" cy="767229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AF59285-BAFB-A1EA-D560-A970378F4CB2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06C1801-45AB-3674-FD6B-C9875B787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55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1" grpId="0" animBg="1"/>
      <p:bldP spid="26" grpId="0" animBg="1"/>
      <p:bldP spid="27" grpId="0" animBg="1"/>
      <p:bldP spid="29" grpId="0" animBg="1"/>
      <p:bldP spid="30" grpId="0" animBg="1"/>
      <p:bldP spid="44" grpId="0"/>
      <p:bldP spid="45" grpId="0"/>
      <p:bldP spid="46" grpId="0"/>
      <p:bldP spid="47" grpId="0"/>
      <p:bldP spid="49" grpId="0" animBg="1"/>
      <p:bldP spid="54" grpId="0" animBg="1"/>
      <p:bldP spid="56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千库网_儿童阅读书籍读书看书_元素编号13394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82" y="767943"/>
            <a:ext cx="4605020" cy="56476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F3F0555-A990-ACE2-B2BD-23828472D1BE}"/>
              </a:ext>
            </a:extLst>
          </p:cNvPr>
          <p:cNvGrpSpPr/>
          <p:nvPr/>
        </p:nvGrpSpPr>
        <p:grpSpPr>
          <a:xfrm>
            <a:off x="220898" y="2797437"/>
            <a:ext cx="6612436" cy="1193606"/>
            <a:chOff x="508237" y="1921322"/>
            <a:chExt cx="4708000" cy="119360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3465629-A162-9422-BC51-0AD2C1D35593}"/>
                </a:ext>
              </a:extLst>
            </p:cNvPr>
            <p:cNvSpPr/>
            <p:nvPr/>
          </p:nvSpPr>
          <p:spPr>
            <a:xfrm>
              <a:off x="508237" y="1921322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82CFA-5BDD-09B9-650B-D40C41E8A940}"/>
                </a:ext>
              </a:extLst>
            </p:cNvPr>
            <p:cNvSpPr txBox="1"/>
            <p:nvPr/>
          </p:nvSpPr>
          <p:spPr>
            <a:xfrm>
              <a:off x="674493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Hoàn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tập</a:t>
              </a:r>
              <a:endPara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32CD50-E5E9-A2DA-1A3F-B0C7DF7160D2}"/>
              </a:ext>
            </a:extLst>
          </p:cNvPr>
          <p:cNvGrpSpPr/>
          <p:nvPr/>
        </p:nvGrpSpPr>
        <p:grpSpPr>
          <a:xfrm>
            <a:off x="1227075" y="4507735"/>
            <a:ext cx="6139007" cy="1193606"/>
            <a:chOff x="4281055" y="3429000"/>
            <a:chExt cx="4791126" cy="119360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A983EF1-E91F-814D-E996-7E5C5C95898D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9E906F-6E8A-56EE-5865-D3E61B19A749}"/>
                </a:ext>
              </a:extLst>
            </p:cNvPr>
            <p:cNvSpPr txBox="1"/>
            <p:nvPr/>
          </p:nvSpPr>
          <p:spPr>
            <a:xfrm>
              <a:off x="4530437" y="3634586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mới</a:t>
              </a:r>
              <a:endPara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D77D03-5C94-7418-BAB8-E5F8BE490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442" y="651219"/>
            <a:ext cx="5108891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6">
            <a:extLst>
              <a:ext uri="{FF2B5EF4-FFF2-40B4-BE49-F238E27FC236}">
                <a16:creationId xmlns:a16="http://schemas.microsoft.com/office/drawing/2014/main" id="{9F9F74B2-5D93-95B7-4A80-3221597DD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029" b="-206"/>
          <a:stretch>
            <a:fillRect/>
          </a:stretch>
        </p:blipFill>
        <p:spPr>
          <a:xfrm>
            <a:off x="0" y="5401310"/>
            <a:ext cx="12192000" cy="1496060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A3912815-A92C-9F87-18C8-2CFBC620C5B2}"/>
              </a:ext>
            </a:extLst>
          </p:cNvPr>
          <p:cNvGrpSpPr/>
          <p:nvPr/>
        </p:nvGrpSpPr>
        <p:grpSpPr>
          <a:xfrm>
            <a:off x="-1270" y="4959117"/>
            <a:ext cx="12192832" cy="1938253"/>
            <a:chOff x="0" y="8532"/>
            <a:chExt cx="14658" cy="2330"/>
          </a:xfrm>
        </p:grpSpPr>
        <p:pic>
          <p:nvPicPr>
            <p:cNvPr id="6" name="图片 9" descr="15 (20)">
              <a:extLst>
                <a:ext uri="{FF2B5EF4-FFF2-40B4-BE49-F238E27FC236}">
                  <a16:creationId xmlns:a16="http://schemas.microsoft.com/office/drawing/2014/main" id="{ED365D44-6AC1-832A-1E99-C5EEF47C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7" name="图片 10" descr="15 (20)">
              <a:extLst>
                <a:ext uri="{FF2B5EF4-FFF2-40B4-BE49-F238E27FC236}">
                  <a16:creationId xmlns:a16="http://schemas.microsoft.com/office/drawing/2014/main" id="{134545B6-2D53-4F54-147C-5A42BE71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8" name="图片 16" descr="千库网_春季春天黄色花朵植物边框_元素编号13605847">
            <a:extLst>
              <a:ext uri="{FF2B5EF4-FFF2-40B4-BE49-F238E27FC236}">
                <a16:creationId xmlns:a16="http://schemas.microsoft.com/office/drawing/2014/main" id="{A144BD6A-EC61-04B9-99B8-223459B159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65" r="38698"/>
          <a:stretch>
            <a:fillRect/>
          </a:stretch>
        </p:blipFill>
        <p:spPr>
          <a:xfrm>
            <a:off x="-1270" y="123190"/>
            <a:ext cx="3736975" cy="5464175"/>
          </a:xfrm>
          <a:prstGeom prst="rect">
            <a:avLst/>
          </a:prstGeom>
        </p:spPr>
      </p:pic>
      <p:pic>
        <p:nvPicPr>
          <p:cNvPr id="9" name="图片 6" descr="_3_1_13394327">
            <a:extLst>
              <a:ext uri="{FF2B5EF4-FFF2-40B4-BE49-F238E27FC236}">
                <a16:creationId xmlns:a16="http://schemas.microsoft.com/office/drawing/2014/main" id="{68F3ECD3-D975-FCB1-F932-0D6274663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1599565"/>
            <a:ext cx="4765040" cy="5092065"/>
          </a:xfrm>
          <a:prstGeom prst="rect">
            <a:avLst/>
          </a:prstGeom>
        </p:spPr>
      </p:pic>
      <p:sp>
        <p:nvSpPr>
          <p:cNvPr id="10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4663440" y="641110"/>
            <a:ext cx="7142480" cy="4455159"/>
          </a:xfrm>
          <a:prstGeom prst="roundRect">
            <a:avLst/>
          </a:prstGeom>
          <a:noFill/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06B1C19A-6EE0-502B-E357-9F58364863FC}"/>
              </a:ext>
            </a:extLst>
          </p:cNvPr>
          <p:cNvSpPr txBox="1"/>
          <p:nvPr/>
        </p:nvSpPr>
        <p:spPr>
          <a:xfrm>
            <a:off x="7319959" y="340074"/>
            <a:ext cx="1478290" cy="707886"/>
          </a:xfrm>
          <a:prstGeom prst="rect">
            <a:avLst/>
          </a:prstGeom>
          <a:solidFill>
            <a:srgbClr val="35857F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4721D-40CA-B632-185C-8C9B707521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92" y="694017"/>
            <a:ext cx="7955970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_春季春天黄色花朵植物边框_元素编号13605847"/>
          <p:cNvPicPr>
            <a:picLocks noChangeAspect="1"/>
          </p:cNvPicPr>
          <p:nvPr/>
        </p:nvPicPr>
        <p:blipFill>
          <a:blip r:embed="rId3"/>
          <a:srcRect t="10365" r="38698"/>
          <a:stretch>
            <a:fillRect/>
          </a:stretch>
        </p:blipFill>
        <p:spPr>
          <a:xfrm flipH="1">
            <a:off x="9836785" y="2969260"/>
            <a:ext cx="2355215" cy="34455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1270" y="4959350"/>
            <a:ext cx="12193270" cy="1938020"/>
            <a:chOff x="-2" y="7810"/>
            <a:chExt cx="19202" cy="3052"/>
          </a:xfrm>
        </p:grpSpPr>
        <p:pic>
          <p:nvPicPr>
            <p:cNvPr id="8" name="图片 7" descr="26"/>
            <p:cNvPicPr>
              <a:picLocks noChangeAspect="1"/>
            </p:cNvPicPr>
            <p:nvPr/>
          </p:nvPicPr>
          <p:blipFill>
            <a:blip r:embed="rId4"/>
            <a:srcRect t="51029" b="-206"/>
            <a:stretch>
              <a:fillRect/>
            </a:stretch>
          </p:blipFill>
          <p:spPr>
            <a:xfrm>
              <a:off x="0" y="8506"/>
              <a:ext cx="19200" cy="2356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-2" y="7810"/>
              <a:ext cx="19201" cy="3052"/>
              <a:chOff x="0" y="8532"/>
              <a:chExt cx="14658" cy="2330"/>
            </a:xfrm>
          </p:grpSpPr>
          <p:pic>
            <p:nvPicPr>
              <p:cNvPr id="10" name="图片 9" descr="15 (20)"/>
              <p:cNvPicPr>
                <a:picLocks noChangeAspect="1"/>
              </p:cNvPicPr>
              <p:nvPr/>
            </p:nvPicPr>
            <p:blipFill>
              <a:blip r:embed="rId5"/>
              <a:srcRect t="33246"/>
              <a:stretch>
                <a:fillRect/>
              </a:stretch>
            </p:blipFill>
            <p:spPr>
              <a:xfrm>
                <a:off x="0" y="8532"/>
                <a:ext cx="7329" cy="2330"/>
              </a:xfrm>
              <a:prstGeom prst="rect">
                <a:avLst/>
              </a:prstGeom>
            </p:spPr>
          </p:pic>
          <p:pic>
            <p:nvPicPr>
              <p:cNvPr id="11" name="图片 10" descr="15 (20)"/>
              <p:cNvPicPr>
                <a:picLocks noChangeAspect="1"/>
              </p:cNvPicPr>
              <p:nvPr/>
            </p:nvPicPr>
            <p:blipFill>
              <a:blip r:embed="rId5"/>
              <a:srcRect t="36199"/>
              <a:stretch>
                <a:fillRect/>
              </a:stretch>
            </p:blipFill>
            <p:spPr>
              <a:xfrm flipH="1">
                <a:off x="7329" y="8635"/>
                <a:ext cx="7329" cy="2227"/>
              </a:xfrm>
              <a:prstGeom prst="rect">
                <a:avLst/>
              </a:prstGeom>
            </p:spPr>
          </p:pic>
        </p:grpSp>
      </p:grpSp>
      <p:pic>
        <p:nvPicPr>
          <p:cNvPr id="13" name="图片 12" descr="_3_1_13394327"/>
          <p:cNvPicPr>
            <a:picLocks noChangeAspect="1"/>
          </p:cNvPicPr>
          <p:nvPr/>
        </p:nvPicPr>
        <p:blipFill>
          <a:blip r:embed="rId6"/>
          <a:srcRect l="11296"/>
          <a:stretch>
            <a:fillRect/>
          </a:stretch>
        </p:blipFill>
        <p:spPr>
          <a:xfrm>
            <a:off x="-1270" y="3435985"/>
            <a:ext cx="2638425" cy="317944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2121535" y="1498112"/>
            <a:ext cx="7947660" cy="2666708"/>
          </a:xfrm>
          <a:prstGeom prst="roundRect">
            <a:avLst/>
          </a:prstGeom>
          <a:noFill/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EC00A-CC4C-2A19-7C64-A918499AD3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8195" y="1216172"/>
            <a:ext cx="7321931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56B355-D725-198C-B24A-507C8447A0D7}"/>
              </a:ext>
            </a:extLst>
          </p:cNvPr>
          <p:cNvGrpSpPr/>
          <p:nvPr/>
        </p:nvGrpSpPr>
        <p:grpSpPr>
          <a:xfrm>
            <a:off x="741016" y="648962"/>
            <a:ext cx="7332538" cy="881842"/>
            <a:chOff x="2128173" y="1005676"/>
            <a:chExt cx="1397525" cy="983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6D278B5-A13A-FA05-76A4-53CDF96C4C8D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907C25-ABAA-7C28-9033-5346A81EFC86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2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310C2D-D17A-9433-125E-D826C65AC9FD}"/>
              </a:ext>
            </a:extLst>
          </p:cNvPr>
          <p:cNvGrpSpPr/>
          <p:nvPr/>
        </p:nvGrpSpPr>
        <p:grpSpPr>
          <a:xfrm>
            <a:off x="389779" y="2232183"/>
            <a:ext cx="5185857" cy="1193606"/>
            <a:chOff x="508237" y="1921322"/>
            <a:chExt cx="4708000" cy="119360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C1237DC-B013-7744-C9F2-A616EA126BAD}"/>
                </a:ext>
              </a:extLst>
            </p:cNvPr>
            <p:cNvSpPr/>
            <p:nvPr/>
          </p:nvSpPr>
          <p:spPr>
            <a:xfrm>
              <a:off x="508237" y="1921322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4B3087-2B14-32A1-4A3F-274C9064DFEB}"/>
                </a:ext>
              </a:extLst>
            </p:cNvPr>
            <p:cNvSpPr txBox="1"/>
            <p:nvPr/>
          </p:nvSpPr>
          <p:spPr>
            <a:xfrm>
              <a:off x="674493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639 + 5 246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6BA3E3C-23DD-0791-E805-4906B726BF23}"/>
              </a:ext>
            </a:extLst>
          </p:cNvPr>
          <p:cNvGrpSpPr/>
          <p:nvPr/>
        </p:nvGrpSpPr>
        <p:grpSpPr>
          <a:xfrm>
            <a:off x="6367549" y="2235394"/>
            <a:ext cx="5316215" cy="1193606"/>
            <a:chOff x="6718181" y="1893627"/>
            <a:chExt cx="4799328" cy="11936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55D4B3-2AE4-A997-C3C2-F1F81FC1250F}"/>
                </a:ext>
              </a:extLst>
            </p:cNvPr>
            <p:cNvSpPr/>
            <p:nvPr/>
          </p:nvSpPr>
          <p:spPr>
            <a:xfrm>
              <a:off x="6718181" y="1893627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95D5D8-523C-5F01-E5EB-947A619CD2AC}"/>
                </a:ext>
              </a:extLst>
            </p:cNvPr>
            <p:cNvSpPr txBox="1"/>
            <p:nvPr/>
          </p:nvSpPr>
          <p:spPr>
            <a:xfrm>
              <a:off x="6975765" y="1986012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13 627 – 8 454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664D23-314E-4BBC-BDDD-75E050731434}"/>
              </a:ext>
            </a:extLst>
          </p:cNvPr>
          <p:cNvGrpSpPr/>
          <p:nvPr/>
        </p:nvGrpSpPr>
        <p:grpSpPr>
          <a:xfrm>
            <a:off x="389780" y="3825294"/>
            <a:ext cx="5277421" cy="1193606"/>
            <a:chOff x="4281055" y="3429000"/>
            <a:chExt cx="4791126" cy="11936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CD9236D-1735-A59C-26DB-C4CF7EBEF0EF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B571D6-7FC3-732F-A7C9-0DB6C6542088}"/>
                </a:ext>
              </a:extLst>
            </p:cNvPr>
            <p:cNvSpPr txBox="1"/>
            <p:nvPr/>
          </p:nvSpPr>
          <p:spPr>
            <a:xfrm>
              <a:off x="4530437" y="3634586"/>
              <a:ext cx="45417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45 274 + 9 352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7600C9-3783-3F4C-FCDD-B94EAF76EF87}"/>
              </a:ext>
            </a:extLst>
          </p:cNvPr>
          <p:cNvGrpSpPr/>
          <p:nvPr/>
        </p:nvGrpSpPr>
        <p:grpSpPr>
          <a:xfrm>
            <a:off x="6406343" y="3760604"/>
            <a:ext cx="5277421" cy="1193606"/>
            <a:chOff x="4281055" y="3429000"/>
            <a:chExt cx="4791126" cy="11936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9AD544A-DB3F-B180-3C1E-A9B5AE1823DB}"/>
                </a:ext>
              </a:extLst>
            </p:cNvPr>
            <p:cNvSpPr/>
            <p:nvPr/>
          </p:nvSpPr>
          <p:spPr>
            <a:xfrm>
              <a:off x="4281055" y="3429000"/>
              <a:ext cx="4707999" cy="119360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3E7E3B-0A41-6C0E-85F7-D795CF7324AD}"/>
                </a:ext>
              </a:extLst>
            </p:cNvPr>
            <p:cNvSpPr txBox="1"/>
            <p:nvPr/>
          </p:nvSpPr>
          <p:spPr>
            <a:xfrm>
              <a:off x="4281055" y="3634586"/>
              <a:ext cx="47911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86 769 – 78 495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94F4D4A-282F-E0E4-55CD-3871910E2E35}"/>
              </a:ext>
            </a:extLst>
          </p:cNvPr>
          <p:cNvGrpSpPr/>
          <p:nvPr/>
        </p:nvGrpSpPr>
        <p:grpSpPr>
          <a:xfrm>
            <a:off x="459207" y="733629"/>
            <a:ext cx="7332538" cy="881842"/>
            <a:chOff x="2128173" y="1005676"/>
            <a:chExt cx="1397525" cy="98383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726F30-5DEC-7A45-CDAC-0E2992BE4C3B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962861-5280-C99D-516E-25519149BC6C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27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1: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AB5990-858F-5A9A-0E4E-4D5C69C88480}"/>
              </a:ext>
            </a:extLst>
          </p:cNvPr>
          <p:cNvSpPr txBox="1"/>
          <p:nvPr/>
        </p:nvSpPr>
        <p:spPr>
          <a:xfrm>
            <a:off x="1073774" y="2018429"/>
            <a:ext cx="1446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639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697EF4-FBE8-DEED-304B-84D64AF7ABDE}"/>
              </a:ext>
            </a:extLst>
          </p:cNvPr>
          <p:cNvSpPr txBox="1"/>
          <p:nvPr/>
        </p:nvSpPr>
        <p:spPr>
          <a:xfrm>
            <a:off x="477966" y="3951490"/>
            <a:ext cx="230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5 885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0E4624-87E3-937B-18B1-BA86F3702319}"/>
              </a:ext>
            </a:extLst>
          </p:cNvPr>
          <p:cNvSpPr txBox="1"/>
          <p:nvPr/>
        </p:nvSpPr>
        <p:spPr>
          <a:xfrm>
            <a:off x="477966" y="2970715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5 246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36E39C-BAAE-7C48-48F9-69722A6C9FCB}"/>
              </a:ext>
            </a:extLst>
          </p:cNvPr>
          <p:cNvSpPr txBox="1"/>
          <p:nvPr/>
        </p:nvSpPr>
        <p:spPr>
          <a:xfrm>
            <a:off x="187963" y="237335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52E607-5A7B-51B8-A49B-00527BAC133A}"/>
              </a:ext>
            </a:extLst>
          </p:cNvPr>
          <p:cNvCxnSpPr>
            <a:cxnSpLocks/>
          </p:cNvCxnSpPr>
          <p:nvPr/>
        </p:nvCxnSpPr>
        <p:spPr>
          <a:xfrm flipH="1">
            <a:off x="272668" y="3886699"/>
            <a:ext cx="215937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3EE69D4-4895-8126-50B2-C582660AB0D3}"/>
              </a:ext>
            </a:extLst>
          </p:cNvPr>
          <p:cNvSpPr txBox="1"/>
          <p:nvPr/>
        </p:nvSpPr>
        <p:spPr>
          <a:xfrm>
            <a:off x="3325612" y="2047385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13 627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DEBC9-DF18-95A6-6F70-BAF01613F5B4}"/>
              </a:ext>
            </a:extLst>
          </p:cNvPr>
          <p:cNvSpPr txBox="1"/>
          <p:nvPr/>
        </p:nvSpPr>
        <p:spPr>
          <a:xfrm>
            <a:off x="3661634" y="3985541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5 173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9CAF47-A2CF-5D52-1AED-361ABE4E55D5}"/>
              </a:ext>
            </a:extLst>
          </p:cNvPr>
          <p:cNvSpPr txBox="1"/>
          <p:nvPr/>
        </p:nvSpPr>
        <p:spPr>
          <a:xfrm>
            <a:off x="3675576" y="2983882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8 454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A91C58-6F16-7D10-25BF-E2BE548A0A7C}"/>
              </a:ext>
            </a:extLst>
          </p:cNvPr>
          <p:cNvSpPr txBox="1"/>
          <p:nvPr/>
        </p:nvSpPr>
        <p:spPr>
          <a:xfrm>
            <a:off x="2819206" y="2455178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8C9D16-2333-BC9F-A967-AC48A7C567CA}"/>
              </a:ext>
            </a:extLst>
          </p:cNvPr>
          <p:cNvCxnSpPr>
            <a:cxnSpLocks/>
          </p:cNvCxnSpPr>
          <p:nvPr/>
        </p:nvCxnSpPr>
        <p:spPr>
          <a:xfrm flipH="1" flipV="1">
            <a:off x="3091874" y="3930862"/>
            <a:ext cx="2705205" cy="206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E3D9AB7-32CC-DA75-0E31-08D0BD313271}"/>
              </a:ext>
            </a:extLst>
          </p:cNvPr>
          <p:cNvSpPr txBox="1"/>
          <p:nvPr/>
        </p:nvSpPr>
        <p:spPr>
          <a:xfrm>
            <a:off x="6539362" y="2033266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45 274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AB35B6-766F-D71C-00BD-44C2B54D1BF1}"/>
              </a:ext>
            </a:extLst>
          </p:cNvPr>
          <p:cNvSpPr txBox="1"/>
          <p:nvPr/>
        </p:nvSpPr>
        <p:spPr>
          <a:xfrm>
            <a:off x="6584715" y="3985541"/>
            <a:ext cx="2388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54 626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14968D-6D2C-8D66-0C02-53B175333562}"/>
              </a:ext>
            </a:extLst>
          </p:cNvPr>
          <p:cNvSpPr txBox="1"/>
          <p:nvPr/>
        </p:nvSpPr>
        <p:spPr>
          <a:xfrm>
            <a:off x="6985235" y="3015952"/>
            <a:ext cx="2172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9 352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0D01F9E-3EA3-A2D4-C832-65CD424649E2}"/>
              </a:ext>
            </a:extLst>
          </p:cNvPr>
          <p:cNvSpPr txBox="1"/>
          <p:nvPr/>
        </p:nvSpPr>
        <p:spPr>
          <a:xfrm>
            <a:off x="6032956" y="244105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+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7BEA31D-A7FC-B3ED-0503-C7BD4F77F55F}"/>
              </a:ext>
            </a:extLst>
          </p:cNvPr>
          <p:cNvCxnSpPr>
            <a:cxnSpLocks/>
          </p:cNvCxnSpPr>
          <p:nvPr/>
        </p:nvCxnSpPr>
        <p:spPr>
          <a:xfrm flipH="1">
            <a:off x="6539362" y="3930862"/>
            <a:ext cx="2358576" cy="206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9DAC3B8-BC9B-376F-AC2F-46FD1F5651FC}"/>
              </a:ext>
            </a:extLst>
          </p:cNvPr>
          <p:cNvSpPr txBox="1"/>
          <p:nvPr/>
        </p:nvSpPr>
        <p:spPr>
          <a:xfrm>
            <a:off x="9605440" y="1974266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86 769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81A1DE-105C-52AA-908A-7B739F5DD050}"/>
              </a:ext>
            </a:extLst>
          </p:cNvPr>
          <p:cNvSpPr txBox="1"/>
          <p:nvPr/>
        </p:nvSpPr>
        <p:spPr>
          <a:xfrm>
            <a:off x="9929321" y="3930862"/>
            <a:ext cx="213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ED362A"/>
                </a:solidFill>
                <a:latin typeface="Cambria" panose="02040503050406030204" pitchFamily="18" charset="0"/>
              </a:rPr>
              <a:t>8 274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DCDBFE-BF3E-FB8C-D91B-7C9191416D8C}"/>
              </a:ext>
            </a:extLst>
          </p:cNvPr>
          <p:cNvSpPr txBox="1"/>
          <p:nvPr/>
        </p:nvSpPr>
        <p:spPr>
          <a:xfrm>
            <a:off x="9591323" y="2941759"/>
            <a:ext cx="24685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78 495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CCE7E9-9645-624E-C64F-9FC9C42BFADE}"/>
              </a:ext>
            </a:extLst>
          </p:cNvPr>
          <p:cNvSpPr txBox="1"/>
          <p:nvPr/>
        </p:nvSpPr>
        <p:spPr>
          <a:xfrm>
            <a:off x="9206112" y="238638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–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8B74E1-6B8B-EE6D-E2E2-A157B0D53E85}"/>
              </a:ext>
            </a:extLst>
          </p:cNvPr>
          <p:cNvCxnSpPr>
            <a:cxnSpLocks/>
          </p:cNvCxnSpPr>
          <p:nvPr/>
        </p:nvCxnSpPr>
        <p:spPr>
          <a:xfrm flipH="1">
            <a:off x="9478779" y="3862064"/>
            <a:ext cx="23774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8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D5E7A5-B079-DE7C-04C5-0F33EB24381B}"/>
              </a:ext>
            </a:extLst>
          </p:cNvPr>
          <p:cNvGrpSpPr/>
          <p:nvPr/>
        </p:nvGrpSpPr>
        <p:grpSpPr>
          <a:xfrm>
            <a:off x="459206" y="733626"/>
            <a:ext cx="11544368" cy="2092699"/>
            <a:chOff x="2128173" y="1005675"/>
            <a:chExt cx="1447557" cy="108751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063C78-0D5D-B35E-4B26-69C8C7B1623D}"/>
                </a:ext>
              </a:extLst>
            </p:cNvPr>
            <p:cNvSpPr/>
            <p:nvPr/>
          </p:nvSpPr>
          <p:spPr>
            <a:xfrm>
              <a:off x="2128173" y="1005675"/>
              <a:ext cx="1447557" cy="1087514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F01ECA-DEBC-94BC-1B42-37ED011093E6}"/>
                </a:ext>
              </a:extLst>
            </p:cNvPr>
            <p:cNvSpPr txBox="1"/>
            <p:nvPr/>
          </p:nvSpPr>
          <p:spPr>
            <a:xfrm>
              <a:off x="2128173" y="1005675"/>
              <a:ext cx="1413604" cy="100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2: Trong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bé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6 000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kết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sz="4000" b="1" dirty="0">
                  <a:solidFill>
                    <a:srgbClr val="C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20 000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913CA0-6C62-F62B-A605-A0BE9D8B20DF}"/>
              </a:ext>
            </a:extLst>
          </p:cNvPr>
          <p:cNvGrpSpPr/>
          <p:nvPr/>
        </p:nvGrpSpPr>
        <p:grpSpPr>
          <a:xfrm>
            <a:off x="315884" y="2965071"/>
            <a:ext cx="3956861" cy="1616617"/>
            <a:chOff x="263935" y="2826325"/>
            <a:chExt cx="5272341" cy="1745675"/>
          </a:xfrm>
        </p:grpSpPr>
        <p:sp>
          <p:nvSpPr>
            <p:cNvPr id="5" name="任意多边形: 形状 34">
              <a:extLst>
                <a:ext uri="{FF2B5EF4-FFF2-40B4-BE49-F238E27FC236}">
                  <a16:creationId xmlns:a16="http://schemas.microsoft.com/office/drawing/2014/main" id="{DB7023D9-D8A7-24D4-5EBD-0C9B81650554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4F2686-A53A-997F-EEAA-12303C51CB58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9395-1037-C6E7-9A11-C111653EE9A5}"/>
              </a:ext>
            </a:extLst>
          </p:cNvPr>
          <p:cNvGrpSpPr/>
          <p:nvPr/>
        </p:nvGrpSpPr>
        <p:grpSpPr>
          <a:xfrm>
            <a:off x="4325546" y="2965071"/>
            <a:ext cx="3956861" cy="1616617"/>
            <a:chOff x="263935" y="2826325"/>
            <a:chExt cx="5272341" cy="1745675"/>
          </a:xfrm>
        </p:grpSpPr>
        <p:sp>
          <p:nvSpPr>
            <p:cNvPr id="9" name="任意多边形: 形状 34">
              <a:extLst>
                <a:ext uri="{FF2B5EF4-FFF2-40B4-BE49-F238E27FC236}">
                  <a16:creationId xmlns:a16="http://schemas.microsoft.com/office/drawing/2014/main" id="{1BC16CF2-B1E5-EA5C-DF55-9F56DFC66ED7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125DD4-0876-A682-EC27-6F1A65947A56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4 956 + 1 000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CDB4A4-26EE-C20F-0569-0B4E9D27EF75}"/>
              </a:ext>
            </a:extLst>
          </p:cNvPr>
          <p:cNvGrpSpPr/>
          <p:nvPr/>
        </p:nvGrpSpPr>
        <p:grpSpPr>
          <a:xfrm>
            <a:off x="8335208" y="2965071"/>
            <a:ext cx="3956861" cy="1616617"/>
            <a:chOff x="263935" y="2826325"/>
            <a:chExt cx="5272341" cy="1745675"/>
          </a:xfrm>
        </p:grpSpPr>
        <p:sp>
          <p:nvSpPr>
            <p:cNvPr id="12" name="任意多边形: 形状 34">
              <a:extLst>
                <a:ext uri="{FF2B5EF4-FFF2-40B4-BE49-F238E27FC236}">
                  <a16:creationId xmlns:a16="http://schemas.microsoft.com/office/drawing/2014/main" id="{F734941C-4DE0-2B5F-4613-6AEBC6F9B186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42A6FD-D41A-A421-4A8A-5135BFB9BAD1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1C6045-974B-70CC-AD23-16853C65C9AA}"/>
              </a:ext>
            </a:extLst>
          </p:cNvPr>
          <p:cNvGrpSpPr/>
          <p:nvPr/>
        </p:nvGrpSpPr>
        <p:grpSpPr>
          <a:xfrm>
            <a:off x="1429789" y="4961780"/>
            <a:ext cx="4666211" cy="1616617"/>
            <a:chOff x="-681242" y="2826325"/>
            <a:chExt cx="6217518" cy="1745675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FBE491CB-AFE8-D5AE-D2AC-3C1DC2126882}"/>
                </a:ext>
              </a:extLst>
            </p:cNvPr>
            <p:cNvSpPr/>
            <p:nvPr/>
          </p:nvSpPr>
          <p:spPr>
            <a:xfrm>
              <a:off x="-681242" y="2826325"/>
              <a:ext cx="5851760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13A7CD-8F06-A81A-9C68-68908CEF1B1F}"/>
                </a:ext>
              </a:extLst>
            </p:cNvPr>
            <p:cNvSpPr txBox="1"/>
            <p:nvPr/>
          </p:nvSpPr>
          <p:spPr>
            <a:xfrm>
              <a:off x="-681242" y="3236761"/>
              <a:ext cx="6217518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41 600 – 21 500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AF986C-EDBF-92AC-1A78-7A0B3D37C0B2}"/>
              </a:ext>
            </a:extLst>
          </p:cNvPr>
          <p:cNvGrpSpPr/>
          <p:nvPr/>
        </p:nvGrpSpPr>
        <p:grpSpPr>
          <a:xfrm>
            <a:off x="6148801" y="4961780"/>
            <a:ext cx="3956861" cy="1616617"/>
            <a:chOff x="263935" y="2826325"/>
            <a:chExt cx="5272341" cy="1745675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6887C9FC-9FE3-4C97-7B83-492E2C857FEA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6D513C-623A-4976-A5AC-FA8FF85C60AF}"/>
                </a:ext>
              </a:extLst>
            </p:cNvPr>
            <p:cNvSpPr txBox="1"/>
            <p:nvPr/>
          </p:nvSpPr>
          <p:spPr>
            <a:xfrm>
              <a:off x="263936" y="3236761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9 850 – 4 000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9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5CCF4-7631-7BBB-9230-89E96A8FE578}"/>
              </a:ext>
            </a:extLst>
          </p:cNvPr>
          <p:cNvGrpSpPr/>
          <p:nvPr/>
        </p:nvGrpSpPr>
        <p:grpSpPr>
          <a:xfrm>
            <a:off x="799011" y="421374"/>
            <a:ext cx="10847668" cy="881842"/>
            <a:chOff x="2128173" y="1005676"/>
            <a:chExt cx="1368332" cy="983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995895-E4BC-098D-588A-24563B350915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F8DBB8-86F1-9078-8AB6-39273C0BB392}"/>
                </a:ext>
              </a:extLst>
            </p:cNvPr>
            <p:cNvSpPr txBox="1"/>
            <p:nvPr/>
          </p:nvSpPr>
          <p:spPr>
            <a:xfrm>
              <a:off x="2140016" y="1051761"/>
              <a:ext cx="1356489" cy="78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hững phép tính có kết quả bé hơn 6 000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7D077-4660-7E52-69A6-919396C77888}"/>
              </a:ext>
            </a:extLst>
          </p:cNvPr>
          <p:cNvGrpSpPr/>
          <p:nvPr/>
        </p:nvGrpSpPr>
        <p:grpSpPr>
          <a:xfrm>
            <a:off x="692703" y="1389073"/>
            <a:ext cx="4453284" cy="1875774"/>
            <a:chOff x="263935" y="2546480"/>
            <a:chExt cx="5401278" cy="2025521"/>
          </a:xfrm>
        </p:grpSpPr>
        <p:sp>
          <p:nvSpPr>
            <p:cNvPr id="6" name="任意多边形: 形状 34">
              <a:extLst>
                <a:ext uri="{FF2B5EF4-FFF2-40B4-BE49-F238E27FC236}">
                  <a16:creationId xmlns:a16="http://schemas.microsoft.com/office/drawing/2014/main" id="{28D743C5-F5DA-0576-835D-DE83D62B2D2F}"/>
                </a:ext>
              </a:extLst>
            </p:cNvPr>
            <p:cNvSpPr/>
            <p:nvPr/>
          </p:nvSpPr>
          <p:spPr>
            <a:xfrm>
              <a:off x="263935" y="2546480"/>
              <a:ext cx="4906581" cy="202552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523A68-E3E0-B520-4AC9-A2DBB2AC3AAD}"/>
                </a:ext>
              </a:extLst>
            </p:cNvPr>
            <p:cNvSpPr txBox="1"/>
            <p:nvPr/>
          </p:nvSpPr>
          <p:spPr>
            <a:xfrm>
              <a:off x="392873" y="287588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66470C-767E-3C6A-912D-AA23C665D789}"/>
              </a:ext>
            </a:extLst>
          </p:cNvPr>
          <p:cNvGrpSpPr/>
          <p:nvPr/>
        </p:nvGrpSpPr>
        <p:grpSpPr>
          <a:xfrm>
            <a:off x="655509" y="3627720"/>
            <a:ext cx="4202609" cy="1778292"/>
            <a:chOff x="263934" y="2826325"/>
            <a:chExt cx="5272340" cy="1745675"/>
          </a:xfrm>
        </p:grpSpPr>
        <p:sp>
          <p:nvSpPr>
            <p:cNvPr id="9" name="任意多边形: 形状 34">
              <a:extLst>
                <a:ext uri="{FF2B5EF4-FFF2-40B4-BE49-F238E27FC236}">
                  <a16:creationId xmlns:a16="http://schemas.microsoft.com/office/drawing/2014/main" id="{CD1F741C-1CC1-3193-D1A3-E3626A04E438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5A243B-EB2D-E2CA-B283-AB745F12B082}"/>
                </a:ext>
              </a:extLst>
            </p:cNvPr>
            <p:cNvSpPr txBox="1"/>
            <p:nvPr/>
          </p:nvSpPr>
          <p:spPr>
            <a:xfrm>
              <a:off x="263934" y="313347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4 956 + 1 000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770109-E318-360D-7F9E-227D8FD56910}"/>
              </a:ext>
            </a:extLst>
          </p:cNvPr>
          <p:cNvGrpSpPr/>
          <p:nvPr/>
        </p:nvGrpSpPr>
        <p:grpSpPr>
          <a:xfrm>
            <a:off x="6978118" y="1494793"/>
            <a:ext cx="3979798" cy="1875773"/>
            <a:chOff x="263935" y="2546480"/>
            <a:chExt cx="5302904" cy="2025520"/>
          </a:xfrm>
        </p:grpSpPr>
        <p:sp>
          <p:nvSpPr>
            <p:cNvPr id="12" name="任意多边形: 形状 34">
              <a:extLst>
                <a:ext uri="{FF2B5EF4-FFF2-40B4-BE49-F238E27FC236}">
                  <a16:creationId xmlns:a16="http://schemas.microsoft.com/office/drawing/2014/main" id="{0098A2A0-9D83-1DC8-592C-C940DB2E417E}"/>
                </a:ext>
              </a:extLst>
            </p:cNvPr>
            <p:cNvSpPr/>
            <p:nvPr/>
          </p:nvSpPr>
          <p:spPr>
            <a:xfrm>
              <a:off x="263935" y="2546480"/>
              <a:ext cx="4906582" cy="202552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44A24-AD69-2D82-0D09-1A675A9AFDDB}"/>
                </a:ext>
              </a:extLst>
            </p:cNvPr>
            <p:cNvSpPr txBox="1"/>
            <p:nvPr/>
          </p:nvSpPr>
          <p:spPr>
            <a:xfrm>
              <a:off x="294499" y="284499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7F0A7-C174-D0EB-9DCE-F4F0906F7193}"/>
              </a:ext>
            </a:extLst>
          </p:cNvPr>
          <p:cNvGrpSpPr/>
          <p:nvPr/>
        </p:nvGrpSpPr>
        <p:grpSpPr>
          <a:xfrm>
            <a:off x="3832663" y="4909163"/>
            <a:ext cx="4754892" cy="1799535"/>
            <a:chOff x="-681242" y="2628804"/>
            <a:chExt cx="6335681" cy="1943196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9FD84491-956C-A38D-53DC-DFB9D10CA320}"/>
                </a:ext>
              </a:extLst>
            </p:cNvPr>
            <p:cNvSpPr/>
            <p:nvPr/>
          </p:nvSpPr>
          <p:spPr>
            <a:xfrm>
              <a:off x="-681242" y="2628804"/>
              <a:ext cx="5851760" cy="1943196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E918DB-64E7-3B07-0DA0-1F771382569C}"/>
                </a:ext>
              </a:extLst>
            </p:cNvPr>
            <p:cNvSpPr txBox="1"/>
            <p:nvPr/>
          </p:nvSpPr>
          <p:spPr>
            <a:xfrm>
              <a:off x="-563079" y="2948610"/>
              <a:ext cx="6217518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41 600 – 21 500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20791-1826-EECF-3D08-022DC402A6B8}"/>
              </a:ext>
            </a:extLst>
          </p:cNvPr>
          <p:cNvGrpSpPr/>
          <p:nvPr/>
        </p:nvGrpSpPr>
        <p:grpSpPr>
          <a:xfrm>
            <a:off x="7252617" y="3656609"/>
            <a:ext cx="3956860" cy="1616617"/>
            <a:chOff x="263935" y="2826325"/>
            <a:chExt cx="5272340" cy="1745675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01EA2786-A8F1-58F1-FDBD-B26EE9BFC9E6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9606D0-3724-1D7D-7897-14554A128A93}"/>
                </a:ext>
              </a:extLst>
            </p:cNvPr>
            <p:cNvSpPr txBox="1"/>
            <p:nvPr/>
          </p:nvSpPr>
          <p:spPr>
            <a:xfrm>
              <a:off x="263935" y="306811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9 850 – 4 000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72F937-C6D6-EE82-788E-1339570E4B50}"/>
              </a:ext>
            </a:extLst>
          </p:cNvPr>
          <p:cNvSpPr txBox="1"/>
          <p:nvPr/>
        </p:nvSpPr>
        <p:spPr>
          <a:xfrm>
            <a:off x="1307618" y="2265065"/>
            <a:ext cx="32031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= 6 000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513E-80EB-6416-0B33-26155DCC0755}"/>
              </a:ext>
            </a:extLst>
          </p:cNvPr>
          <p:cNvSpPr txBox="1"/>
          <p:nvPr/>
        </p:nvSpPr>
        <p:spPr>
          <a:xfrm>
            <a:off x="7429938" y="2406821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21 000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C8CD95-98CF-BBF6-F219-DE499CC82106}"/>
              </a:ext>
            </a:extLst>
          </p:cNvPr>
          <p:cNvSpPr txBox="1"/>
          <p:nvPr/>
        </p:nvSpPr>
        <p:spPr>
          <a:xfrm>
            <a:off x="1451352" y="4489732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5 956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88A6A4-440C-0159-A1CC-2AEBFE62EC89}"/>
              </a:ext>
            </a:extLst>
          </p:cNvPr>
          <p:cNvSpPr txBox="1"/>
          <p:nvPr/>
        </p:nvSpPr>
        <p:spPr>
          <a:xfrm>
            <a:off x="4581580" y="5768885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20 100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8E7410-9D17-EC3C-F1F8-DCF49BA7F76B}"/>
              </a:ext>
            </a:extLst>
          </p:cNvPr>
          <p:cNvSpPr txBox="1"/>
          <p:nvPr/>
        </p:nvSpPr>
        <p:spPr>
          <a:xfrm>
            <a:off x="8019256" y="4489733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5 850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BF411C-E7BB-8E89-8E2A-E9493927CD07}"/>
              </a:ext>
            </a:extLst>
          </p:cNvPr>
          <p:cNvGrpSpPr/>
          <p:nvPr/>
        </p:nvGrpSpPr>
        <p:grpSpPr>
          <a:xfrm>
            <a:off x="654928" y="3628896"/>
            <a:ext cx="4202609" cy="1778292"/>
            <a:chOff x="807909" y="3780120"/>
            <a:chExt cx="4202609" cy="17782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FBE2868-BD30-40ED-BA95-A6E67883C449}"/>
                </a:ext>
              </a:extLst>
            </p:cNvPr>
            <p:cNvGrpSpPr/>
            <p:nvPr/>
          </p:nvGrpSpPr>
          <p:grpSpPr>
            <a:xfrm>
              <a:off x="807909" y="3780120"/>
              <a:ext cx="4202609" cy="1778292"/>
              <a:chOff x="263934" y="2826325"/>
              <a:chExt cx="5272340" cy="1745675"/>
            </a:xfrm>
          </p:grpSpPr>
          <p:sp>
            <p:nvSpPr>
              <p:cNvPr id="28" name="任意多边形: 形状 34">
                <a:extLst>
                  <a:ext uri="{FF2B5EF4-FFF2-40B4-BE49-F238E27FC236}">
                    <a16:creationId xmlns:a16="http://schemas.microsoft.com/office/drawing/2014/main" id="{EFCDE60F-86A7-78BF-7E38-CFE5CED041D4}"/>
                  </a:ext>
                </a:extLst>
              </p:cNvPr>
              <p:cNvSpPr/>
              <p:nvPr/>
            </p:nvSpPr>
            <p:spPr>
              <a:xfrm>
                <a:off x="263935" y="2826325"/>
                <a:ext cx="4906582" cy="1745675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rgbClr val="FFFF97"/>
              </a:solidFill>
              <a:ln w="28575">
                <a:solidFill>
                  <a:srgbClr val="66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CC6F25-C293-C91D-441E-FA72838442E4}"/>
                  </a:ext>
                </a:extLst>
              </p:cNvPr>
              <p:cNvSpPr txBox="1"/>
              <p:nvPr/>
            </p:nvSpPr>
            <p:spPr>
              <a:xfrm>
                <a:off x="263934" y="3133472"/>
                <a:ext cx="5272340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4 956 + 1 000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BC625F-FB94-37F7-5A49-64D4C5A4B044}"/>
                </a:ext>
              </a:extLst>
            </p:cNvPr>
            <p:cNvSpPr txBox="1"/>
            <p:nvPr/>
          </p:nvSpPr>
          <p:spPr>
            <a:xfrm>
              <a:off x="1603752" y="4642132"/>
              <a:ext cx="29157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5 956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280BFC-97D7-1274-71D8-C4ABCAD00814}"/>
              </a:ext>
            </a:extLst>
          </p:cNvPr>
          <p:cNvGrpSpPr/>
          <p:nvPr/>
        </p:nvGrpSpPr>
        <p:grpSpPr>
          <a:xfrm>
            <a:off x="7252617" y="3666729"/>
            <a:ext cx="3956860" cy="1616617"/>
            <a:chOff x="7405017" y="3809009"/>
            <a:chExt cx="3956860" cy="161661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F41B595-09FE-0BDB-949B-1B26DEB9850E}"/>
                </a:ext>
              </a:extLst>
            </p:cNvPr>
            <p:cNvGrpSpPr/>
            <p:nvPr/>
          </p:nvGrpSpPr>
          <p:grpSpPr>
            <a:xfrm>
              <a:off x="7405017" y="3809009"/>
              <a:ext cx="3956860" cy="1616617"/>
              <a:chOff x="263935" y="2826325"/>
              <a:chExt cx="5272340" cy="1745675"/>
            </a:xfrm>
          </p:grpSpPr>
          <p:sp>
            <p:nvSpPr>
              <p:cNvPr id="33" name="任意多边形: 形状 34">
                <a:extLst>
                  <a:ext uri="{FF2B5EF4-FFF2-40B4-BE49-F238E27FC236}">
                    <a16:creationId xmlns:a16="http://schemas.microsoft.com/office/drawing/2014/main" id="{B4EAB9CB-CA17-F7E3-41A7-C6B4223F03C6}"/>
                  </a:ext>
                </a:extLst>
              </p:cNvPr>
              <p:cNvSpPr/>
              <p:nvPr/>
            </p:nvSpPr>
            <p:spPr>
              <a:xfrm>
                <a:off x="263935" y="2826325"/>
                <a:ext cx="4906582" cy="1745675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rgbClr val="FFFF97"/>
              </a:solidFill>
              <a:ln w="28575">
                <a:solidFill>
                  <a:srgbClr val="66CC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5D14C5-2BC6-0B19-A367-425F85842581}"/>
                  </a:ext>
                </a:extLst>
              </p:cNvPr>
              <p:cNvSpPr txBox="1"/>
              <p:nvPr/>
            </p:nvSpPr>
            <p:spPr>
              <a:xfrm>
                <a:off x="263935" y="3068117"/>
                <a:ext cx="5272340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9 850 – 4 000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0E407F-0124-FCD0-9C8C-FBF8F24AA06E}"/>
                </a:ext>
              </a:extLst>
            </p:cNvPr>
            <p:cNvSpPr txBox="1"/>
            <p:nvPr/>
          </p:nvSpPr>
          <p:spPr>
            <a:xfrm>
              <a:off x="8171656" y="4642133"/>
              <a:ext cx="29157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5 850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70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15CCF4-7631-7BBB-9230-89E96A8FE578}"/>
              </a:ext>
            </a:extLst>
          </p:cNvPr>
          <p:cNvGrpSpPr/>
          <p:nvPr/>
        </p:nvGrpSpPr>
        <p:grpSpPr>
          <a:xfrm>
            <a:off x="799011" y="421374"/>
            <a:ext cx="10847668" cy="881842"/>
            <a:chOff x="2128173" y="1005676"/>
            <a:chExt cx="1368332" cy="983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995895-E4BC-098D-588A-24563B350915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F8DBB8-86F1-9078-8AB6-39273C0BB392}"/>
                </a:ext>
              </a:extLst>
            </p:cNvPr>
            <p:cNvSpPr txBox="1"/>
            <p:nvPr/>
          </p:nvSpPr>
          <p:spPr>
            <a:xfrm>
              <a:off x="2140016" y="1051761"/>
              <a:ext cx="1356489" cy="78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hững phép tính có kết quả </a:t>
              </a:r>
              <a:r>
                <a:rPr lang="en-US" sz="40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hơn </a:t>
              </a:r>
              <a:r>
                <a:rPr lang="en-US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20</a:t>
              </a:r>
              <a:r>
                <a:rPr lang="vi-VN" sz="4000" b="1" dirty="0">
                  <a:latin typeface="Cambria" panose="02040503050406030204" pitchFamily="18" charset="0"/>
                  <a:cs typeface="Arial" panose="020B0604020202020204" pitchFamily="34" charset="0"/>
                </a:rPr>
                <a:t> 000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E7D077-4660-7E52-69A6-919396C77888}"/>
              </a:ext>
            </a:extLst>
          </p:cNvPr>
          <p:cNvGrpSpPr/>
          <p:nvPr/>
        </p:nvGrpSpPr>
        <p:grpSpPr>
          <a:xfrm>
            <a:off x="692703" y="1389073"/>
            <a:ext cx="4453284" cy="1875774"/>
            <a:chOff x="263935" y="2546480"/>
            <a:chExt cx="5401278" cy="2025521"/>
          </a:xfrm>
        </p:grpSpPr>
        <p:sp>
          <p:nvSpPr>
            <p:cNvPr id="6" name="任意多边形: 形状 34">
              <a:extLst>
                <a:ext uri="{FF2B5EF4-FFF2-40B4-BE49-F238E27FC236}">
                  <a16:creationId xmlns:a16="http://schemas.microsoft.com/office/drawing/2014/main" id="{28D743C5-F5DA-0576-835D-DE83D62B2D2F}"/>
                </a:ext>
              </a:extLst>
            </p:cNvPr>
            <p:cNvSpPr/>
            <p:nvPr/>
          </p:nvSpPr>
          <p:spPr>
            <a:xfrm>
              <a:off x="263935" y="2546480"/>
              <a:ext cx="4906581" cy="2025521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523A68-E3E0-B520-4AC9-A2DBB2AC3AAD}"/>
                </a:ext>
              </a:extLst>
            </p:cNvPr>
            <p:cNvSpPr txBox="1"/>
            <p:nvPr/>
          </p:nvSpPr>
          <p:spPr>
            <a:xfrm>
              <a:off x="392873" y="287588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66470C-767E-3C6A-912D-AA23C665D789}"/>
              </a:ext>
            </a:extLst>
          </p:cNvPr>
          <p:cNvGrpSpPr/>
          <p:nvPr/>
        </p:nvGrpSpPr>
        <p:grpSpPr>
          <a:xfrm>
            <a:off x="655509" y="3627720"/>
            <a:ext cx="4202609" cy="1778292"/>
            <a:chOff x="263934" y="2826325"/>
            <a:chExt cx="5272340" cy="1745675"/>
          </a:xfrm>
        </p:grpSpPr>
        <p:sp>
          <p:nvSpPr>
            <p:cNvPr id="9" name="任意多边形: 形状 34">
              <a:extLst>
                <a:ext uri="{FF2B5EF4-FFF2-40B4-BE49-F238E27FC236}">
                  <a16:creationId xmlns:a16="http://schemas.microsoft.com/office/drawing/2014/main" id="{CD1F741C-1CC1-3193-D1A3-E3626A04E438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5A243B-EB2D-E2CA-B283-AB745F12B082}"/>
                </a:ext>
              </a:extLst>
            </p:cNvPr>
            <p:cNvSpPr txBox="1"/>
            <p:nvPr/>
          </p:nvSpPr>
          <p:spPr>
            <a:xfrm>
              <a:off x="263934" y="3133472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4 956 + 1 000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770109-E318-360D-7F9E-227D8FD56910}"/>
              </a:ext>
            </a:extLst>
          </p:cNvPr>
          <p:cNvGrpSpPr/>
          <p:nvPr/>
        </p:nvGrpSpPr>
        <p:grpSpPr>
          <a:xfrm>
            <a:off x="6978118" y="1494793"/>
            <a:ext cx="3979798" cy="1875773"/>
            <a:chOff x="263935" y="2546480"/>
            <a:chExt cx="5302904" cy="2025520"/>
          </a:xfrm>
        </p:grpSpPr>
        <p:sp>
          <p:nvSpPr>
            <p:cNvPr id="12" name="任意多边形: 形状 34">
              <a:extLst>
                <a:ext uri="{FF2B5EF4-FFF2-40B4-BE49-F238E27FC236}">
                  <a16:creationId xmlns:a16="http://schemas.microsoft.com/office/drawing/2014/main" id="{0098A2A0-9D83-1DC8-592C-C940DB2E417E}"/>
                </a:ext>
              </a:extLst>
            </p:cNvPr>
            <p:cNvSpPr/>
            <p:nvPr/>
          </p:nvSpPr>
          <p:spPr>
            <a:xfrm>
              <a:off x="263935" y="2546480"/>
              <a:ext cx="4906582" cy="2025520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44A24-AD69-2D82-0D09-1A675A9AFDDB}"/>
                </a:ext>
              </a:extLst>
            </p:cNvPr>
            <p:cNvSpPr txBox="1"/>
            <p:nvPr/>
          </p:nvSpPr>
          <p:spPr>
            <a:xfrm>
              <a:off x="294499" y="284499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3 500 + 2 500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7F0A7-C174-D0EB-9DCE-F4F0906F7193}"/>
              </a:ext>
            </a:extLst>
          </p:cNvPr>
          <p:cNvGrpSpPr/>
          <p:nvPr/>
        </p:nvGrpSpPr>
        <p:grpSpPr>
          <a:xfrm>
            <a:off x="3832663" y="4909163"/>
            <a:ext cx="4754892" cy="1799535"/>
            <a:chOff x="-681242" y="2628804"/>
            <a:chExt cx="6335681" cy="1943196"/>
          </a:xfrm>
        </p:grpSpPr>
        <p:sp>
          <p:nvSpPr>
            <p:cNvPr id="15" name="任意多边形: 形状 34">
              <a:extLst>
                <a:ext uri="{FF2B5EF4-FFF2-40B4-BE49-F238E27FC236}">
                  <a16:creationId xmlns:a16="http://schemas.microsoft.com/office/drawing/2014/main" id="{9FD84491-956C-A38D-53DC-DFB9D10CA320}"/>
                </a:ext>
              </a:extLst>
            </p:cNvPr>
            <p:cNvSpPr/>
            <p:nvPr/>
          </p:nvSpPr>
          <p:spPr>
            <a:xfrm>
              <a:off x="-681242" y="2628804"/>
              <a:ext cx="5851760" cy="1943196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E918DB-64E7-3B07-0DA0-1F771382569C}"/>
                </a:ext>
              </a:extLst>
            </p:cNvPr>
            <p:cNvSpPr txBox="1"/>
            <p:nvPr/>
          </p:nvSpPr>
          <p:spPr>
            <a:xfrm>
              <a:off x="-563079" y="2948610"/>
              <a:ext cx="6217518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41 600 – 21 500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20791-1826-EECF-3D08-022DC402A6B8}"/>
              </a:ext>
            </a:extLst>
          </p:cNvPr>
          <p:cNvGrpSpPr/>
          <p:nvPr/>
        </p:nvGrpSpPr>
        <p:grpSpPr>
          <a:xfrm>
            <a:off x="7252617" y="3656609"/>
            <a:ext cx="3956860" cy="1616617"/>
            <a:chOff x="263935" y="2826325"/>
            <a:chExt cx="5272340" cy="1745675"/>
          </a:xfrm>
        </p:grpSpPr>
        <p:sp>
          <p:nvSpPr>
            <p:cNvPr id="18" name="任意多边形: 形状 34">
              <a:extLst>
                <a:ext uri="{FF2B5EF4-FFF2-40B4-BE49-F238E27FC236}">
                  <a16:creationId xmlns:a16="http://schemas.microsoft.com/office/drawing/2014/main" id="{01EA2786-A8F1-58F1-FDBD-B26EE9BFC9E6}"/>
                </a:ext>
              </a:extLst>
            </p:cNvPr>
            <p:cNvSpPr/>
            <p:nvPr/>
          </p:nvSpPr>
          <p:spPr>
            <a:xfrm>
              <a:off x="263935" y="2826325"/>
              <a:ext cx="4906582" cy="1745675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rgbClr val="DCF5F4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9606D0-3724-1D7D-7897-14554A128A93}"/>
                </a:ext>
              </a:extLst>
            </p:cNvPr>
            <p:cNvSpPr txBox="1"/>
            <p:nvPr/>
          </p:nvSpPr>
          <p:spPr>
            <a:xfrm>
              <a:off x="263935" y="3068117"/>
              <a:ext cx="5272340" cy="7643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9 850 – 4 000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72F937-C6D6-EE82-788E-1339570E4B50}"/>
              </a:ext>
            </a:extLst>
          </p:cNvPr>
          <p:cNvSpPr txBox="1"/>
          <p:nvPr/>
        </p:nvSpPr>
        <p:spPr>
          <a:xfrm>
            <a:off x="1307618" y="2265065"/>
            <a:ext cx="32031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= 6 000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513E-80EB-6416-0B33-26155DCC0755}"/>
              </a:ext>
            </a:extLst>
          </p:cNvPr>
          <p:cNvSpPr txBox="1"/>
          <p:nvPr/>
        </p:nvSpPr>
        <p:spPr>
          <a:xfrm>
            <a:off x="7429938" y="2406821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21 000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C8CD95-98CF-BBF6-F219-DE499CC82106}"/>
              </a:ext>
            </a:extLst>
          </p:cNvPr>
          <p:cNvSpPr txBox="1"/>
          <p:nvPr/>
        </p:nvSpPr>
        <p:spPr>
          <a:xfrm>
            <a:off x="1451352" y="4489732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5 956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88A6A4-440C-0159-A1CC-2AEBFE62EC89}"/>
              </a:ext>
            </a:extLst>
          </p:cNvPr>
          <p:cNvSpPr txBox="1"/>
          <p:nvPr/>
        </p:nvSpPr>
        <p:spPr>
          <a:xfrm>
            <a:off x="4581580" y="5768885"/>
            <a:ext cx="332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20 100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8E7410-9D17-EC3C-F1F8-DCF49BA7F76B}"/>
              </a:ext>
            </a:extLst>
          </p:cNvPr>
          <p:cNvSpPr txBox="1"/>
          <p:nvPr/>
        </p:nvSpPr>
        <p:spPr>
          <a:xfrm>
            <a:off x="8019256" y="4489733"/>
            <a:ext cx="2915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81000" indent="228600" algn="just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= 5 850</a:t>
            </a:r>
            <a:endParaRPr lang="en-US" sz="4400" b="1" dirty="0">
              <a:solidFill>
                <a:srgbClr val="C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8BD61D-8CAF-4C69-E7D4-6A17BC01C326}"/>
              </a:ext>
            </a:extLst>
          </p:cNvPr>
          <p:cNvGrpSpPr/>
          <p:nvPr/>
        </p:nvGrpSpPr>
        <p:grpSpPr>
          <a:xfrm>
            <a:off x="6978118" y="1501819"/>
            <a:ext cx="3979798" cy="1875773"/>
            <a:chOff x="6234476" y="-1792058"/>
            <a:chExt cx="3979798" cy="18757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812704-1F9E-836D-F5F5-EFE313FECE6F}"/>
                </a:ext>
              </a:extLst>
            </p:cNvPr>
            <p:cNvGrpSpPr/>
            <p:nvPr/>
          </p:nvGrpSpPr>
          <p:grpSpPr>
            <a:xfrm>
              <a:off x="6234476" y="-1792058"/>
              <a:ext cx="3979798" cy="1875773"/>
              <a:chOff x="263935" y="2546480"/>
              <a:chExt cx="5302904" cy="2025520"/>
            </a:xfrm>
          </p:grpSpPr>
          <p:sp>
            <p:nvSpPr>
              <p:cNvPr id="21" name="任意多边形: 形状 34">
                <a:extLst>
                  <a:ext uri="{FF2B5EF4-FFF2-40B4-BE49-F238E27FC236}">
                    <a16:creationId xmlns:a16="http://schemas.microsoft.com/office/drawing/2014/main" id="{C5C7F5D6-3F89-A600-DA00-36B94273FBE6}"/>
                  </a:ext>
                </a:extLst>
              </p:cNvPr>
              <p:cNvSpPr/>
              <p:nvPr/>
            </p:nvSpPr>
            <p:spPr>
              <a:xfrm>
                <a:off x="263935" y="2546480"/>
                <a:ext cx="4906582" cy="2025520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7A01F63-2A10-D136-D4F8-438115339D01}"/>
                  </a:ext>
                </a:extLst>
              </p:cNvPr>
              <p:cNvSpPr txBox="1"/>
              <p:nvPr/>
            </p:nvSpPr>
            <p:spPr>
              <a:xfrm>
                <a:off x="294499" y="2844997"/>
                <a:ext cx="5272340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3 500 + 2 500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C3AE71-654D-4E10-AB24-885F81BCA46A}"/>
                </a:ext>
              </a:extLst>
            </p:cNvPr>
            <p:cNvSpPr txBox="1"/>
            <p:nvPr/>
          </p:nvSpPr>
          <p:spPr>
            <a:xfrm>
              <a:off x="6686296" y="-880030"/>
              <a:ext cx="332771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21 000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C6B517A-1FA9-64EF-0213-11E057D5FB6A}"/>
              </a:ext>
            </a:extLst>
          </p:cNvPr>
          <p:cNvGrpSpPr/>
          <p:nvPr/>
        </p:nvGrpSpPr>
        <p:grpSpPr>
          <a:xfrm>
            <a:off x="3832663" y="4805782"/>
            <a:ext cx="4754892" cy="1987630"/>
            <a:chOff x="3985063" y="5061563"/>
            <a:chExt cx="4754892" cy="17995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4F35D10-5B52-9153-711D-D316E36E8CA6}"/>
                </a:ext>
              </a:extLst>
            </p:cNvPr>
            <p:cNvGrpSpPr/>
            <p:nvPr/>
          </p:nvGrpSpPr>
          <p:grpSpPr>
            <a:xfrm>
              <a:off x="3985063" y="5061563"/>
              <a:ext cx="4754892" cy="1799535"/>
              <a:chOff x="-681242" y="2628804"/>
              <a:chExt cx="6335681" cy="1943196"/>
            </a:xfrm>
          </p:grpSpPr>
          <p:sp>
            <p:nvSpPr>
              <p:cNvPr id="41" name="任意多边形: 形状 34">
                <a:extLst>
                  <a:ext uri="{FF2B5EF4-FFF2-40B4-BE49-F238E27FC236}">
                    <a16:creationId xmlns:a16="http://schemas.microsoft.com/office/drawing/2014/main" id="{77FDADF5-E802-A3AA-D961-FC104833F183}"/>
                  </a:ext>
                </a:extLst>
              </p:cNvPr>
              <p:cNvSpPr/>
              <p:nvPr/>
            </p:nvSpPr>
            <p:spPr>
              <a:xfrm>
                <a:off x="-681242" y="2628804"/>
                <a:ext cx="5851760" cy="1943196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24D8B81-473D-4AB6-8C4A-AC98D8C3FF06}"/>
                  </a:ext>
                </a:extLst>
              </p:cNvPr>
              <p:cNvSpPr txBox="1"/>
              <p:nvPr/>
            </p:nvSpPr>
            <p:spPr>
              <a:xfrm>
                <a:off x="-563079" y="2948610"/>
                <a:ext cx="6217518" cy="764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381000" indent="22860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41 600 – 21 500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A86CFD-16F3-CCE0-0B88-950F4011BF6F}"/>
                </a:ext>
              </a:extLst>
            </p:cNvPr>
            <p:cNvSpPr txBox="1"/>
            <p:nvPr/>
          </p:nvSpPr>
          <p:spPr>
            <a:xfrm>
              <a:off x="4733980" y="5921285"/>
              <a:ext cx="332771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indent="22860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Times New Roman" panose="02020603050405020304" pitchFamily="18" charset="0"/>
                </a:rPr>
                <a:t>= 20 100</a:t>
              </a:r>
              <a:endParaRPr lang="en-US" sz="4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9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9AA42BA-E332-3566-82A6-F3BE7099F4FF}"/>
              </a:ext>
            </a:extLst>
          </p:cNvPr>
          <p:cNvGrpSpPr/>
          <p:nvPr/>
        </p:nvGrpSpPr>
        <p:grpSpPr>
          <a:xfrm>
            <a:off x="721390" y="1899669"/>
            <a:ext cx="9603018" cy="1708056"/>
            <a:chOff x="721390" y="1899669"/>
            <a:chExt cx="9603018" cy="17080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82EF74-D283-B70D-CA8D-AB30624CEA87}"/>
                </a:ext>
              </a:extLst>
            </p:cNvPr>
            <p:cNvGrpSpPr/>
            <p:nvPr/>
          </p:nvGrpSpPr>
          <p:grpSpPr>
            <a:xfrm>
              <a:off x="721390" y="1899669"/>
              <a:ext cx="9603018" cy="1708056"/>
              <a:chOff x="508237" y="1921321"/>
              <a:chExt cx="4337970" cy="3304093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1EF7C5F-2625-16EB-93AD-DE4EB53463D7}"/>
                  </a:ext>
                </a:extLst>
              </p:cNvPr>
              <p:cNvSpPr/>
              <p:nvPr/>
            </p:nvSpPr>
            <p:spPr>
              <a:xfrm>
                <a:off x="508237" y="1921321"/>
                <a:ext cx="4337970" cy="3304093"/>
              </a:xfrm>
              <a:prstGeom prst="roundRect">
                <a:avLst/>
              </a:prstGeom>
              <a:solidFill>
                <a:srgbClr val="E0F3FC"/>
              </a:solidFill>
              <a:ln w="38100">
                <a:solidFill>
                  <a:srgbClr val="21A3E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478E13-D530-0EFE-1869-A0924C96067E}"/>
                  </a:ext>
                </a:extLst>
              </p:cNvPr>
              <p:cNvSpPr txBox="1"/>
              <p:nvPr/>
            </p:nvSpPr>
            <p:spPr>
              <a:xfrm>
                <a:off x="562385" y="1934009"/>
                <a:ext cx="2511411" cy="1369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mbria" panose="02040503050406030204" pitchFamily="18" charset="0"/>
                  </a:rPr>
                  <a:t>a) 4 569 + 3 721 – 500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B39204-9D10-0487-1D35-EEDB43ACCB34}"/>
                </a:ext>
              </a:extLst>
            </p:cNvPr>
            <p:cNvSpPr txBox="1"/>
            <p:nvPr/>
          </p:nvSpPr>
          <p:spPr>
            <a:xfrm>
              <a:off x="841258" y="1906228"/>
              <a:ext cx="55595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a) 4 569 + 3 721 – 500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294E33-A14A-7BBF-CDCB-FA6287CF8CD1}"/>
              </a:ext>
            </a:extLst>
          </p:cNvPr>
          <p:cNvSpPr txBox="1"/>
          <p:nvPr/>
        </p:nvSpPr>
        <p:spPr>
          <a:xfrm>
            <a:off x="6159447" y="2644807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 7 790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32474B-D42F-4132-8EC7-CC6202A1DB14}"/>
              </a:ext>
            </a:extLst>
          </p:cNvPr>
          <p:cNvGrpSpPr/>
          <p:nvPr/>
        </p:nvGrpSpPr>
        <p:grpSpPr>
          <a:xfrm>
            <a:off x="741015" y="648962"/>
            <a:ext cx="8785369" cy="872630"/>
            <a:chOff x="2128173" y="1005676"/>
            <a:chExt cx="1397525" cy="9912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03EA28-EC1E-010D-F951-04AB7D63BF4B}"/>
                </a:ext>
              </a:extLst>
            </p:cNvPr>
            <p:cNvSpPr/>
            <p:nvPr/>
          </p:nvSpPr>
          <p:spPr>
            <a:xfrm>
              <a:off x="2128173" y="1005676"/>
              <a:ext cx="1330037" cy="983837"/>
            </a:xfrm>
            <a:prstGeom prst="roundRect">
              <a:avLst>
                <a:gd name="adj" fmla="val 48717"/>
              </a:avLst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C0FC61-4D50-85CF-E5BF-6A95100686AC}"/>
                </a:ext>
              </a:extLst>
            </p:cNvPr>
            <p:cNvSpPr txBox="1"/>
            <p:nvPr/>
          </p:nvSpPr>
          <p:spPr>
            <a:xfrm>
              <a:off x="2169209" y="1052970"/>
              <a:ext cx="1356489" cy="943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3: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giá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trị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biểu</a:t>
              </a:r>
              <a:r>
                <a:rPr lang="en-US" sz="48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thức</a:t>
              </a:r>
              <a:endParaRPr lang="en-US" sz="4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40C74E-6B62-FBB6-D284-0BA4DAAC4B24}"/>
              </a:ext>
            </a:extLst>
          </p:cNvPr>
          <p:cNvGrpSpPr/>
          <p:nvPr/>
        </p:nvGrpSpPr>
        <p:grpSpPr>
          <a:xfrm>
            <a:off x="1369781" y="4036122"/>
            <a:ext cx="10317913" cy="1708056"/>
            <a:chOff x="721390" y="4146877"/>
            <a:chExt cx="9603018" cy="17080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200642F-D2D0-20D0-03A5-B85AEC24B798}"/>
                </a:ext>
              </a:extLst>
            </p:cNvPr>
            <p:cNvSpPr/>
            <p:nvPr/>
          </p:nvSpPr>
          <p:spPr>
            <a:xfrm>
              <a:off x="721390" y="4146877"/>
              <a:ext cx="9603018" cy="1708056"/>
            </a:xfrm>
            <a:prstGeom prst="roundRect">
              <a:avLst/>
            </a:prstGeom>
            <a:solidFill>
              <a:srgbClr val="E0F3FC"/>
            </a:solidFill>
            <a:ln w="38100">
              <a:solidFill>
                <a:srgbClr val="21A3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C2CE4C-13B4-A1EA-2F11-7AD24757C806}"/>
                </a:ext>
              </a:extLst>
            </p:cNvPr>
            <p:cNvSpPr txBox="1"/>
            <p:nvPr/>
          </p:nvSpPr>
          <p:spPr>
            <a:xfrm>
              <a:off x="741015" y="4146877"/>
              <a:ext cx="59843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b) 9170 + (15 729 – 7 729)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54B3B40-E665-A13D-C182-62559F7B0949}"/>
              </a:ext>
            </a:extLst>
          </p:cNvPr>
          <p:cNvSpPr txBox="1"/>
          <p:nvPr/>
        </p:nvSpPr>
        <p:spPr>
          <a:xfrm>
            <a:off x="6159447" y="1893110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 8290 – 500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9327D7-D2D1-B51C-D510-F9A675BC3187}"/>
              </a:ext>
            </a:extLst>
          </p:cNvPr>
          <p:cNvSpPr txBox="1"/>
          <p:nvPr/>
        </p:nvSpPr>
        <p:spPr>
          <a:xfrm>
            <a:off x="7592923" y="4127144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9 170 + 8 000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8F55B8-DAE9-1F17-C271-71E8BA02374A}"/>
              </a:ext>
            </a:extLst>
          </p:cNvPr>
          <p:cNvSpPr txBox="1"/>
          <p:nvPr/>
        </p:nvSpPr>
        <p:spPr>
          <a:xfrm>
            <a:off x="7592923" y="4878841"/>
            <a:ext cx="386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</a:rPr>
              <a:t>=  17 170</a:t>
            </a:r>
          </a:p>
        </p:txBody>
      </p:sp>
    </p:spTree>
    <p:extLst>
      <p:ext uri="{BB962C8B-B14F-4D97-AF65-F5344CB8AC3E}">
        <p14:creationId xmlns:p14="http://schemas.microsoft.com/office/powerpoint/2010/main" val="238548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2EC1585-3E6E-570C-FD39-CA0059A697E3}"/>
              </a:ext>
            </a:extLst>
          </p:cNvPr>
          <p:cNvGrpSpPr/>
          <p:nvPr/>
        </p:nvGrpSpPr>
        <p:grpSpPr>
          <a:xfrm>
            <a:off x="131306" y="374213"/>
            <a:ext cx="11929387" cy="2554545"/>
            <a:chOff x="2152675" y="993333"/>
            <a:chExt cx="2926759" cy="255454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EE01B74-00A9-B0B6-74EB-C969A3B04136}"/>
                </a:ext>
              </a:extLst>
            </p:cNvPr>
            <p:cNvSpPr/>
            <p:nvPr/>
          </p:nvSpPr>
          <p:spPr>
            <a:xfrm>
              <a:off x="2158709" y="1005676"/>
              <a:ext cx="2920725" cy="254220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284B83-056E-B535-41F0-9FFF956CA15F}"/>
                </a:ext>
              </a:extLst>
            </p:cNvPr>
            <p:cNvSpPr txBox="1"/>
            <p:nvPr/>
          </p:nvSpPr>
          <p:spPr>
            <a:xfrm>
              <a:off x="2152675" y="993333"/>
              <a:ext cx="29091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en-US" sz="38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  <a:cs typeface="Arial" panose="020B0604020202020204" pitchFamily="34" charset="0"/>
                </a:rPr>
                <a:t> 4: </a:t>
              </a:r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Mai mua gấu bông hết 28 000 đồng, mua keo dán hết 3 000 đồng. Mai đưa cho cô bán hàng 50 000 đồng. Hỏi cô bán hàng trả lại cho Mai bao nhiêu tiền?</a:t>
              </a:r>
              <a:endParaRPr lang="vi-VN" sz="38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C8AF91-3D84-9EF2-4F64-C57FCA2DA2EA}"/>
              </a:ext>
            </a:extLst>
          </p:cNvPr>
          <p:cNvSpPr txBox="1"/>
          <p:nvPr/>
        </p:nvSpPr>
        <p:spPr>
          <a:xfrm>
            <a:off x="2762334" y="2956887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DACE0-C70D-94F6-CB50-DFBBB652F3C6}"/>
              </a:ext>
            </a:extLst>
          </p:cNvPr>
          <p:cNvSpPr txBox="1"/>
          <p:nvPr/>
        </p:nvSpPr>
        <p:spPr>
          <a:xfrm>
            <a:off x="714896" y="3653695"/>
            <a:ext cx="2575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Mua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gấu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F2CB9-48C4-FC06-AC4B-571C8B6D57A7}"/>
              </a:ext>
            </a:extLst>
          </p:cNvPr>
          <p:cNvSpPr txBox="1"/>
          <p:nvPr/>
        </p:nvSpPr>
        <p:spPr>
          <a:xfrm>
            <a:off x="4656241" y="3620188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endParaRPr lang="en-US" sz="4000" b="1" dirty="0">
              <a:solidFill>
                <a:srgbClr val="912E0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42099-C69B-1C27-347E-322C8C1E1A1A}"/>
              </a:ext>
            </a:extLst>
          </p:cNvPr>
          <p:cNvSpPr txBox="1"/>
          <p:nvPr/>
        </p:nvSpPr>
        <p:spPr>
          <a:xfrm>
            <a:off x="714896" y="4417980"/>
            <a:ext cx="336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Mua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keo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dán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C5180-AB4B-33F0-742E-17805CF66756}"/>
              </a:ext>
            </a:extLst>
          </p:cNvPr>
          <p:cNvSpPr txBox="1"/>
          <p:nvPr/>
        </p:nvSpPr>
        <p:spPr>
          <a:xfrm>
            <a:off x="4675207" y="4417980"/>
            <a:ext cx="322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endParaRPr lang="en-US" sz="4000" b="1" dirty="0">
              <a:solidFill>
                <a:srgbClr val="912E0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AE5C0-260A-B086-EA13-94E42C014554}"/>
              </a:ext>
            </a:extLst>
          </p:cNvPr>
          <p:cNvSpPr txBox="1"/>
          <p:nvPr/>
        </p:nvSpPr>
        <p:spPr>
          <a:xfrm>
            <a:off x="714896" y="5125866"/>
            <a:ext cx="236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Đưa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FC62C-882E-C71B-8252-6C9D0F8A70A8}"/>
              </a:ext>
            </a:extLst>
          </p:cNvPr>
          <p:cNvSpPr txBox="1"/>
          <p:nvPr/>
        </p:nvSpPr>
        <p:spPr>
          <a:xfrm>
            <a:off x="4675207" y="5861881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4000" b="1" dirty="0" err="1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63A9F3-9A13-9CAD-7BA7-D31FDF38A9DA}"/>
              </a:ext>
            </a:extLst>
          </p:cNvPr>
          <p:cNvSpPr txBox="1"/>
          <p:nvPr/>
        </p:nvSpPr>
        <p:spPr>
          <a:xfrm>
            <a:off x="4613326" y="5153995"/>
            <a:ext cx="3225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50 000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đồng</a:t>
            </a:r>
            <a:endParaRPr lang="en-US" sz="4000" b="1" dirty="0">
              <a:solidFill>
                <a:srgbClr val="912E0B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5F20DD-A329-0B7D-02BE-41479B40C047}"/>
              </a:ext>
            </a:extLst>
          </p:cNvPr>
          <p:cNvSpPr txBox="1"/>
          <p:nvPr/>
        </p:nvSpPr>
        <p:spPr>
          <a:xfrm>
            <a:off x="714896" y="5894859"/>
            <a:ext cx="236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569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484</Words>
  <Application>Microsoft Office PowerPoint</Application>
  <PresentationFormat>Widescreen</PresentationFormat>
  <Paragraphs>111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SVN-Newton</vt:lpstr>
      <vt:lpstr>等线</vt:lpstr>
      <vt:lpstr>Calibri Light</vt:lpstr>
      <vt:lpstr>思源黑体 CN Bold</vt:lpstr>
      <vt:lpstr>Times New Roman</vt:lpstr>
      <vt:lpstr>Arial</vt:lpstr>
      <vt:lpstr>Calibri</vt:lpstr>
      <vt:lpstr>Vogue-ExtraBold</vt:lpstr>
      <vt:lpstr>Cambria</vt:lpstr>
      <vt:lpstr>SVN-Ready</vt:lpstr>
      <vt:lpstr>#9Slide07 HoneyCream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ong si</cp:lastModifiedBy>
  <cp:revision>22</cp:revision>
  <dcterms:created xsi:type="dcterms:W3CDTF">2023-03-10T14:36:50Z</dcterms:created>
  <dcterms:modified xsi:type="dcterms:W3CDTF">2025-05-13T14:34:23Z</dcterms:modified>
</cp:coreProperties>
</file>