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520" r:id="rId3"/>
    <p:sldId id="527" r:id="rId4"/>
    <p:sldId id="529" r:id="rId5"/>
    <p:sldId id="534" r:id="rId6"/>
    <p:sldId id="535" r:id="rId7"/>
    <p:sldId id="536" r:id="rId8"/>
    <p:sldId id="532" r:id="rId9"/>
    <p:sldId id="543" r:id="rId10"/>
    <p:sldId id="537" r:id="rId11"/>
    <p:sldId id="549" r:id="rId12"/>
    <p:sldId id="541" r:id="rId13"/>
    <p:sldId id="539" r:id="rId14"/>
    <p:sldId id="540" r:id="rId15"/>
    <p:sldId id="544" r:id="rId16"/>
    <p:sldId id="546" r:id="rId17"/>
    <p:sldId id="548" r:id="rId18"/>
    <p:sldId id="531" r:id="rId19"/>
    <p:sldId id="538" r:id="rId20"/>
    <p:sldId id="545" r:id="rId21"/>
    <p:sldId id="542" r:id="rId22"/>
    <p:sldId id="552" r:id="rId23"/>
    <p:sldId id="551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7 HoneyCream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Vogue-ExtraBold" panose="020B05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8"/>
    <a:srgbClr val="1579DC"/>
    <a:srgbClr val="FFE74D"/>
    <a:srgbClr val="FFF6C1"/>
    <a:srgbClr val="F7DF35"/>
    <a:srgbClr val="CDEAFF"/>
    <a:srgbClr val="EBF6FF"/>
    <a:srgbClr val="0C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95033" autoAdjust="0"/>
  </p:normalViewPr>
  <p:slideViewPr>
    <p:cSldViewPr snapToGrid="0">
      <p:cViewPr varScale="1">
        <p:scale>
          <a:sx n="76" d="100"/>
          <a:sy n="76" d="100"/>
        </p:scale>
        <p:origin x="100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FAE7A-2678-45BB-97BC-6657FAF1A5C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F0A1C-FEBD-4535-A969-C6390E425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617F8-CDEB-6F8E-F8CB-3EAAF8A42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44C89-DA11-9E6E-A4A6-F534F267E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8942B-7C6A-F4D4-01AC-876554DBA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83E5C-06DB-D194-5038-ED649390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BA12-2A42-ACAD-C018-C0947BFA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48811-188F-1C45-81D6-CF9A25DB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0C7AC-331A-4653-6CBC-971FA53A1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A5EED-39DA-BFBA-CE47-C20899ED4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A2047-B6B7-BEB0-B711-53E59821C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FE10D-6B50-57E8-3AF3-61FE1601B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2C926-304A-5046-3D97-E9F688D58E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F4AB1-661A-687B-06DB-95830FCEB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06FF4-51C4-BD62-54F8-0A41EB9F6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92A30-B866-8665-CDAE-87D002E4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049F4-3B16-73A0-325E-6078F9C1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09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8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7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9AEB3F-8818-B5BF-9397-9111CE5FF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C4DFA4-6F15-2AC8-F747-807AAF0D0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803507-2C95-58BC-6BB0-87F0F3BC6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4E266-140D-44C9-A9E6-AD5D3A8EAE9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0D865C-7C38-C207-3F00-4D0F3564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BE65B6-1ACF-6367-FE2F-15C4DEDA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FF5F6-D897-4383-8477-4611EF554D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92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C28EE-22CA-DA1D-8861-980A1FF2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638E76-8445-AF01-F6F2-E847F05FE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82C33D-01FF-7666-440B-9083443F5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F9EAD4-1044-2366-4E17-C7CCBB78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4E266-140D-44C9-A9E6-AD5D3A8EAE9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23135A-DB1B-7AF8-9B5F-3215BFB3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4B6206-8435-3C07-D9DA-1D71A408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FF5F6-D897-4383-8477-4611EF554D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6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8DE283-FB4F-A860-5BE2-882ADA11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DEA72B-B784-EF5F-9509-AE96644D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CD8D60-D20B-60A3-5D09-EA55271CB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6764D9D-B87C-69F9-A7D0-556723FA2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DAFE03-8FF0-5378-AC08-6DBD6E7C71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2B0CB94-5CA2-5545-6490-C2AF1F802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4E266-140D-44C9-A9E6-AD5D3A8EAE9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9BC817F-7A38-CFBD-EA86-EBAB6A0B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4183405-AADE-E074-70C8-897B4E5E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FF5F6-D897-4383-8477-4611EF554D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A580-F25A-399E-2B05-58E5CDF29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D081F-9B52-CD07-4BE6-D87BCAE21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278C-B4B8-F96C-3682-E703D2B4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C70D2-745C-62B6-3127-92DE4453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1B70F-FA32-EA9A-9F02-F77B3007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3F9D48-FA1E-7B4D-452D-1D1F939A1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C9C2D9-A521-B1FB-F80B-922F17EB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4E266-140D-44C9-A9E6-AD5D3A8EAE9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69B006A-32AD-FFC0-1372-5D986F6A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29CFBC-3BBA-2AAD-1EB5-0F9A750E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FF5F6-D897-4383-8477-4611EF554D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3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A7613D2-D8CF-EF99-CB85-70FF042B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4E266-140D-44C9-A9E6-AD5D3A8EAE99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20167FD-11CC-9A10-C182-5367167D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F68ED0-F0C6-85BB-7E14-C59E9647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FF5F6-D897-4383-8477-4611EF554D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3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6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7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5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7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FAEC7-F707-E12A-7670-C810EC43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F3688-2337-6ACB-04D5-634AB81BC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020BD-6B48-8B84-22A0-D0C95EEE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3724F-A108-3725-E72F-69CAD5C1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21E70-1165-1E67-9783-04EC246D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4CBA-30DA-C465-070B-B2A900A05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8FF3-AA10-2FC8-FB8A-E69777760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BFB79-352E-C839-9B61-BA11B4FDB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6E042-2A10-3F6F-FB41-7621C5AD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66B37-5D75-12B7-A1E6-ADFC8742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485A6-68B2-B931-6348-AF0F1AE2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0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C93C1-457E-43FD-6263-DA027123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393FE-1A19-588D-E591-2CAB9454F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C831F-5C8A-452E-1674-77DC405EA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511D6-6954-8010-EB01-AC5D64DBB9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BEA972-5B3D-2C16-9CE1-D056ED533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922E5-36B2-3468-A1EA-275C3498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9178C2-B211-3E71-E863-D5E64670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F27613-6161-D15A-57D8-739E2B560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1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40784-0D9F-63DB-EF83-838462CE6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89792-52D8-7F72-2E08-DE9CF9A1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73EC1-7C36-C3DA-788C-1592D1B4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6FC5D-5B2C-416B-365F-6181BC5C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6E8C6-A246-1170-82E6-F024A09D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3D6D5-1348-DD1B-B209-11C26145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400EB-A524-B5EE-5851-77AD117A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1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D9CB9-1D53-4740-8AFF-0C2EC7BD0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59529-003E-0799-748F-2D60BE27D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251E3-FB83-0CDE-1E4F-792B76689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6857E-D6C2-FE5A-A6F0-16B49000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458F4-0C97-DE3A-4500-0AD45F6E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E4E43-94B8-8DAE-15B6-8D51CC2D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B5A70-62D4-E747-216B-D4A5202A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0AD6B-ABF7-E0B6-27C5-8D48CA82F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500CE-2B07-401A-E243-F51444296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D4E61-884E-FC8F-B0B7-B92CD44E3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B3061-6AE3-0DFF-58E0-8525D4767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88914-F9E2-7E0E-1B3F-58FAF97A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5467A-C016-DA31-299B-0BC4D99F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74184-980B-F5B8-00B1-AD1B768D8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553B9-A837-D02C-073A-D05605257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246E8-9899-4EF7-BA9E-F416C5D8227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977F8-B7A3-79A0-CF43-F7348D308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165A2-6CBC-DDEA-75F6-AE6691D21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D0976-E44A-4D52-82DC-8195F1A1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4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06400" y="344714"/>
            <a:ext cx="11379199" cy="6168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68825F0-FD08-56F4-258E-260212FE145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088582-0620-0ECE-754B-DE98B5706B1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F47C0-CB0F-DB75-D9F2-E33779CFB2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7D897-346E-D24F-8A30-BD6D3E38C89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8F1F81-3F08-1E40-738A-8629C97A44B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1B1DD-22FB-B9B1-9918-A29A31DD3BC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6E04FA6-A943-AF29-1E5E-9B6B5FA7377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8892DE8-F097-5909-D963-9F233516827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4AA053-FE64-1693-B082-6F8DBC05E17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B21F64-7B0F-0E0C-FAD9-E2291791A7D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3" name="PPT-9-7">
            <a:extLst>
              <a:ext uri="{FF2B5EF4-FFF2-40B4-BE49-F238E27FC236}">
                <a16:creationId xmlns:a16="http://schemas.microsoft.com/office/drawing/2014/main" id="{8EBDA7F8-B493-12FA-A19F-D0BE5C8DF3A6}"/>
              </a:ext>
            </a:extLst>
          </p:cNvPr>
          <p:cNvSpPr txBox="1"/>
          <p:nvPr/>
        </p:nvSpPr>
        <p:spPr>
          <a:xfrm>
            <a:off x="2595880" y="1024823"/>
            <a:ext cx="717804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0" h="57150"/>
              <a:contourClr>
                <a:schemeClr val="accent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Tự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nhiên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xã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hội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35A7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思源宋体 CN" panose="020204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576" y="3429000"/>
            <a:ext cx="3487063" cy="3487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0A5CAC-E235-C42E-D59E-F05A911AF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172" y="1540054"/>
            <a:ext cx="8681456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492B588-B5DC-C1F8-9E4B-0327658E03C4}"/>
              </a:ext>
            </a:extLst>
          </p:cNvPr>
          <p:cNvGrpSpPr/>
          <p:nvPr/>
        </p:nvGrpSpPr>
        <p:grpSpPr>
          <a:xfrm>
            <a:off x="2025967" y="357922"/>
            <a:ext cx="8672513" cy="6142155"/>
            <a:chOff x="1883727" y="354291"/>
            <a:chExt cx="8672513" cy="614215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EEE8F3-073C-FC08-0D90-4D5927CD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3727" y="354291"/>
              <a:ext cx="8672513" cy="614215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C8773F-FAEF-8403-216F-6AFB4B2BA14B}"/>
                </a:ext>
              </a:extLst>
            </p:cNvPr>
            <p:cNvSpPr/>
            <p:nvPr/>
          </p:nvSpPr>
          <p:spPr>
            <a:xfrm>
              <a:off x="2560320" y="3425368"/>
              <a:ext cx="1107440" cy="482600"/>
            </a:xfrm>
            <a:prstGeom prst="rect">
              <a:avLst/>
            </a:prstGeom>
            <a:solidFill>
              <a:srgbClr val="000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mbria" panose="02040503050406030204" pitchFamily="18" charset="0"/>
                </a:rPr>
                <a:t>365 </a:t>
              </a:r>
              <a:r>
                <a:rPr lang="en-US" b="1" dirty="0" err="1">
                  <a:latin typeface="Cambria" panose="02040503050406030204" pitchFamily="18" charset="0"/>
                </a:rPr>
                <a:t>ngày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BC1E81-708E-A768-11B0-D1F31AB52436}"/>
                </a:ext>
              </a:extLst>
            </p:cNvPr>
            <p:cNvSpPr/>
            <p:nvPr/>
          </p:nvSpPr>
          <p:spPr>
            <a:xfrm>
              <a:off x="3799840" y="3425368"/>
              <a:ext cx="975360" cy="482600"/>
            </a:xfrm>
            <a:prstGeom prst="rect">
              <a:avLst/>
            </a:prstGeom>
            <a:solidFill>
              <a:srgbClr val="000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mbria" panose="02040503050406030204" pitchFamily="18" charset="0"/>
                </a:rPr>
                <a:t>25 </a:t>
              </a:r>
              <a:r>
                <a:rPr lang="en-US" b="1" dirty="0" err="1">
                  <a:latin typeface="Cambria" panose="02040503050406030204" pitchFamily="18" charset="0"/>
                </a:rPr>
                <a:t>ngày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01C127-412E-B206-4AE2-E6DB9E8C222D}"/>
                </a:ext>
              </a:extLst>
            </p:cNvPr>
            <p:cNvSpPr/>
            <p:nvPr/>
          </p:nvSpPr>
          <p:spPr>
            <a:xfrm>
              <a:off x="2310050" y="670560"/>
              <a:ext cx="7819866" cy="711200"/>
            </a:xfrm>
            <a:prstGeom prst="rect">
              <a:avLst/>
            </a:prstGeom>
            <a:solidFill>
              <a:srgbClr val="000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</a:rPr>
                <a:t>VÒNG QUAY CỦA MẶT TRỜI, TRÁI ĐẤT VÀ MẶT TRĂNG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C6C9F6-A8A7-8F0F-59E1-A6AE28B06A9E}"/>
                </a:ext>
              </a:extLst>
            </p:cNvPr>
            <p:cNvSpPr/>
            <p:nvPr/>
          </p:nvSpPr>
          <p:spPr>
            <a:xfrm>
              <a:off x="5120640" y="4847768"/>
              <a:ext cx="1270000" cy="482600"/>
            </a:xfrm>
            <a:prstGeom prst="rect">
              <a:avLst/>
            </a:prstGeom>
            <a:solidFill>
              <a:srgbClr val="000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Cambria" panose="02040503050406030204" pitchFamily="18" charset="0"/>
                </a:rPr>
                <a:t>Mặt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Trời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CA8108-EDE0-C921-52A0-F226753FECEE}"/>
                </a:ext>
              </a:extLst>
            </p:cNvPr>
            <p:cNvSpPr/>
            <p:nvPr/>
          </p:nvSpPr>
          <p:spPr>
            <a:xfrm>
              <a:off x="7264400" y="2817441"/>
              <a:ext cx="1270000" cy="482600"/>
            </a:xfrm>
            <a:prstGeom prst="rect">
              <a:avLst/>
            </a:prstGeom>
            <a:solidFill>
              <a:srgbClr val="000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mbria" panose="02040503050406030204" pitchFamily="18" charset="0"/>
                </a:rPr>
                <a:t>27 </a:t>
              </a:r>
              <a:r>
                <a:rPr lang="en-US" b="1" dirty="0" err="1">
                  <a:latin typeface="Cambria" panose="02040503050406030204" pitchFamily="18" charset="0"/>
                </a:rPr>
                <a:t>ngày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06C7A60-FCF4-2F3D-8A5A-BA066D215A6E}"/>
                </a:ext>
              </a:extLst>
            </p:cNvPr>
            <p:cNvSpPr/>
            <p:nvPr/>
          </p:nvSpPr>
          <p:spPr>
            <a:xfrm>
              <a:off x="7040882" y="3718123"/>
              <a:ext cx="858518" cy="482600"/>
            </a:xfrm>
            <a:prstGeom prst="rect">
              <a:avLst/>
            </a:prstGeom>
            <a:solidFill>
              <a:srgbClr val="000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mbria" panose="02040503050406030204" pitchFamily="18" charset="0"/>
                </a:rPr>
                <a:t>27 </a:t>
              </a:r>
              <a:r>
                <a:rPr lang="en-US" b="1" dirty="0" err="1">
                  <a:latin typeface="Cambria" panose="02040503050406030204" pitchFamily="18" charset="0"/>
                </a:rPr>
                <a:t>ngày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FF5E02C-2F6A-3BCC-F1FE-04EB99D070FB}"/>
                </a:ext>
              </a:extLst>
            </p:cNvPr>
            <p:cNvSpPr/>
            <p:nvPr/>
          </p:nvSpPr>
          <p:spPr>
            <a:xfrm>
              <a:off x="9072882" y="4512051"/>
              <a:ext cx="858518" cy="377805"/>
            </a:xfrm>
            <a:prstGeom prst="rect">
              <a:avLst/>
            </a:prstGeom>
            <a:solidFill>
              <a:srgbClr val="000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mbria" panose="02040503050406030204" pitchFamily="18" charset="0"/>
                </a:rPr>
                <a:t>24 </a:t>
              </a:r>
              <a:r>
                <a:rPr lang="en-US" b="1" dirty="0" err="1">
                  <a:latin typeface="Cambria" panose="02040503050406030204" pitchFamily="18" charset="0"/>
                </a:rPr>
                <a:t>giờ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43F16F-9A30-388C-8205-F3632C93C26E}"/>
                </a:ext>
              </a:extLst>
            </p:cNvPr>
            <p:cNvSpPr/>
            <p:nvPr/>
          </p:nvSpPr>
          <p:spPr>
            <a:xfrm>
              <a:off x="8643623" y="4889856"/>
              <a:ext cx="858518" cy="377805"/>
            </a:xfrm>
            <a:prstGeom prst="rect">
              <a:avLst/>
            </a:prstGeom>
            <a:solidFill>
              <a:srgbClr val="000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Cambria" panose="02040503050406030204" pitchFamily="18" charset="0"/>
                </a:rPr>
                <a:t>Trái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Đất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59E01C-3FB4-5C10-3FA2-94E9D183AB04}"/>
                </a:ext>
              </a:extLst>
            </p:cNvPr>
            <p:cNvSpPr/>
            <p:nvPr/>
          </p:nvSpPr>
          <p:spPr>
            <a:xfrm>
              <a:off x="7675882" y="4473881"/>
              <a:ext cx="858518" cy="377805"/>
            </a:xfrm>
            <a:prstGeom prst="rect">
              <a:avLst/>
            </a:prstGeom>
            <a:solidFill>
              <a:srgbClr val="000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Cambria" panose="02040503050406030204" pitchFamily="18" charset="0"/>
                </a:rPr>
                <a:t>Mặt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Trăng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70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72B91F-6703-C537-CE8D-888D6543B20B}"/>
              </a:ext>
            </a:extLst>
          </p:cNvPr>
          <p:cNvGrpSpPr/>
          <p:nvPr/>
        </p:nvGrpSpPr>
        <p:grpSpPr>
          <a:xfrm>
            <a:off x="4104841" y="1308375"/>
            <a:ext cx="3600450" cy="656045"/>
            <a:chOff x="6309561" y="2131335"/>
            <a:chExt cx="3600450" cy="656045"/>
          </a:xfrm>
        </p:grpSpPr>
        <p:sp>
          <p:nvSpPr>
            <p:cNvPr id="33" name="矩形: 圆角 28">
              <a:extLst>
                <a:ext uri="{FF2B5EF4-FFF2-40B4-BE49-F238E27FC236}">
                  <a16:creationId xmlns:a16="http://schemas.microsoft.com/office/drawing/2014/main" id="{31CECB44-9CAB-277C-0DFD-878DA72C7C4E}"/>
                </a:ext>
              </a:extLst>
            </p:cNvPr>
            <p:cNvSpPr/>
            <p:nvPr/>
          </p:nvSpPr>
          <p:spPr>
            <a:xfrm>
              <a:off x="6733404" y="2131335"/>
              <a:ext cx="2752764" cy="633559"/>
            </a:xfrm>
            <a:prstGeom prst="roundRect">
              <a:avLst>
                <a:gd name="adj" fmla="val 50000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F1423C1-D07A-4A30-5E7C-0B8D4E7E9917}"/>
                </a:ext>
              </a:extLst>
            </p:cNvPr>
            <p:cNvSpPr txBox="1"/>
            <p:nvPr/>
          </p:nvSpPr>
          <p:spPr>
            <a:xfrm>
              <a:off x="6309561" y="2141049"/>
              <a:ext cx="3600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PHẦN 2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C78F4B-C32C-1DD4-B644-2B066FF46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12" y="2234046"/>
            <a:ext cx="10229975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675F6B-FABC-4A07-936E-F2A3BEEAE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71" y="1519949"/>
            <a:ext cx="6831024" cy="41679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F48AF4D-472C-3C9E-5D25-F7A70705FBB8}"/>
              </a:ext>
            </a:extLst>
          </p:cNvPr>
          <p:cNvGrpSpPr/>
          <p:nvPr/>
        </p:nvGrpSpPr>
        <p:grpSpPr>
          <a:xfrm>
            <a:off x="665055" y="399440"/>
            <a:ext cx="927488" cy="770546"/>
            <a:chOff x="6309561" y="2097876"/>
            <a:chExt cx="3600450" cy="667018"/>
          </a:xfrm>
        </p:grpSpPr>
        <p:sp>
          <p:nvSpPr>
            <p:cNvPr id="5" name="矩形: 圆角 28">
              <a:extLst>
                <a:ext uri="{FF2B5EF4-FFF2-40B4-BE49-F238E27FC236}">
                  <a16:creationId xmlns:a16="http://schemas.microsoft.com/office/drawing/2014/main" id="{4A2EE2AC-5A6C-8A8A-1F89-975AD7AA6542}"/>
                </a:ext>
              </a:extLst>
            </p:cNvPr>
            <p:cNvSpPr/>
            <p:nvPr/>
          </p:nvSpPr>
          <p:spPr>
            <a:xfrm>
              <a:off x="6733404" y="2131335"/>
              <a:ext cx="2752764" cy="633559"/>
            </a:xfrm>
            <a:prstGeom prst="roundRect">
              <a:avLst>
                <a:gd name="adj" fmla="val 50000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6" name="文本框 34">
              <a:extLst>
                <a:ext uri="{FF2B5EF4-FFF2-40B4-BE49-F238E27FC236}">
                  <a16:creationId xmlns:a16="http://schemas.microsoft.com/office/drawing/2014/main" id="{B0BE170D-8699-A40C-5D53-9E22EDEE4827}"/>
                </a:ext>
              </a:extLst>
            </p:cNvPr>
            <p:cNvSpPr txBox="1"/>
            <p:nvPr/>
          </p:nvSpPr>
          <p:spPr>
            <a:xfrm>
              <a:off x="6309561" y="2097876"/>
              <a:ext cx="3600450" cy="59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1</a:t>
              </a:r>
              <a:endParaRPr kumimoji="0" lang="zh-CN" alt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3350391-AD45-ECEF-19FD-B9E9C90C10FC}"/>
              </a:ext>
            </a:extLst>
          </p:cNvPr>
          <p:cNvSpPr txBox="1"/>
          <p:nvPr/>
        </p:nvSpPr>
        <p:spPr>
          <a:xfrm>
            <a:off x="1158565" y="1228397"/>
            <a:ext cx="37936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</a:rPr>
              <a:t>- Chỉ vị trí của Việt Nam trên quả địa cầu.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- Quay quả địa cầu theo chiều chuyển động của Trái Đất quanh mình nó.</a:t>
            </a:r>
          </a:p>
          <a:p>
            <a:r>
              <a:rPr lang="vi-VN" sz="2800" b="1" dirty="0">
                <a:latin typeface="Cambria" panose="02040503050406030204" pitchFamily="18" charset="0"/>
              </a:rPr>
              <a:t>- Xác định khi nước ta là ban ngày thì những nước nào là ban đêm và ngược lại?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817C2D-F5E0-F892-A66B-FE2FD4AD3F49}"/>
              </a:ext>
            </a:extLst>
          </p:cNvPr>
          <p:cNvGrpSpPr/>
          <p:nvPr/>
        </p:nvGrpSpPr>
        <p:grpSpPr>
          <a:xfrm>
            <a:off x="1734782" y="420667"/>
            <a:ext cx="5407697" cy="690908"/>
            <a:chOff x="1734782" y="420667"/>
            <a:chExt cx="5407697" cy="69090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350F1D7-7337-1311-8476-66233A4C9973}"/>
                </a:ext>
              </a:extLst>
            </p:cNvPr>
            <p:cNvSpPr/>
            <p:nvPr/>
          </p:nvSpPr>
          <p:spPr>
            <a:xfrm>
              <a:off x="1734782" y="420667"/>
              <a:ext cx="5265458" cy="6909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579D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828C17-2207-9414-853C-035A21AFEB8D}"/>
                </a:ext>
              </a:extLst>
            </p:cNvPr>
            <p:cNvSpPr txBox="1"/>
            <p:nvPr/>
          </p:nvSpPr>
          <p:spPr>
            <a:xfrm>
              <a:off x="1734782" y="500990"/>
              <a:ext cx="54076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1579DC"/>
                  </a:solidFill>
                  <a:latin typeface="Cambria" panose="02040503050406030204" pitchFamily="18" charset="0"/>
                </a:rPr>
                <a:t>THỰC HÀNH VỚI QUẢ ĐỊA CẦU: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90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768B71-B49C-4200-DADA-6EBE51A99315}"/>
              </a:ext>
            </a:extLst>
          </p:cNvPr>
          <p:cNvSpPr txBox="1"/>
          <p:nvPr/>
        </p:nvSpPr>
        <p:spPr>
          <a:xfrm>
            <a:off x="633163" y="803885"/>
            <a:ext cx="45231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</a:rPr>
              <a:t>- Em thực hiện chỉ vị trí của Việt Nam trên quả địa cầu.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</a:rPr>
              <a:t>- Quay quả địa cầu theo chiều chuyển động của Trái Đất quanh mình nó. Khi nước ta là ngày thì Hoa Kỳ là đêm và ngược lại: Hoa Kỳ là ngày thì Việt Nam là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B4D8D-9E4F-6322-840E-9A8A185B7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12"/>
          <a:stretch/>
        </p:blipFill>
        <p:spPr>
          <a:xfrm>
            <a:off x="5791200" y="344467"/>
            <a:ext cx="4982950" cy="616906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894E37C-0E63-63BF-C06C-E1508F8BA858}"/>
              </a:ext>
            </a:extLst>
          </p:cNvPr>
          <p:cNvSpPr/>
          <p:nvPr/>
        </p:nvSpPr>
        <p:spPr>
          <a:xfrm>
            <a:off x="7686474" y="2611256"/>
            <a:ext cx="506305" cy="1205904"/>
          </a:xfrm>
          <a:custGeom>
            <a:avLst/>
            <a:gdLst>
              <a:gd name="connsiteX0" fmla="*/ 266965 w 506305"/>
              <a:gd name="connsiteY0" fmla="*/ 52164 h 1205904"/>
              <a:gd name="connsiteX1" fmla="*/ 239349 w 506305"/>
              <a:gd name="connsiteY1" fmla="*/ 49096 h 1205904"/>
              <a:gd name="connsiteX2" fmla="*/ 230143 w 506305"/>
              <a:gd name="connsiteY2" fmla="*/ 46027 h 1205904"/>
              <a:gd name="connsiteX3" fmla="*/ 217870 w 506305"/>
              <a:gd name="connsiteY3" fmla="*/ 42959 h 1205904"/>
              <a:gd name="connsiteX4" fmla="*/ 190254 w 506305"/>
              <a:gd name="connsiteY4" fmla="*/ 21480 h 1205904"/>
              <a:gd name="connsiteX5" fmla="*/ 171843 w 506305"/>
              <a:gd name="connsiteY5" fmla="*/ 12274 h 1205904"/>
              <a:gd name="connsiteX6" fmla="*/ 150364 w 506305"/>
              <a:gd name="connsiteY6" fmla="*/ 18411 h 1205904"/>
              <a:gd name="connsiteX7" fmla="*/ 135021 w 506305"/>
              <a:gd name="connsiteY7" fmla="*/ 24548 h 1205904"/>
              <a:gd name="connsiteX8" fmla="*/ 138090 w 506305"/>
              <a:gd name="connsiteY8" fmla="*/ 36822 h 1205904"/>
              <a:gd name="connsiteX9" fmla="*/ 153432 w 506305"/>
              <a:gd name="connsiteY9" fmla="*/ 52164 h 1205904"/>
              <a:gd name="connsiteX10" fmla="*/ 168774 w 506305"/>
              <a:gd name="connsiteY10" fmla="*/ 79780 h 1205904"/>
              <a:gd name="connsiteX11" fmla="*/ 171843 w 506305"/>
              <a:gd name="connsiteY11" fmla="*/ 156492 h 1205904"/>
              <a:gd name="connsiteX12" fmla="*/ 184117 w 506305"/>
              <a:gd name="connsiteY12" fmla="*/ 168765 h 1205904"/>
              <a:gd name="connsiteX13" fmla="*/ 233212 w 506305"/>
              <a:gd name="connsiteY13" fmla="*/ 171834 h 1205904"/>
              <a:gd name="connsiteX14" fmla="*/ 248554 w 506305"/>
              <a:gd name="connsiteY14" fmla="*/ 177971 h 1205904"/>
              <a:gd name="connsiteX15" fmla="*/ 266965 w 506305"/>
              <a:gd name="connsiteY15" fmla="*/ 190245 h 1205904"/>
              <a:gd name="connsiteX16" fmla="*/ 270033 w 506305"/>
              <a:gd name="connsiteY16" fmla="*/ 205587 h 1205904"/>
              <a:gd name="connsiteX17" fmla="*/ 270033 w 506305"/>
              <a:gd name="connsiteY17" fmla="*/ 239340 h 1205904"/>
              <a:gd name="connsiteX18" fmla="*/ 260828 w 506305"/>
              <a:gd name="connsiteY18" fmla="*/ 245477 h 1205904"/>
              <a:gd name="connsiteX19" fmla="*/ 236280 w 506305"/>
              <a:gd name="connsiteY19" fmla="*/ 254682 h 1205904"/>
              <a:gd name="connsiteX20" fmla="*/ 224007 w 506305"/>
              <a:gd name="connsiteY20" fmla="*/ 263888 h 1205904"/>
              <a:gd name="connsiteX21" fmla="*/ 220938 w 506305"/>
              <a:gd name="connsiteY21" fmla="*/ 279230 h 1205904"/>
              <a:gd name="connsiteX22" fmla="*/ 224007 w 506305"/>
              <a:gd name="connsiteY22" fmla="*/ 337531 h 1205904"/>
              <a:gd name="connsiteX23" fmla="*/ 230143 w 506305"/>
              <a:gd name="connsiteY23" fmla="*/ 346736 h 1205904"/>
              <a:gd name="connsiteX24" fmla="*/ 236280 w 506305"/>
              <a:gd name="connsiteY24" fmla="*/ 359010 h 1205904"/>
              <a:gd name="connsiteX25" fmla="*/ 245486 w 506305"/>
              <a:gd name="connsiteY25" fmla="*/ 395831 h 1205904"/>
              <a:gd name="connsiteX26" fmla="*/ 251623 w 506305"/>
              <a:gd name="connsiteY26" fmla="*/ 411174 h 1205904"/>
              <a:gd name="connsiteX27" fmla="*/ 257760 w 506305"/>
              <a:gd name="connsiteY27" fmla="*/ 432653 h 1205904"/>
              <a:gd name="connsiteX28" fmla="*/ 260828 w 506305"/>
              <a:gd name="connsiteY28" fmla="*/ 441858 h 1205904"/>
              <a:gd name="connsiteX29" fmla="*/ 266965 w 506305"/>
              <a:gd name="connsiteY29" fmla="*/ 454132 h 1205904"/>
              <a:gd name="connsiteX30" fmla="*/ 270033 w 506305"/>
              <a:gd name="connsiteY30" fmla="*/ 463337 h 1205904"/>
              <a:gd name="connsiteX31" fmla="*/ 282307 w 506305"/>
              <a:gd name="connsiteY31" fmla="*/ 487885 h 1205904"/>
              <a:gd name="connsiteX32" fmla="*/ 285376 w 506305"/>
              <a:gd name="connsiteY32" fmla="*/ 500159 h 1205904"/>
              <a:gd name="connsiteX33" fmla="*/ 316060 w 506305"/>
              <a:gd name="connsiteY33" fmla="*/ 564596 h 1205904"/>
              <a:gd name="connsiteX34" fmla="*/ 322197 w 506305"/>
              <a:gd name="connsiteY34" fmla="*/ 592212 h 1205904"/>
              <a:gd name="connsiteX35" fmla="*/ 325266 w 506305"/>
              <a:gd name="connsiteY35" fmla="*/ 622897 h 1205904"/>
              <a:gd name="connsiteX36" fmla="*/ 334471 w 506305"/>
              <a:gd name="connsiteY36" fmla="*/ 659718 h 1205904"/>
              <a:gd name="connsiteX37" fmla="*/ 340608 w 506305"/>
              <a:gd name="connsiteY37" fmla="*/ 687335 h 1205904"/>
              <a:gd name="connsiteX38" fmla="*/ 343676 w 506305"/>
              <a:gd name="connsiteY38" fmla="*/ 705745 h 1205904"/>
              <a:gd name="connsiteX39" fmla="*/ 349813 w 506305"/>
              <a:gd name="connsiteY39" fmla="*/ 724156 h 1205904"/>
              <a:gd name="connsiteX40" fmla="*/ 346745 w 506305"/>
              <a:gd name="connsiteY40" fmla="*/ 791662 h 1205904"/>
              <a:gd name="connsiteX41" fmla="*/ 343676 w 506305"/>
              <a:gd name="connsiteY41" fmla="*/ 800867 h 1205904"/>
              <a:gd name="connsiteX42" fmla="*/ 337539 w 506305"/>
              <a:gd name="connsiteY42" fmla="*/ 825415 h 1205904"/>
              <a:gd name="connsiteX43" fmla="*/ 334471 w 506305"/>
              <a:gd name="connsiteY43" fmla="*/ 837689 h 1205904"/>
              <a:gd name="connsiteX44" fmla="*/ 331403 w 506305"/>
              <a:gd name="connsiteY44" fmla="*/ 853031 h 1205904"/>
              <a:gd name="connsiteX45" fmla="*/ 325266 w 506305"/>
              <a:gd name="connsiteY45" fmla="*/ 871442 h 1205904"/>
              <a:gd name="connsiteX46" fmla="*/ 322197 w 506305"/>
              <a:gd name="connsiteY46" fmla="*/ 886784 h 1205904"/>
              <a:gd name="connsiteX47" fmla="*/ 306855 w 506305"/>
              <a:gd name="connsiteY47" fmla="*/ 920537 h 1205904"/>
              <a:gd name="connsiteX48" fmla="*/ 300718 w 506305"/>
              <a:gd name="connsiteY48" fmla="*/ 935880 h 1205904"/>
              <a:gd name="connsiteX49" fmla="*/ 291513 w 506305"/>
              <a:gd name="connsiteY49" fmla="*/ 945085 h 1205904"/>
              <a:gd name="connsiteX50" fmla="*/ 273102 w 506305"/>
              <a:gd name="connsiteY50" fmla="*/ 957359 h 1205904"/>
              <a:gd name="connsiteX51" fmla="*/ 266965 w 506305"/>
              <a:gd name="connsiteY51" fmla="*/ 966564 h 1205904"/>
              <a:gd name="connsiteX52" fmla="*/ 254691 w 506305"/>
              <a:gd name="connsiteY52" fmla="*/ 972701 h 1205904"/>
              <a:gd name="connsiteX53" fmla="*/ 230143 w 506305"/>
              <a:gd name="connsiteY53" fmla="*/ 981906 h 1205904"/>
              <a:gd name="connsiteX54" fmla="*/ 171843 w 506305"/>
              <a:gd name="connsiteY54" fmla="*/ 1000317 h 1205904"/>
              <a:gd name="connsiteX55" fmla="*/ 141158 w 506305"/>
              <a:gd name="connsiteY55" fmla="*/ 1009523 h 1205904"/>
              <a:gd name="connsiteX56" fmla="*/ 119679 w 506305"/>
              <a:gd name="connsiteY56" fmla="*/ 1018728 h 1205904"/>
              <a:gd name="connsiteX57" fmla="*/ 110474 w 506305"/>
              <a:gd name="connsiteY57" fmla="*/ 1027933 h 1205904"/>
              <a:gd name="connsiteX58" fmla="*/ 95131 w 506305"/>
              <a:gd name="connsiteY58" fmla="*/ 1034070 h 1205904"/>
              <a:gd name="connsiteX59" fmla="*/ 92063 w 506305"/>
              <a:gd name="connsiteY59" fmla="*/ 1043276 h 1205904"/>
              <a:gd name="connsiteX60" fmla="*/ 85926 w 506305"/>
              <a:gd name="connsiteY60" fmla="*/ 1052481 h 1205904"/>
              <a:gd name="connsiteX61" fmla="*/ 64447 w 506305"/>
              <a:gd name="connsiteY61" fmla="*/ 1070892 h 1205904"/>
              <a:gd name="connsiteX62" fmla="*/ 33762 w 506305"/>
              <a:gd name="connsiteY62" fmla="*/ 1098508 h 1205904"/>
              <a:gd name="connsiteX63" fmla="*/ 24557 w 506305"/>
              <a:gd name="connsiteY63" fmla="*/ 1110782 h 1205904"/>
              <a:gd name="connsiteX64" fmla="*/ 15352 w 506305"/>
              <a:gd name="connsiteY64" fmla="*/ 1119987 h 1205904"/>
              <a:gd name="connsiteX65" fmla="*/ 12283 w 506305"/>
              <a:gd name="connsiteY65" fmla="*/ 1129192 h 1205904"/>
              <a:gd name="connsiteX66" fmla="*/ 9215 w 506305"/>
              <a:gd name="connsiteY66" fmla="*/ 1172151 h 1205904"/>
              <a:gd name="connsiteX67" fmla="*/ 9 w 506305"/>
              <a:gd name="connsiteY67" fmla="*/ 1178288 h 1205904"/>
              <a:gd name="connsiteX68" fmla="*/ 12283 w 506305"/>
              <a:gd name="connsiteY68" fmla="*/ 1205904 h 1205904"/>
              <a:gd name="connsiteX69" fmla="*/ 21488 w 506305"/>
              <a:gd name="connsiteY69" fmla="*/ 1199767 h 1205904"/>
              <a:gd name="connsiteX70" fmla="*/ 24557 w 506305"/>
              <a:gd name="connsiteY70" fmla="*/ 1187493 h 1205904"/>
              <a:gd name="connsiteX71" fmla="*/ 30694 w 506305"/>
              <a:gd name="connsiteY71" fmla="*/ 1175219 h 1205904"/>
              <a:gd name="connsiteX72" fmla="*/ 52173 w 506305"/>
              <a:gd name="connsiteY72" fmla="*/ 1156808 h 1205904"/>
              <a:gd name="connsiteX73" fmla="*/ 73652 w 506305"/>
              <a:gd name="connsiteY73" fmla="*/ 1153740 h 1205904"/>
              <a:gd name="connsiteX74" fmla="*/ 95131 w 506305"/>
              <a:gd name="connsiteY74" fmla="*/ 1156808 h 1205904"/>
              <a:gd name="connsiteX75" fmla="*/ 153432 w 506305"/>
              <a:gd name="connsiteY75" fmla="*/ 1141466 h 1205904"/>
              <a:gd name="connsiteX76" fmla="*/ 202527 w 506305"/>
              <a:gd name="connsiteY76" fmla="*/ 1126124 h 1205904"/>
              <a:gd name="connsiteX77" fmla="*/ 230143 w 506305"/>
              <a:gd name="connsiteY77" fmla="*/ 1113850 h 1205904"/>
              <a:gd name="connsiteX78" fmla="*/ 245486 w 506305"/>
              <a:gd name="connsiteY78" fmla="*/ 1107713 h 1205904"/>
              <a:gd name="connsiteX79" fmla="*/ 257760 w 506305"/>
              <a:gd name="connsiteY79" fmla="*/ 1098508 h 1205904"/>
              <a:gd name="connsiteX80" fmla="*/ 276170 w 506305"/>
              <a:gd name="connsiteY80" fmla="*/ 1083165 h 1205904"/>
              <a:gd name="connsiteX81" fmla="*/ 303786 w 506305"/>
              <a:gd name="connsiteY81" fmla="*/ 1073960 h 1205904"/>
              <a:gd name="connsiteX82" fmla="*/ 331403 w 506305"/>
              <a:gd name="connsiteY82" fmla="*/ 1058618 h 1205904"/>
              <a:gd name="connsiteX83" fmla="*/ 349813 w 506305"/>
              <a:gd name="connsiteY83" fmla="*/ 1052481 h 1205904"/>
              <a:gd name="connsiteX84" fmla="*/ 389703 w 506305"/>
              <a:gd name="connsiteY84" fmla="*/ 1027933 h 1205904"/>
              <a:gd name="connsiteX85" fmla="*/ 398909 w 506305"/>
              <a:gd name="connsiteY85" fmla="*/ 1015659 h 1205904"/>
              <a:gd name="connsiteX86" fmla="*/ 417319 w 506305"/>
              <a:gd name="connsiteY86" fmla="*/ 978838 h 1205904"/>
              <a:gd name="connsiteX87" fmla="*/ 423456 w 506305"/>
              <a:gd name="connsiteY87" fmla="*/ 966564 h 1205904"/>
              <a:gd name="connsiteX88" fmla="*/ 432662 w 506305"/>
              <a:gd name="connsiteY88" fmla="*/ 960427 h 1205904"/>
              <a:gd name="connsiteX89" fmla="*/ 448004 w 506305"/>
              <a:gd name="connsiteY89" fmla="*/ 942016 h 1205904"/>
              <a:gd name="connsiteX90" fmla="*/ 460278 w 506305"/>
              <a:gd name="connsiteY90" fmla="*/ 932811 h 1205904"/>
              <a:gd name="connsiteX91" fmla="*/ 463346 w 506305"/>
              <a:gd name="connsiteY91" fmla="*/ 923606 h 1205904"/>
              <a:gd name="connsiteX92" fmla="*/ 472552 w 506305"/>
              <a:gd name="connsiteY92" fmla="*/ 911332 h 1205904"/>
              <a:gd name="connsiteX93" fmla="*/ 475620 w 506305"/>
              <a:gd name="connsiteY93" fmla="*/ 748704 h 1205904"/>
              <a:gd name="connsiteX94" fmla="*/ 472552 w 506305"/>
              <a:gd name="connsiteY94" fmla="*/ 650513 h 1205904"/>
              <a:gd name="connsiteX95" fmla="*/ 457209 w 506305"/>
              <a:gd name="connsiteY95" fmla="*/ 592212 h 1205904"/>
              <a:gd name="connsiteX96" fmla="*/ 441867 w 506305"/>
              <a:gd name="connsiteY96" fmla="*/ 555391 h 1205904"/>
              <a:gd name="connsiteX97" fmla="*/ 432662 w 506305"/>
              <a:gd name="connsiteY97" fmla="*/ 540049 h 1205904"/>
              <a:gd name="connsiteX98" fmla="*/ 423456 w 506305"/>
              <a:gd name="connsiteY98" fmla="*/ 518570 h 1205904"/>
              <a:gd name="connsiteX99" fmla="*/ 414251 w 506305"/>
              <a:gd name="connsiteY99" fmla="*/ 503227 h 1205904"/>
              <a:gd name="connsiteX100" fmla="*/ 405045 w 506305"/>
              <a:gd name="connsiteY100" fmla="*/ 484816 h 1205904"/>
              <a:gd name="connsiteX101" fmla="*/ 392772 w 506305"/>
              <a:gd name="connsiteY101" fmla="*/ 457200 h 1205904"/>
              <a:gd name="connsiteX102" fmla="*/ 389703 w 506305"/>
              <a:gd name="connsiteY102" fmla="*/ 444927 h 1205904"/>
              <a:gd name="connsiteX103" fmla="*/ 377429 w 506305"/>
              <a:gd name="connsiteY103" fmla="*/ 420379 h 1205904"/>
              <a:gd name="connsiteX104" fmla="*/ 383566 w 506305"/>
              <a:gd name="connsiteY104" fmla="*/ 355941 h 1205904"/>
              <a:gd name="connsiteX105" fmla="*/ 389703 w 506305"/>
              <a:gd name="connsiteY105" fmla="*/ 340599 h 1205904"/>
              <a:gd name="connsiteX106" fmla="*/ 395840 w 506305"/>
              <a:gd name="connsiteY106" fmla="*/ 319120 h 1205904"/>
              <a:gd name="connsiteX107" fmla="*/ 401977 w 506305"/>
              <a:gd name="connsiteY107" fmla="*/ 309914 h 1205904"/>
              <a:gd name="connsiteX108" fmla="*/ 457209 w 506305"/>
              <a:gd name="connsiteY108" fmla="*/ 217861 h 1205904"/>
              <a:gd name="connsiteX109" fmla="*/ 469483 w 506305"/>
              <a:gd name="connsiteY109" fmla="*/ 205587 h 1205904"/>
              <a:gd name="connsiteX110" fmla="*/ 484825 w 506305"/>
              <a:gd name="connsiteY110" fmla="*/ 184108 h 1205904"/>
              <a:gd name="connsiteX111" fmla="*/ 494031 w 506305"/>
              <a:gd name="connsiteY111" fmla="*/ 174902 h 1205904"/>
              <a:gd name="connsiteX112" fmla="*/ 506305 w 506305"/>
              <a:gd name="connsiteY112" fmla="*/ 156492 h 1205904"/>
              <a:gd name="connsiteX113" fmla="*/ 500168 w 506305"/>
              <a:gd name="connsiteY113" fmla="*/ 116602 h 1205904"/>
              <a:gd name="connsiteX114" fmla="*/ 472552 w 506305"/>
              <a:gd name="connsiteY114" fmla="*/ 64438 h 1205904"/>
              <a:gd name="connsiteX115" fmla="*/ 469483 w 506305"/>
              <a:gd name="connsiteY115" fmla="*/ 55233 h 1205904"/>
              <a:gd name="connsiteX116" fmla="*/ 460278 w 506305"/>
              <a:gd name="connsiteY116" fmla="*/ 49096 h 1205904"/>
              <a:gd name="connsiteX117" fmla="*/ 435730 w 506305"/>
              <a:gd name="connsiteY117" fmla="*/ 36822 h 1205904"/>
              <a:gd name="connsiteX118" fmla="*/ 423456 w 506305"/>
              <a:gd name="connsiteY118" fmla="*/ 30685 h 1205904"/>
              <a:gd name="connsiteX119" fmla="*/ 383566 w 506305"/>
              <a:gd name="connsiteY119" fmla="*/ 24548 h 1205904"/>
              <a:gd name="connsiteX120" fmla="*/ 352882 w 506305"/>
              <a:gd name="connsiteY120" fmla="*/ 18411 h 1205904"/>
              <a:gd name="connsiteX121" fmla="*/ 340608 w 506305"/>
              <a:gd name="connsiteY121" fmla="*/ 15343 h 1205904"/>
              <a:gd name="connsiteX122" fmla="*/ 328334 w 506305"/>
              <a:gd name="connsiteY122" fmla="*/ 9206 h 1205904"/>
              <a:gd name="connsiteX123" fmla="*/ 312992 w 506305"/>
              <a:gd name="connsiteY123" fmla="*/ 6137 h 1205904"/>
              <a:gd name="connsiteX124" fmla="*/ 297649 w 506305"/>
              <a:gd name="connsiteY124" fmla="*/ 0 h 1205904"/>
              <a:gd name="connsiteX125" fmla="*/ 273102 w 506305"/>
              <a:gd name="connsiteY125" fmla="*/ 3069 h 1205904"/>
              <a:gd name="connsiteX126" fmla="*/ 263896 w 506305"/>
              <a:gd name="connsiteY126" fmla="*/ 12274 h 1205904"/>
              <a:gd name="connsiteX127" fmla="*/ 251623 w 506305"/>
              <a:gd name="connsiteY127" fmla="*/ 30685 h 1205904"/>
              <a:gd name="connsiteX128" fmla="*/ 266965 w 506305"/>
              <a:gd name="connsiteY128" fmla="*/ 52164 h 120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506305" h="1205904">
                <a:moveTo>
                  <a:pt x="266965" y="52164"/>
                </a:moveTo>
                <a:cubicBezTo>
                  <a:pt x="264919" y="55232"/>
                  <a:pt x="248485" y="50619"/>
                  <a:pt x="239349" y="49096"/>
                </a:cubicBezTo>
                <a:cubicBezTo>
                  <a:pt x="236158" y="48564"/>
                  <a:pt x="233253" y="46916"/>
                  <a:pt x="230143" y="46027"/>
                </a:cubicBezTo>
                <a:cubicBezTo>
                  <a:pt x="226088" y="44869"/>
                  <a:pt x="221961" y="43982"/>
                  <a:pt x="217870" y="42959"/>
                </a:cubicBezTo>
                <a:cubicBezTo>
                  <a:pt x="208665" y="35799"/>
                  <a:pt x="201317" y="25168"/>
                  <a:pt x="190254" y="21480"/>
                </a:cubicBezTo>
                <a:cubicBezTo>
                  <a:pt x="177550" y="17245"/>
                  <a:pt x="183739" y="20205"/>
                  <a:pt x="171843" y="12274"/>
                </a:cubicBezTo>
                <a:cubicBezTo>
                  <a:pt x="164683" y="14320"/>
                  <a:pt x="157428" y="16056"/>
                  <a:pt x="150364" y="18411"/>
                </a:cubicBezTo>
                <a:cubicBezTo>
                  <a:pt x="145138" y="20153"/>
                  <a:pt x="138076" y="19965"/>
                  <a:pt x="135021" y="24548"/>
                </a:cubicBezTo>
                <a:cubicBezTo>
                  <a:pt x="132682" y="28057"/>
                  <a:pt x="135751" y="33313"/>
                  <a:pt x="138090" y="36822"/>
                </a:cubicBezTo>
                <a:cubicBezTo>
                  <a:pt x="142102" y="42840"/>
                  <a:pt x="148914" y="46517"/>
                  <a:pt x="153432" y="52164"/>
                </a:cubicBezTo>
                <a:cubicBezTo>
                  <a:pt x="158569" y="58585"/>
                  <a:pt x="164895" y="72023"/>
                  <a:pt x="168774" y="79780"/>
                </a:cubicBezTo>
                <a:cubicBezTo>
                  <a:pt x="165433" y="109854"/>
                  <a:pt x="161801" y="123018"/>
                  <a:pt x="171843" y="156492"/>
                </a:cubicBezTo>
                <a:cubicBezTo>
                  <a:pt x="173506" y="162034"/>
                  <a:pt x="178504" y="167362"/>
                  <a:pt x="184117" y="168765"/>
                </a:cubicBezTo>
                <a:cubicBezTo>
                  <a:pt x="200024" y="172742"/>
                  <a:pt x="216847" y="170811"/>
                  <a:pt x="233212" y="171834"/>
                </a:cubicBezTo>
                <a:cubicBezTo>
                  <a:pt x="238326" y="173880"/>
                  <a:pt x="243719" y="175333"/>
                  <a:pt x="248554" y="177971"/>
                </a:cubicBezTo>
                <a:cubicBezTo>
                  <a:pt x="255029" y="181503"/>
                  <a:pt x="266965" y="190245"/>
                  <a:pt x="266965" y="190245"/>
                </a:cubicBezTo>
                <a:cubicBezTo>
                  <a:pt x="267988" y="195359"/>
                  <a:pt x="268902" y="200496"/>
                  <a:pt x="270033" y="205587"/>
                </a:cubicBezTo>
                <a:cubicBezTo>
                  <a:pt x="272995" y="218916"/>
                  <a:pt x="276891" y="223910"/>
                  <a:pt x="270033" y="239340"/>
                </a:cubicBezTo>
                <a:cubicBezTo>
                  <a:pt x="268535" y="242710"/>
                  <a:pt x="264030" y="243647"/>
                  <a:pt x="260828" y="245477"/>
                </a:cubicBezTo>
                <a:cubicBezTo>
                  <a:pt x="248348" y="252609"/>
                  <a:pt x="249704" y="251326"/>
                  <a:pt x="236280" y="254682"/>
                </a:cubicBezTo>
                <a:cubicBezTo>
                  <a:pt x="232189" y="257751"/>
                  <a:pt x="226717" y="259551"/>
                  <a:pt x="224007" y="263888"/>
                </a:cubicBezTo>
                <a:cubicBezTo>
                  <a:pt x="221243" y="268311"/>
                  <a:pt x="220938" y="274015"/>
                  <a:pt x="220938" y="279230"/>
                </a:cubicBezTo>
                <a:cubicBezTo>
                  <a:pt x="220938" y="298691"/>
                  <a:pt x="221378" y="318249"/>
                  <a:pt x="224007" y="337531"/>
                </a:cubicBezTo>
                <a:cubicBezTo>
                  <a:pt x="224505" y="341185"/>
                  <a:pt x="228314" y="343534"/>
                  <a:pt x="230143" y="346736"/>
                </a:cubicBezTo>
                <a:cubicBezTo>
                  <a:pt x="232412" y="350708"/>
                  <a:pt x="234234" y="354919"/>
                  <a:pt x="236280" y="359010"/>
                </a:cubicBezTo>
                <a:cubicBezTo>
                  <a:pt x="239484" y="375025"/>
                  <a:pt x="239809" y="378801"/>
                  <a:pt x="245486" y="395831"/>
                </a:cubicBezTo>
                <a:cubicBezTo>
                  <a:pt x="247228" y="401057"/>
                  <a:pt x="249881" y="405948"/>
                  <a:pt x="251623" y="411174"/>
                </a:cubicBezTo>
                <a:cubicBezTo>
                  <a:pt x="253978" y="418238"/>
                  <a:pt x="255620" y="425521"/>
                  <a:pt x="257760" y="432653"/>
                </a:cubicBezTo>
                <a:cubicBezTo>
                  <a:pt x="258689" y="435751"/>
                  <a:pt x="259554" y="438885"/>
                  <a:pt x="260828" y="441858"/>
                </a:cubicBezTo>
                <a:cubicBezTo>
                  <a:pt x="262630" y="446062"/>
                  <a:pt x="265163" y="449928"/>
                  <a:pt x="266965" y="454132"/>
                </a:cubicBezTo>
                <a:cubicBezTo>
                  <a:pt x="268239" y="457105"/>
                  <a:pt x="268695" y="460393"/>
                  <a:pt x="270033" y="463337"/>
                </a:cubicBezTo>
                <a:cubicBezTo>
                  <a:pt x="273819" y="471666"/>
                  <a:pt x="280088" y="479010"/>
                  <a:pt x="282307" y="487885"/>
                </a:cubicBezTo>
                <a:cubicBezTo>
                  <a:pt x="283330" y="491976"/>
                  <a:pt x="283645" y="496313"/>
                  <a:pt x="285376" y="500159"/>
                </a:cubicBezTo>
                <a:cubicBezTo>
                  <a:pt x="292487" y="515962"/>
                  <a:pt x="309118" y="543771"/>
                  <a:pt x="316060" y="564596"/>
                </a:cubicBezTo>
                <a:cubicBezTo>
                  <a:pt x="317682" y="569462"/>
                  <a:pt x="321656" y="588152"/>
                  <a:pt x="322197" y="592212"/>
                </a:cubicBezTo>
                <a:cubicBezTo>
                  <a:pt x="323556" y="602401"/>
                  <a:pt x="323427" y="612783"/>
                  <a:pt x="325266" y="622897"/>
                </a:cubicBezTo>
                <a:cubicBezTo>
                  <a:pt x="327529" y="635344"/>
                  <a:pt x="331727" y="647368"/>
                  <a:pt x="334471" y="659718"/>
                </a:cubicBezTo>
                <a:cubicBezTo>
                  <a:pt x="336517" y="668924"/>
                  <a:pt x="338759" y="678088"/>
                  <a:pt x="340608" y="687335"/>
                </a:cubicBezTo>
                <a:cubicBezTo>
                  <a:pt x="341828" y="693435"/>
                  <a:pt x="342167" y="699709"/>
                  <a:pt x="343676" y="705745"/>
                </a:cubicBezTo>
                <a:cubicBezTo>
                  <a:pt x="345245" y="712021"/>
                  <a:pt x="347767" y="718019"/>
                  <a:pt x="349813" y="724156"/>
                </a:cubicBezTo>
                <a:cubicBezTo>
                  <a:pt x="348790" y="746658"/>
                  <a:pt x="348541" y="769209"/>
                  <a:pt x="346745" y="791662"/>
                </a:cubicBezTo>
                <a:cubicBezTo>
                  <a:pt x="346487" y="794886"/>
                  <a:pt x="344527" y="797747"/>
                  <a:pt x="343676" y="800867"/>
                </a:cubicBezTo>
                <a:cubicBezTo>
                  <a:pt x="341457" y="809004"/>
                  <a:pt x="339585" y="817232"/>
                  <a:pt x="337539" y="825415"/>
                </a:cubicBezTo>
                <a:cubicBezTo>
                  <a:pt x="336516" y="829506"/>
                  <a:pt x="335298" y="833554"/>
                  <a:pt x="334471" y="837689"/>
                </a:cubicBezTo>
                <a:cubicBezTo>
                  <a:pt x="333448" y="842803"/>
                  <a:pt x="332775" y="848000"/>
                  <a:pt x="331403" y="853031"/>
                </a:cubicBezTo>
                <a:cubicBezTo>
                  <a:pt x="329701" y="859272"/>
                  <a:pt x="326968" y="865201"/>
                  <a:pt x="325266" y="871442"/>
                </a:cubicBezTo>
                <a:cubicBezTo>
                  <a:pt x="323894" y="876474"/>
                  <a:pt x="323696" y="881789"/>
                  <a:pt x="322197" y="886784"/>
                </a:cubicBezTo>
                <a:cubicBezTo>
                  <a:pt x="318243" y="899962"/>
                  <a:pt x="312630" y="907832"/>
                  <a:pt x="306855" y="920537"/>
                </a:cubicBezTo>
                <a:cubicBezTo>
                  <a:pt x="304576" y="925552"/>
                  <a:pt x="303637" y="931209"/>
                  <a:pt x="300718" y="935880"/>
                </a:cubicBezTo>
                <a:cubicBezTo>
                  <a:pt x="298418" y="939560"/>
                  <a:pt x="294938" y="942421"/>
                  <a:pt x="291513" y="945085"/>
                </a:cubicBezTo>
                <a:cubicBezTo>
                  <a:pt x="285691" y="949613"/>
                  <a:pt x="273102" y="957359"/>
                  <a:pt x="273102" y="957359"/>
                </a:cubicBezTo>
                <a:cubicBezTo>
                  <a:pt x="271056" y="960427"/>
                  <a:pt x="269798" y="964203"/>
                  <a:pt x="266965" y="966564"/>
                </a:cubicBezTo>
                <a:cubicBezTo>
                  <a:pt x="263451" y="969492"/>
                  <a:pt x="258895" y="970899"/>
                  <a:pt x="254691" y="972701"/>
                </a:cubicBezTo>
                <a:cubicBezTo>
                  <a:pt x="223055" y="986260"/>
                  <a:pt x="277791" y="959671"/>
                  <a:pt x="230143" y="981906"/>
                </a:cubicBezTo>
                <a:cubicBezTo>
                  <a:pt x="187518" y="1001798"/>
                  <a:pt x="213787" y="995657"/>
                  <a:pt x="171843" y="1000317"/>
                </a:cubicBezTo>
                <a:cubicBezTo>
                  <a:pt x="158860" y="1003563"/>
                  <a:pt x="155030" y="1004188"/>
                  <a:pt x="141158" y="1009523"/>
                </a:cubicBezTo>
                <a:cubicBezTo>
                  <a:pt x="133888" y="1012319"/>
                  <a:pt x="126839" y="1015660"/>
                  <a:pt x="119679" y="1018728"/>
                </a:cubicBezTo>
                <a:cubicBezTo>
                  <a:pt x="116611" y="1021796"/>
                  <a:pt x="114154" y="1025633"/>
                  <a:pt x="110474" y="1027933"/>
                </a:cubicBezTo>
                <a:cubicBezTo>
                  <a:pt x="105803" y="1030852"/>
                  <a:pt x="99363" y="1030544"/>
                  <a:pt x="95131" y="1034070"/>
                </a:cubicBezTo>
                <a:cubicBezTo>
                  <a:pt x="92646" y="1036141"/>
                  <a:pt x="93509" y="1040383"/>
                  <a:pt x="92063" y="1043276"/>
                </a:cubicBezTo>
                <a:cubicBezTo>
                  <a:pt x="90414" y="1046574"/>
                  <a:pt x="88287" y="1049648"/>
                  <a:pt x="85926" y="1052481"/>
                </a:cubicBezTo>
                <a:cubicBezTo>
                  <a:pt x="74614" y="1066055"/>
                  <a:pt x="78414" y="1058195"/>
                  <a:pt x="64447" y="1070892"/>
                </a:cubicBezTo>
                <a:cubicBezTo>
                  <a:pt x="31331" y="1100998"/>
                  <a:pt x="54682" y="1084562"/>
                  <a:pt x="33762" y="1098508"/>
                </a:cubicBezTo>
                <a:cubicBezTo>
                  <a:pt x="30694" y="1102599"/>
                  <a:pt x="27885" y="1106899"/>
                  <a:pt x="24557" y="1110782"/>
                </a:cubicBezTo>
                <a:cubicBezTo>
                  <a:pt x="21733" y="1114077"/>
                  <a:pt x="17759" y="1116377"/>
                  <a:pt x="15352" y="1119987"/>
                </a:cubicBezTo>
                <a:cubicBezTo>
                  <a:pt x="13558" y="1122678"/>
                  <a:pt x="13306" y="1126124"/>
                  <a:pt x="12283" y="1129192"/>
                </a:cubicBezTo>
                <a:cubicBezTo>
                  <a:pt x="11260" y="1143512"/>
                  <a:pt x="12697" y="1158224"/>
                  <a:pt x="9215" y="1172151"/>
                </a:cubicBezTo>
                <a:cubicBezTo>
                  <a:pt x="8321" y="1175729"/>
                  <a:pt x="-325" y="1174615"/>
                  <a:pt x="9" y="1178288"/>
                </a:cubicBezTo>
                <a:cubicBezTo>
                  <a:pt x="921" y="1188320"/>
                  <a:pt x="8192" y="1196699"/>
                  <a:pt x="12283" y="1205904"/>
                </a:cubicBezTo>
                <a:cubicBezTo>
                  <a:pt x="15351" y="1203858"/>
                  <a:pt x="19442" y="1202835"/>
                  <a:pt x="21488" y="1199767"/>
                </a:cubicBezTo>
                <a:cubicBezTo>
                  <a:pt x="23827" y="1196258"/>
                  <a:pt x="23076" y="1191442"/>
                  <a:pt x="24557" y="1187493"/>
                </a:cubicBezTo>
                <a:cubicBezTo>
                  <a:pt x="26163" y="1183210"/>
                  <a:pt x="28035" y="1178941"/>
                  <a:pt x="30694" y="1175219"/>
                </a:cubicBezTo>
                <a:cubicBezTo>
                  <a:pt x="33586" y="1171171"/>
                  <a:pt x="48131" y="1158278"/>
                  <a:pt x="52173" y="1156808"/>
                </a:cubicBezTo>
                <a:cubicBezTo>
                  <a:pt x="58970" y="1154336"/>
                  <a:pt x="66492" y="1154763"/>
                  <a:pt x="73652" y="1153740"/>
                </a:cubicBezTo>
                <a:cubicBezTo>
                  <a:pt x="80812" y="1154763"/>
                  <a:pt x="87928" y="1157463"/>
                  <a:pt x="95131" y="1156808"/>
                </a:cubicBezTo>
                <a:cubicBezTo>
                  <a:pt x="173165" y="1149714"/>
                  <a:pt x="119117" y="1153721"/>
                  <a:pt x="153432" y="1141466"/>
                </a:cubicBezTo>
                <a:cubicBezTo>
                  <a:pt x="166220" y="1136899"/>
                  <a:pt x="188581" y="1131703"/>
                  <a:pt x="202527" y="1126124"/>
                </a:cubicBezTo>
                <a:cubicBezTo>
                  <a:pt x="211880" y="1122383"/>
                  <a:pt x="220884" y="1117818"/>
                  <a:pt x="230143" y="1113850"/>
                </a:cubicBezTo>
                <a:cubicBezTo>
                  <a:pt x="235206" y="1111680"/>
                  <a:pt x="240671" y="1110388"/>
                  <a:pt x="245486" y="1107713"/>
                </a:cubicBezTo>
                <a:cubicBezTo>
                  <a:pt x="249957" y="1105229"/>
                  <a:pt x="253767" y="1101703"/>
                  <a:pt x="257760" y="1098508"/>
                </a:cubicBezTo>
                <a:cubicBezTo>
                  <a:pt x="263998" y="1093518"/>
                  <a:pt x="269121" y="1086924"/>
                  <a:pt x="276170" y="1083165"/>
                </a:cubicBezTo>
                <a:cubicBezTo>
                  <a:pt x="284732" y="1078599"/>
                  <a:pt x="294919" y="1077901"/>
                  <a:pt x="303786" y="1073960"/>
                </a:cubicBezTo>
                <a:cubicBezTo>
                  <a:pt x="313409" y="1069683"/>
                  <a:pt x="321860" y="1063071"/>
                  <a:pt x="331403" y="1058618"/>
                </a:cubicBezTo>
                <a:cubicBezTo>
                  <a:pt x="337265" y="1055883"/>
                  <a:pt x="343867" y="1055029"/>
                  <a:pt x="349813" y="1052481"/>
                </a:cubicBezTo>
                <a:cubicBezTo>
                  <a:pt x="365426" y="1045789"/>
                  <a:pt x="377807" y="1039829"/>
                  <a:pt x="389703" y="1027933"/>
                </a:cubicBezTo>
                <a:cubicBezTo>
                  <a:pt x="393319" y="1024317"/>
                  <a:pt x="395840" y="1019750"/>
                  <a:pt x="398909" y="1015659"/>
                </a:cubicBezTo>
                <a:cubicBezTo>
                  <a:pt x="416081" y="969865"/>
                  <a:pt x="399259" y="1007735"/>
                  <a:pt x="417319" y="978838"/>
                </a:cubicBezTo>
                <a:cubicBezTo>
                  <a:pt x="419743" y="974959"/>
                  <a:pt x="420528" y="970078"/>
                  <a:pt x="423456" y="966564"/>
                </a:cubicBezTo>
                <a:cubicBezTo>
                  <a:pt x="425817" y="963731"/>
                  <a:pt x="429829" y="962788"/>
                  <a:pt x="432662" y="960427"/>
                </a:cubicBezTo>
                <a:cubicBezTo>
                  <a:pt x="462820" y="935296"/>
                  <a:pt x="423868" y="966152"/>
                  <a:pt x="448004" y="942016"/>
                </a:cubicBezTo>
                <a:cubicBezTo>
                  <a:pt x="451620" y="938400"/>
                  <a:pt x="456187" y="935879"/>
                  <a:pt x="460278" y="932811"/>
                </a:cubicBezTo>
                <a:cubicBezTo>
                  <a:pt x="461301" y="929743"/>
                  <a:pt x="461741" y="926414"/>
                  <a:pt x="463346" y="923606"/>
                </a:cubicBezTo>
                <a:cubicBezTo>
                  <a:pt x="465883" y="919166"/>
                  <a:pt x="472194" y="916434"/>
                  <a:pt x="472552" y="911332"/>
                </a:cubicBezTo>
                <a:cubicBezTo>
                  <a:pt x="476348" y="857246"/>
                  <a:pt x="474597" y="802913"/>
                  <a:pt x="475620" y="748704"/>
                </a:cubicBezTo>
                <a:cubicBezTo>
                  <a:pt x="474597" y="715974"/>
                  <a:pt x="475329" y="683141"/>
                  <a:pt x="472552" y="650513"/>
                </a:cubicBezTo>
                <a:cubicBezTo>
                  <a:pt x="468299" y="600535"/>
                  <a:pt x="468633" y="618324"/>
                  <a:pt x="457209" y="592212"/>
                </a:cubicBezTo>
                <a:cubicBezTo>
                  <a:pt x="451880" y="580030"/>
                  <a:pt x="448708" y="566793"/>
                  <a:pt x="441867" y="555391"/>
                </a:cubicBezTo>
                <a:cubicBezTo>
                  <a:pt x="438799" y="550277"/>
                  <a:pt x="435329" y="545383"/>
                  <a:pt x="432662" y="540049"/>
                </a:cubicBezTo>
                <a:cubicBezTo>
                  <a:pt x="429178" y="533082"/>
                  <a:pt x="426940" y="525537"/>
                  <a:pt x="423456" y="518570"/>
                </a:cubicBezTo>
                <a:cubicBezTo>
                  <a:pt x="420789" y="513236"/>
                  <a:pt x="417107" y="508463"/>
                  <a:pt x="414251" y="503227"/>
                </a:cubicBezTo>
                <a:cubicBezTo>
                  <a:pt x="410965" y="497203"/>
                  <a:pt x="408114" y="490953"/>
                  <a:pt x="405045" y="484816"/>
                </a:cubicBezTo>
                <a:cubicBezTo>
                  <a:pt x="397823" y="441480"/>
                  <a:pt x="408776" y="485206"/>
                  <a:pt x="392772" y="457200"/>
                </a:cubicBezTo>
                <a:cubicBezTo>
                  <a:pt x="390680" y="453539"/>
                  <a:pt x="391325" y="448820"/>
                  <a:pt x="389703" y="444927"/>
                </a:cubicBezTo>
                <a:cubicBezTo>
                  <a:pt x="386184" y="436482"/>
                  <a:pt x="377429" y="420379"/>
                  <a:pt x="377429" y="420379"/>
                </a:cubicBezTo>
                <a:cubicBezTo>
                  <a:pt x="379475" y="398900"/>
                  <a:pt x="380285" y="377267"/>
                  <a:pt x="383566" y="355941"/>
                </a:cubicBezTo>
                <a:cubicBezTo>
                  <a:pt x="384404" y="350497"/>
                  <a:pt x="387961" y="345824"/>
                  <a:pt x="389703" y="340599"/>
                </a:cubicBezTo>
                <a:cubicBezTo>
                  <a:pt x="391667" y="334707"/>
                  <a:pt x="392887" y="325026"/>
                  <a:pt x="395840" y="319120"/>
                </a:cubicBezTo>
                <a:cubicBezTo>
                  <a:pt x="397489" y="315821"/>
                  <a:pt x="400229" y="313161"/>
                  <a:pt x="401977" y="309914"/>
                </a:cubicBezTo>
                <a:cubicBezTo>
                  <a:pt x="419206" y="277917"/>
                  <a:pt x="430675" y="244395"/>
                  <a:pt x="457209" y="217861"/>
                </a:cubicBezTo>
                <a:cubicBezTo>
                  <a:pt x="461300" y="213770"/>
                  <a:pt x="465673" y="209941"/>
                  <a:pt x="469483" y="205587"/>
                </a:cubicBezTo>
                <a:cubicBezTo>
                  <a:pt x="508190" y="161349"/>
                  <a:pt x="456173" y="218490"/>
                  <a:pt x="484825" y="184108"/>
                </a:cubicBezTo>
                <a:cubicBezTo>
                  <a:pt x="487603" y="180774"/>
                  <a:pt x="491367" y="178328"/>
                  <a:pt x="494031" y="174902"/>
                </a:cubicBezTo>
                <a:cubicBezTo>
                  <a:pt x="498559" y="169080"/>
                  <a:pt x="506305" y="156492"/>
                  <a:pt x="506305" y="156492"/>
                </a:cubicBezTo>
                <a:cubicBezTo>
                  <a:pt x="504259" y="143195"/>
                  <a:pt x="504085" y="129472"/>
                  <a:pt x="500168" y="116602"/>
                </a:cubicBezTo>
                <a:cubicBezTo>
                  <a:pt x="495331" y="100710"/>
                  <a:pt x="480263" y="79861"/>
                  <a:pt x="472552" y="64438"/>
                </a:cubicBezTo>
                <a:cubicBezTo>
                  <a:pt x="471106" y="61545"/>
                  <a:pt x="471504" y="57759"/>
                  <a:pt x="469483" y="55233"/>
                </a:cubicBezTo>
                <a:cubicBezTo>
                  <a:pt x="467179" y="52353"/>
                  <a:pt x="463515" y="50862"/>
                  <a:pt x="460278" y="49096"/>
                </a:cubicBezTo>
                <a:cubicBezTo>
                  <a:pt x="452247" y="44715"/>
                  <a:pt x="443913" y="40913"/>
                  <a:pt x="435730" y="36822"/>
                </a:cubicBezTo>
                <a:cubicBezTo>
                  <a:pt x="431639" y="34776"/>
                  <a:pt x="427894" y="31795"/>
                  <a:pt x="423456" y="30685"/>
                </a:cubicBezTo>
                <a:cubicBezTo>
                  <a:pt x="402197" y="25369"/>
                  <a:pt x="415374" y="28082"/>
                  <a:pt x="383566" y="24548"/>
                </a:cubicBezTo>
                <a:cubicBezTo>
                  <a:pt x="355056" y="17422"/>
                  <a:pt x="390499" y="25935"/>
                  <a:pt x="352882" y="18411"/>
                </a:cubicBezTo>
                <a:cubicBezTo>
                  <a:pt x="348747" y="17584"/>
                  <a:pt x="344699" y="16366"/>
                  <a:pt x="340608" y="15343"/>
                </a:cubicBezTo>
                <a:cubicBezTo>
                  <a:pt x="336517" y="13297"/>
                  <a:pt x="332673" y="10653"/>
                  <a:pt x="328334" y="9206"/>
                </a:cubicBezTo>
                <a:cubicBezTo>
                  <a:pt x="323386" y="7557"/>
                  <a:pt x="317987" y="7636"/>
                  <a:pt x="312992" y="6137"/>
                </a:cubicBezTo>
                <a:cubicBezTo>
                  <a:pt x="307716" y="4554"/>
                  <a:pt x="302763" y="2046"/>
                  <a:pt x="297649" y="0"/>
                </a:cubicBezTo>
                <a:cubicBezTo>
                  <a:pt x="289467" y="1023"/>
                  <a:pt x="280852" y="251"/>
                  <a:pt x="273102" y="3069"/>
                </a:cubicBezTo>
                <a:cubicBezTo>
                  <a:pt x="269024" y="4552"/>
                  <a:pt x="266560" y="8849"/>
                  <a:pt x="263896" y="12274"/>
                </a:cubicBezTo>
                <a:cubicBezTo>
                  <a:pt x="259368" y="18096"/>
                  <a:pt x="255853" y="24643"/>
                  <a:pt x="251623" y="30685"/>
                </a:cubicBezTo>
                <a:cubicBezTo>
                  <a:pt x="243790" y="41875"/>
                  <a:pt x="269011" y="49096"/>
                  <a:pt x="266965" y="5216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9925F3-3BB4-1A5E-0B23-3C9564F0CF8B}"/>
              </a:ext>
            </a:extLst>
          </p:cNvPr>
          <p:cNvGrpSpPr/>
          <p:nvPr/>
        </p:nvGrpSpPr>
        <p:grpSpPr>
          <a:xfrm>
            <a:off x="6626977" y="1891179"/>
            <a:ext cx="2366297" cy="570667"/>
            <a:chOff x="6309561" y="2131335"/>
            <a:chExt cx="3600450" cy="633559"/>
          </a:xfrm>
        </p:grpSpPr>
        <p:sp>
          <p:nvSpPr>
            <p:cNvPr id="8" name="矩形: 圆角 28">
              <a:extLst>
                <a:ext uri="{FF2B5EF4-FFF2-40B4-BE49-F238E27FC236}">
                  <a16:creationId xmlns:a16="http://schemas.microsoft.com/office/drawing/2014/main" id="{0CF56B61-111B-5BCA-C53C-6991EF131244}"/>
                </a:ext>
              </a:extLst>
            </p:cNvPr>
            <p:cNvSpPr/>
            <p:nvPr/>
          </p:nvSpPr>
          <p:spPr>
            <a:xfrm>
              <a:off x="6733404" y="2131335"/>
              <a:ext cx="2752764" cy="633559"/>
            </a:xfrm>
            <a:prstGeom prst="roundRect">
              <a:avLst>
                <a:gd name="adj" fmla="val 50000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9" name="文本框 34">
              <a:extLst>
                <a:ext uri="{FF2B5EF4-FFF2-40B4-BE49-F238E27FC236}">
                  <a16:creationId xmlns:a16="http://schemas.microsoft.com/office/drawing/2014/main" id="{E7FC8B39-08EF-D610-D458-F7485947BD25}"/>
                </a:ext>
              </a:extLst>
            </p:cNvPr>
            <p:cNvSpPr txBox="1"/>
            <p:nvPr/>
          </p:nvSpPr>
          <p:spPr>
            <a:xfrm>
              <a:off x="6309561" y="2141049"/>
              <a:ext cx="3600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Việt</a:t>
              </a:r>
              <a:r>
                <a:rPr kumimoji="0" lang="en-US" altLang="zh-CN" sz="28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Nam</a:t>
              </a:r>
              <a:endParaRPr kumimoji="0" lang="zh-CN" altLang="en-US" sz="2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8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23AE51-EAA8-087C-1E5A-73FA32389C8A}"/>
              </a:ext>
            </a:extLst>
          </p:cNvPr>
          <p:cNvGrpSpPr/>
          <p:nvPr/>
        </p:nvGrpSpPr>
        <p:grpSpPr>
          <a:xfrm>
            <a:off x="1126134" y="702886"/>
            <a:ext cx="10205740" cy="1522152"/>
            <a:chOff x="6967314" y="2136105"/>
            <a:chExt cx="2603269" cy="357803"/>
          </a:xfrm>
        </p:grpSpPr>
        <p:sp>
          <p:nvSpPr>
            <p:cNvPr id="3" name="矩形: 圆角 28">
              <a:extLst>
                <a:ext uri="{FF2B5EF4-FFF2-40B4-BE49-F238E27FC236}">
                  <a16:creationId xmlns:a16="http://schemas.microsoft.com/office/drawing/2014/main" id="{3ADF3357-85CF-582E-0B14-CE07249627E6}"/>
                </a:ext>
              </a:extLst>
            </p:cNvPr>
            <p:cNvSpPr/>
            <p:nvPr/>
          </p:nvSpPr>
          <p:spPr>
            <a:xfrm>
              <a:off x="6967314" y="2136105"/>
              <a:ext cx="2603269" cy="357803"/>
            </a:xfrm>
            <a:prstGeom prst="roundRect">
              <a:avLst>
                <a:gd name="adj" fmla="val 28541"/>
              </a:avLst>
            </a:prstGeom>
            <a:solidFill>
              <a:srgbClr val="35A7FF"/>
            </a:solidFill>
            <a:ln w="762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4" name="文本框 34">
              <a:extLst>
                <a:ext uri="{FF2B5EF4-FFF2-40B4-BE49-F238E27FC236}">
                  <a16:creationId xmlns:a16="http://schemas.microsoft.com/office/drawing/2014/main" id="{9B098A61-58A0-064A-CA15-5146DC3C4EAC}"/>
                </a:ext>
              </a:extLst>
            </p:cNvPr>
            <p:cNvSpPr txBox="1"/>
            <p:nvPr/>
          </p:nvSpPr>
          <p:spPr>
            <a:xfrm>
              <a:off x="6967314" y="2152144"/>
              <a:ext cx="2603269" cy="311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Khi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nước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ta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là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9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giờ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sáng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thì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một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số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nước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trên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thế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giới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đang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có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giờ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khác</a:t>
              </a:r>
              <a:endParaRPr kumimoji="0" lang="zh-CN" altLang="en-US" sz="40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485EF3B-7478-BC41-C1A6-BD5679EAA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778642"/>
              </p:ext>
            </p:extLst>
          </p:nvPr>
        </p:nvGraphicFramePr>
        <p:xfrm>
          <a:off x="579120" y="2687320"/>
          <a:ext cx="10932161" cy="200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341">
                  <a:extLst>
                    <a:ext uri="{9D8B030D-6E8A-4147-A177-3AD203B41FA5}">
                      <a16:colId xmlns:a16="http://schemas.microsoft.com/office/drawing/2014/main" val="250672334"/>
                    </a:ext>
                  </a:extLst>
                </a:gridCol>
                <a:gridCol w="2728019">
                  <a:extLst>
                    <a:ext uri="{9D8B030D-6E8A-4147-A177-3AD203B41FA5}">
                      <a16:colId xmlns:a16="http://schemas.microsoft.com/office/drawing/2014/main" val="2892663118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341658087"/>
                    </a:ext>
                  </a:extLst>
                </a:gridCol>
                <a:gridCol w="2590801">
                  <a:extLst>
                    <a:ext uri="{9D8B030D-6E8A-4147-A177-3AD203B41FA5}">
                      <a16:colId xmlns:a16="http://schemas.microsoft.com/office/drawing/2014/main" val="7980960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Hà </a:t>
                      </a:r>
                      <a:r>
                        <a:rPr lang="en-US" sz="3600" dirty="0" err="1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Nội</a:t>
                      </a:r>
                      <a:endParaRPr lang="en-US" sz="3600" dirty="0">
                        <a:solidFill>
                          <a:srgbClr val="1579DC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en-US" sz="3600" dirty="0" err="1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Việt</a:t>
                      </a:r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 Nam)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Tokyo (</a:t>
                      </a:r>
                      <a:r>
                        <a:rPr lang="en-US" sz="3600" dirty="0" err="1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Nhật</a:t>
                      </a:r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Bản</a:t>
                      </a:r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New York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en-US" sz="3600" dirty="0" err="1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Mỹ</a:t>
                      </a:r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6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1579DC"/>
                          </a:solidFill>
                          <a:latin typeface="Cambria" panose="02040503050406030204" pitchFamily="18" charset="0"/>
                        </a:rPr>
                        <a:t>London (Anh)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11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Cambria" panose="02040503050406030204" pitchFamily="18" charset="0"/>
                        </a:rPr>
                        <a:t>9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giờ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sáng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Cambria" panose="02040503050406030204" pitchFamily="18" charset="0"/>
                        </a:rPr>
                        <a:t>11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giờ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sáng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Cambria" panose="02040503050406030204" pitchFamily="18" charset="0"/>
                        </a:rPr>
                        <a:t>9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giờ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tối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dirty="0">
                          <a:latin typeface="Cambria" panose="02040503050406030204" pitchFamily="18" charset="0"/>
                        </a:rPr>
                        <a:t>2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giờ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đêm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7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371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12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95F36-A434-A780-086C-491E031B3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" y="336266"/>
            <a:ext cx="9596846" cy="6185468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id="{4850F75D-B94E-7193-5644-D45F11344319}"/>
              </a:ext>
            </a:extLst>
          </p:cNvPr>
          <p:cNvSpPr txBox="1"/>
          <p:nvPr/>
        </p:nvSpPr>
        <p:spPr>
          <a:xfrm>
            <a:off x="9966961" y="2126111"/>
            <a:ext cx="18694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Trên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Thế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giới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có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tất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cả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13 </a:t>
            </a: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múi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giờ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khác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nhau</a:t>
            </a:r>
            <a:r>
              <a:rPr kumimoji="0" lang="en-US" altLang="zh-CN" sz="28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.</a:t>
            </a:r>
            <a:endParaRPr kumimoji="0" lang="zh-CN" altLang="en-US" sz="2800" b="1" i="0" u="none" strike="noStrike" kern="1200" cap="none" normalizeH="0" baseline="0" noProof="0" dirty="0">
              <a:ln>
                <a:noFill/>
              </a:ln>
              <a:solidFill>
                <a:srgbClr val="1579DC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1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ỏi đáp nhanh_ Nước nào có nhiều múi giờ nhất Thế Giới #shorts">
            <a:hlinkClick r:id="" action="ppaction://media"/>
            <a:extLst>
              <a:ext uri="{FF2B5EF4-FFF2-40B4-BE49-F238E27FC236}">
                <a16:creationId xmlns:a16="http://schemas.microsoft.com/office/drawing/2014/main" id="{B21538EC-E730-5F8A-8760-12E10739C0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1182" y="405554"/>
            <a:ext cx="3401377" cy="60468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000920-22D7-FDE1-FB84-809B3B1B6D00}"/>
              </a:ext>
            </a:extLst>
          </p:cNvPr>
          <p:cNvGrpSpPr/>
          <p:nvPr/>
        </p:nvGrpSpPr>
        <p:grpSpPr>
          <a:xfrm>
            <a:off x="6532881" y="1831592"/>
            <a:ext cx="3978178" cy="3314424"/>
            <a:chOff x="6789131" y="2250622"/>
            <a:chExt cx="2888866" cy="755648"/>
          </a:xfrm>
        </p:grpSpPr>
        <p:sp>
          <p:nvSpPr>
            <p:cNvPr id="4" name="矩形: 圆角 28">
              <a:extLst>
                <a:ext uri="{FF2B5EF4-FFF2-40B4-BE49-F238E27FC236}">
                  <a16:creationId xmlns:a16="http://schemas.microsoft.com/office/drawing/2014/main" id="{818F7670-C356-6006-FB30-38E6457401AA}"/>
                </a:ext>
              </a:extLst>
            </p:cNvPr>
            <p:cNvSpPr/>
            <p:nvPr/>
          </p:nvSpPr>
          <p:spPr>
            <a:xfrm>
              <a:off x="6789131" y="2250622"/>
              <a:ext cx="2888866" cy="755648"/>
            </a:xfrm>
            <a:prstGeom prst="roundRect">
              <a:avLst>
                <a:gd name="adj" fmla="val 21848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5" name="文本框 34">
              <a:extLst>
                <a:ext uri="{FF2B5EF4-FFF2-40B4-BE49-F238E27FC236}">
                  <a16:creationId xmlns:a16="http://schemas.microsoft.com/office/drawing/2014/main" id="{3FE05142-9AAE-32C9-E050-2966A96F8376}"/>
                </a:ext>
              </a:extLst>
            </p:cNvPr>
            <p:cNvSpPr txBox="1"/>
            <p:nvPr/>
          </p:nvSpPr>
          <p:spPr>
            <a:xfrm>
              <a:off x="6789131" y="2309176"/>
              <a:ext cx="2888866" cy="638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Những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điều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thú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vị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về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các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múi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giờ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trên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thế</a:t>
              </a: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4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giới</a:t>
              </a:r>
              <a:endParaRPr kumimoji="0" lang="zh-CN" alt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5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72B91F-6703-C537-CE8D-888D6543B20B}"/>
              </a:ext>
            </a:extLst>
          </p:cNvPr>
          <p:cNvGrpSpPr/>
          <p:nvPr/>
        </p:nvGrpSpPr>
        <p:grpSpPr>
          <a:xfrm>
            <a:off x="4104841" y="1308375"/>
            <a:ext cx="3600450" cy="656045"/>
            <a:chOff x="6309561" y="2131335"/>
            <a:chExt cx="3600450" cy="656045"/>
          </a:xfrm>
        </p:grpSpPr>
        <p:sp>
          <p:nvSpPr>
            <p:cNvPr id="33" name="矩形: 圆角 28">
              <a:extLst>
                <a:ext uri="{FF2B5EF4-FFF2-40B4-BE49-F238E27FC236}">
                  <a16:creationId xmlns:a16="http://schemas.microsoft.com/office/drawing/2014/main" id="{31CECB44-9CAB-277C-0DFD-878DA72C7C4E}"/>
                </a:ext>
              </a:extLst>
            </p:cNvPr>
            <p:cNvSpPr/>
            <p:nvPr/>
          </p:nvSpPr>
          <p:spPr>
            <a:xfrm>
              <a:off x="6733404" y="2131335"/>
              <a:ext cx="2752764" cy="633559"/>
            </a:xfrm>
            <a:prstGeom prst="roundRect">
              <a:avLst>
                <a:gd name="adj" fmla="val 50000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F1423C1-D07A-4A30-5E7C-0B8D4E7E9917}"/>
                </a:ext>
              </a:extLst>
            </p:cNvPr>
            <p:cNvSpPr txBox="1"/>
            <p:nvPr/>
          </p:nvSpPr>
          <p:spPr>
            <a:xfrm>
              <a:off x="6309561" y="2141049"/>
              <a:ext cx="3600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PHẦN 3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0675531-4E48-0E52-EBB5-F3F157161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013" y="1974134"/>
            <a:ext cx="8931414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F2BFFF-03F7-D761-27CE-5A7C59B4EAEC}"/>
              </a:ext>
            </a:extLst>
          </p:cNvPr>
          <p:cNvGrpSpPr/>
          <p:nvPr/>
        </p:nvGrpSpPr>
        <p:grpSpPr>
          <a:xfrm>
            <a:off x="1262621" y="694624"/>
            <a:ext cx="10205740" cy="837110"/>
            <a:chOff x="6967314" y="2136105"/>
            <a:chExt cx="2603269" cy="633559"/>
          </a:xfrm>
        </p:grpSpPr>
        <p:sp>
          <p:nvSpPr>
            <p:cNvPr id="3" name="矩形: 圆角 28">
              <a:extLst>
                <a:ext uri="{FF2B5EF4-FFF2-40B4-BE49-F238E27FC236}">
                  <a16:creationId xmlns:a16="http://schemas.microsoft.com/office/drawing/2014/main" id="{F4373B62-4696-494B-0F41-A6A15836BE00}"/>
                </a:ext>
              </a:extLst>
            </p:cNvPr>
            <p:cNvSpPr/>
            <p:nvPr/>
          </p:nvSpPr>
          <p:spPr>
            <a:xfrm>
              <a:off x="6967314" y="2136105"/>
              <a:ext cx="2603269" cy="633559"/>
            </a:xfrm>
            <a:prstGeom prst="roundRect">
              <a:avLst>
                <a:gd name="adj" fmla="val 28541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4" name="文本框 34">
              <a:extLst>
                <a:ext uri="{FF2B5EF4-FFF2-40B4-BE49-F238E27FC236}">
                  <a16:creationId xmlns:a16="http://schemas.microsoft.com/office/drawing/2014/main" id="{7D70B064-AA24-091F-27CF-B93D8E8A5E2D}"/>
                </a:ext>
              </a:extLst>
            </p:cNvPr>
            <p:cNvSpPr txBox="1"/>
            <p:nvPr/>
          </p:nvSpPr>
          <p:spPr>
            <a:xfrm>
              <a:off x="6967314" y="2152144"/>
              <a:ext cx="2603269" cy="166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Điều</a:t>
              </a:r>
              <a:r>
                <a:rPr lang="en-US" altLang="zh-CN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gì</a:t>
              </a:r>
              <a:r>
                <a:rPr lang="en-US" altLang="zh-CN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sẽ</a:t>
              </a:r>
              <a:r>
                <a:rPr lang="en-US" altLang="zh-CN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xảy</a:t>
              </a:r>
              <a:r>
                <a:rPr lang="en-US" altLang="zh-CN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ra</a:t>
              </a:r>
              <a:r>
                <a:rPr lang="en-US" altLang="zh-CN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khi</a:t>
              </a:r>
              <a:r>
                <a:rPr lang="en-US" altLang="zh-CN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Trái</a:t>
              </a:r>
              <a:r>
                <a:rPr lang="en-US" altLang="zh-CN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Đất</a:t>
              </a:r>
              <a:r>
                <a:rPr lang="en-US" altLang="zh-CN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ngừng</a:t>
              </a:r>
              <a:r>
                <a:rPr lang="en-US" altLang="zh-CN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quay</a:t>
              </a:r>
              <a:endParaRPr kumimoji="0" lang="zh-CN" altLang="en-US" sz="40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A2CDBFB-E867-1230-242D-FBB932A6C504}"/>
              </a:ext>
            </a:extLst>
          </p:cNvPr>
          <p:cNvSpPr txBox="1"/>
          <p:nvPr/>
        </p:nvSpPr>
        <p:spPr>
          <a:xfrm>
            <a:off x="1346200" y="1759671"/>
            <a:ext cx="10038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</a:rPr>
              <a:t>Nếu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ngừng</a:t>
            </a:r>
            <a:r>
              <a:rPr lang="en-US" sz="3600" b="1" dirty="0">
                <a:latin typeface="Cambria" panose="02040503050406030204" pitchFamily="18" charset="0"/>
              </a:rPr>
              <a:t> quay </a:t>
            </a:r>
            <a:r>
              <a:rPr lang="en-US" sz="3600" b="1" dirty="0" err="1">
                <a:latin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nửa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sẽ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ban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nửa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còn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sẽ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ban </a:t>
            </a:r>
            <a:r>
              <a:rPr lang="en-US" sz="3600" b="1" dirty="0" err="1">
                <a:latin typeface="Cambria" panose="02040503050406030204" pitchFamily="18" charset="0"/>
              </a:rPr>
              <a:t>đêm</a:t>
            </a:r>
            <a:r>
              <a:rPr lang="en-US" sz="3600" b="1" dirty="0"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</a:rPr>
              <a:t>Nơi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sẽ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nóng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nơi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đêm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sẽ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lạnh</a:t>
            </a:r>
            <a:r>
              <a:rPr lang="en-US" sz="3600" b="1" dirty="0"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</a:rPr>
              <a:t>Sự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sẽ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diễn</a:t>
            </a:r>
            <a:r>
              <a:rPr lang="en-US" sz="3600" b="1" dirty="0">
                <a:latin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19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FEDDB-3B50-51BF-79DA-78C71490F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2" t="4106" b="4711"/>
          <a:stretch/>
        </p:blipFill>
        <p:spPr>
          <a:xfrm>
            <a:off x="6827520" y="574961"/>
            <a:ext cx="4865370" cy="55616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042DA4-9FD7-A9CA-CA50-698E2C812FFA}"/>
              </a:ext>
            </a:extLst>
          </p:cNvPr>
          <p:cNvGrpSpPr/>
          <p:nvPr/>
        </p:nvGrpSpPr>
        <p:grpSpPr>
          <a:xfrm>
            <a:off x="822961" y="702887"/>
            <a:ext cx="5648959" cy="2802313"/>
            <a:chOff x="6819676" y="2136105"/>
            <a:chExt cx="2750907" cy="338185"/>
          </a:xfrm>
        </p:grpSpPr>
        <p:sp>
          <p:nvSpPr>
            <p:cNvPr id="4" name="矩形: 圆角 28">
              <a:extLst>
                <a:ext uri="{FF2B5EF4-FFF2-40B4-BE49-F238E27FC236}">
                  <a16:creationId xmlns:a16="http://schemas.microsoft.com/office/drawing/2014/main" id="{68511CF0-7743-3F36-14DC-9EE6A51FA1ED}"/>
                </a:ext>
              </a:extLst>
            </p:cNvPr>
            <p:cNvSpPr/>
            <p:nvPr/>
          </p:nvSpPr>
          <p:spPr>
            <a:xfrm>
              <a:off x="6819676" y="2136105"/>
              <a:ext cx="2750907" cy="338185"/>
            </a:xfrm>
            <a:prstGeom prst="roundRect">
              <a:avLst>
                <a:gd name="adj" fmla="val 20659"/>
              </a:avLst>
            </a:prstGeom>
            <a:solidFill>
              <a:srgbClr val="35A7FF"/>
            </a:solidFill>
            <a:ln w="762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5" name="文本框 34">
              <a:extLst>
                <a:ext uri="{FF2B5EF4-FFF2-40B4-BE49-F238E27FC236}">
                  <a16:creationId xmlns:a16="http://schemas.microsoft.com/office/drawing/2014/main" id="{6E5BBAE9-9D78-20DB-C36C-531713EB08AD}"/>
                </a:ext>
              </a:extLst>
            </p:cNvPr>
            <p:cNvSpPr txBox="1"/>
            <p:nvPr/>
          </p:nvSpPr>
          <p:spPr>
            <a:xfrm>
              <a:off x="6819676" y="2152144"/>
              <a:ext cx="2750907" cy="308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Em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hãy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giải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thích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vì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sao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bố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Minh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xem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bóng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đá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lúc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khuya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nhưng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ở Châu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Âu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lại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là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ban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ngày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?</a:t>
              </a:r>
              <a:endParaRPr kumimoji="0" lang="zh-CN" altLang="en-US" sz="40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sp>
        <p:nvSpPr>
          <p:cNvPr id="6" name="文本框 34">
            <a:extLst>
              <a:ext uri="{FF2B5EF4-FFF2-40B4-BE49-F238E27FC236}">
                <a16:creationId xmlns:a16="http://schemas.microsoft.com/office/drawing/2014/main" id="{E50C952C-7C4F-9ABE-C62E-BF607F090B48}"/>
              </a:ext>
            </a:extLst>
          </p:cNvPr>
          <p:cNvSpPr txBox="1"/>
          <p:nvPr/>
        </p:nvSpPr>
        <p:spPr>
          <a:xfrm>
            <a:off x="822960" y="3965071"/>
            <a:ext cx="5648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Vì</a:t>
            </a:r>
            <a:r>
              <a: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ngày</a:t>
            </a:r>
            <a:r>
              <a: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và</a:t>
            </a:r>
            <a:r>
              <a: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đêm</a:t>
            </a:r>
            <a:r>
              <a: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ở Châu </a:t>
            </a: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Âu</a:t>
            </a:r>
            <a:r>
              <a: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khác</a:t>
            </a:r>
            <a:r>
              <a: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với</a:t>
            </a:r>
            <a:r>
              <a: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nước</a:t>
            </a:r>
            <a:r>
              <a: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1579DC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ta.</a:t>
            </a:r>
            <a:endParaRPr kumimoji="0" lang="zh-CN" altLang="en-US" sz="4000" b="1" i="0" u="none" strike="noStrike" kern="1200" cap="none" normalizeH="0" baseline="0" noProof="0" dirty="0">
              <a:ln>
                <a:noFill/>
              </a:ln>
              <a:solidFill>
                <a:srgbClr val="1579DC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49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961FC6C0-6D4D-E4F6-9142-493C9B340F49}"/>
              </a:ext>
            </a:extLst>
          </p:cNvPr>
          <p:cNvGrpSpPr/>
          <p:nvPr/>
        </p:nvGrpSpPr>
        <p:grpSpPr>
          <a:xfrm>
            <a:off x="3343002" y="588443"/>
            <a:ext cx="5212081" cy="830997"/>
            <a:chOff x="4371975" y="352962"/>
            <a:chExt cx="3628233" cy="3274192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C9F9107-20E0-890B-449E-C94F337ABB18}"/>
                </a:ext>
              </a:extLst>
            </p:cNvPr>
            <p:cNvSpPr txBox="1"/>
            <p:nvPr/>
          </p:nvSpPr>
          <p:spPr>
            <a:xfrm>
              <a:off x="4371975" y="352962"/>
              <a:ext cx="3600450" cy="327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E74D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Yêu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E74D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E74D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cầu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E74D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E74D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cần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E74D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E74D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đạt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E74D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3252044-5E11-D134-A27E-4D8D44D166F3}"/>
                </a:ext>
              </a:extLst>
            </p:cNvPr>
            <p:cNvSpPr txBox="1"/>
            <p:nvPr/>
          </p:nvSpPr>
          <p:spPr>
            <a:xfrm>
              <a:off x="4399758" y="352962"/>
              <a:ext cx="3600450" cy="327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dirty="0" err="1">
                  <a:solidFill>
                    <a:srgbClr val="35A7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Yêu</a:t>
              </a:r>
              <a:r>
                <a:rPr lang="en-US" altLang="zh-CN" sz="4800" dirty="0">
                  <a:solidFill>
                    <a:srgbClr val="35A7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800" dirty="0" err="1">
                  <a:solidFill>
                    <a:srgbClr val="35A7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cầu</a:t>
              </a:r>
              <a:r>
                <a:rPr lang="en-US" altLang="zh-CN" sz="4800" dirty="0">
                  <a:solidFill>
                    <a:srgbClr val="35A7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800" dirty="0" err="1">
                  <a:solidFill>
                    <a:srgbClr val="35A7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cần</a:t>
              </a:r>
              <a:r>
                <a:rPr lang="en-US" altLang="zh-CN" sz="4800" dirty="0">
                  <a:solidFill>
                    <a:srgbClr val="35A7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lang="en-US" altLang="zh-CN" sz="4800" dirty="0" err="1">
                  <a:solidFill>
                    <a:srgbClr val="35A7FF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đạt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42F83A-0A36-89BC-7B30-052179B93F63}"/>
              </a:ext>
            </a:extLst>
          </p:cNvPr>
          <p:cNvSpPr txBox="1"/>
          <p:nvPr/>
        </p:nvSpPr>
        <p:spPr>
          <a:xfrm>
            <a:off x="1444036" y="1534133"/>
            <a:ext cx="97415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</a:rPr>
              <a:t>+ Thực hành tạo ra ngày và đêm trên Trái Đất.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</a:rPr>
              <a:t>+ Trình bày và chỉ được chiều chuyển động của Trái đất quanh mình nó và quanh Mặt Trời trên sơ đồ hoặc mô hình.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</a:rPr>
              <a:t>+ Giải thích được ở mức đơn giản hiện tượng ngày và đêm qua sử dụng mô hình hoặc video clip.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</a:rPr>
              <a:t>+ Chỉ được chiều chuyển độngcủa Mặt Trăng quanh Trái Đất trên sơ đồ hoặc mô hình.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</a:rPr>
              <a:t>+ Nêu được Trái Đất là hành tinh của Mặt Trời, Mặt Trăng là vệ tinh của Trái Đất.</a:t>
            </a:r>
          </a:p>
        </p:txBody>
      </p:sp>
    </p:spTree>
    <p:extLst>
      <p:ext uri="{BB962C8B-B14F-4D97-AF65-F5344CB8AC3E}">
        <p14:creationId xmlns:p14="http://schemas.microsoft.com/office/powerpoint/2010/main" val="34655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67D40-C394-BB81-B473-41853986F5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4106"/>
          <a:stretch/>
        </p:blipFill>
        <p:spPr>
          <a:xfrm>
            <a:off x="406400" y="666400"/>
            <a:ext cx="11337290" cy="58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145A1D2-2CE1-1AF1-1BCF-E6A6E136A465}"/>
              </a:ext>
            </a:extLst>
          </p:cNvPr>
          <p:cNvGrpSpPr/>
          <p:nvPr/>
        </p:nvGrpSpPr>
        <p:grpSpPr>
          <a:xfrm>
            <a:off x="1279909" y="2607713"/>
            <a:ext cx="9632182" cy="899161"/>
            <a:chOff x="6943476" y="2136104"/>
            <a:chExt cx="2627107" cy="815727"/>
          </a:xfrm>
        </p:grpSpPr>
        <p:sp>
          <p:nvSpPr>
            <p:cNvPr id="6" name="矩形: 圆角 28">
              <a:extLst>
                <a:ext uri="{FF2B5EF4-FFF2-40B4-BE49-F238E27FC236}">
                  <a16:creationId xmlns:a16="http://schemas.microsoft.com/office/drawing/2014/main" id="{2DD19702-8E58-8C5E-D93F-0EDC44B9F576}"/>
                </a:ext>
              </a:extLst>
            </p:cNvPr>
            <p:cNvSpPr/>
            <p:nvPr/>
          </p:nvSpPr>
          <p:spPr>
            <a:xfrm>
              <a:off x="6967314" y="2136104"/>
              <a:ext cx="2603269" cy="815727"/>
            </a:xfrm>
            <a:prstGeom prst="roundRect">
              <a:avLst>
                <a:gd name="adj" fmla="val 28541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7" name="文本框 34">
              <a:extLst>
                <a:ext uri="{FF2B5EF4-FFF2-40B4-BE49-F238E27FC236}">
                  <a16:creationId xmlns:a16="http://schemas.microsoft.com/office/drawing/2014/main" id="{EE80E526-1152-AC34-6598-EBA93A22C88C}"/>
                </a:ext>
              </a:extLst>
            </p:cNvPr>
            <p:cNvSpPr txBox="1"/>
            <p:nvPr/>
          </p:nvSpPr>
          <p:spPr>
            <a:xfrm>
              <a:off x="6943476" y="2222867"/>
              <a:ext cx="2603269" cy="642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Chia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sẻ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hiểu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biết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của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em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về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ngày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và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đêm</a:t>
              </a:r>
              <a:endPara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096275-4999-9D52-4D88-5D5F4FD19A15}"/>
              </a:ext>
            </a:extLst>
          </p:cNvPr>
          <p:cNvGrpSpPr/>
          <p:nvPr/>
        </p:nvGrpSpPr>
        <p:grpSpPr>
          <a:xfrm>
            <a:off x="5184949" y="3774594"/>
            <a:ext cx="5727142" cy="899161"/>
            <a:chOff x="6943476" y="2136104"/>
            <a:chExt cx="2627107" cy="815727"/>
          </a:xfrm>
        </p:grpSpPr>
        <p:sp>
          <p:nvSpPr>
            <p:cNvPr id="9" name="矩形: 圆角 28">
              <a:extLst>
                <a:ext uri="{FF2B5EF4-FFF2-40B4-BE49-F238E27FC236}">
                  <a16:creationId xmlns:a16="http://schemas.microsoft.com/office/drawing/2014/main" id="{63E3FAEF-91F2-5BD2-D513-774133FA0D64}"/>
                </a:ext>
              </a:extLst>
            </p:cNvPr>
            <p:cNvSpPr/>
            <p:nvPr/>
          </p:nvSpPr>
          <p:spPr>
            <a:xfrm>
              <a:off x="6967314" y="2136104"/>
              <a:ext cx="2603269" cy="815727"/>
            </a:xfrm>
            <a:prstGeom prst="roundRect">
              <a:avLst>
                <a:gd name="adj" fmla="val 28541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10" name="文本框 34">
              <a:extLst>
                <a:ext uri="{FF2B5EF4-FFF2-40B4-BE49-F238E27FC236}">
                  <a16:creationId xmlns:a16="http://schemas.microsoft.com/office/drawing/2014/main" id="{7B92A839-E0DB-73B9-3245-C1C6FF75D91D}"/>
                </a:ext>
              </a:extLst>
            </p:cNvPr>
            <p:cNvSpPr txBox="1"/>
            <p:nvPr/>
          </p:nvSpPr>
          <p:spPr>
            <a:xfrm>
              <a:off x="6943476" y="2222867"/>
              <a:ext cx="2603269" cy="642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Chuẩn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bị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bài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mới</a:t>
              </a:r>
              <a:endParaRPr kumimoji="0" lang="en-US" altLang="zh-CN" sz="40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EE97C-9108-8416-348D-59962766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93" y="484563"/>
            <a:ext cx="4962574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3" name="PPT-9-7">
            <a:extLst>
              <a:ext uri="{FF2B5EF4-FFF2-40B4-BE49-F238E27FC236}">
                <a16:creationId xmlns:a16="http://schemas.microsoft.com/office/drawing/2014/main" id="{8EBDA7F8-B493-12FA-A19F-D0BE5C8DF3A6}"/>
              </a:ext>
            </a:extLst>
          </p:cNvPr>
          <p:cNvSpPr txBox="1"/>
          <p:nvPr/>
        </p:nvSpPr>
        <p:spPr>
          <a:xfrm>
            <a:off x="2275659" y="1168903"/>
            <a:ext cx="717804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3500" h="57150"/>
              <a:contourClr>
                <a:schemeClr val="accent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Tự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nhiên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xã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5A7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rPr>
              <a:t>hội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35A7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思源宋体 CN" panose="02020400000000000000" pitchFamily="18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576" y="3429000"/>
            <a:ext cx="3487063" cy="348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A61BE0-7EC1-E289-2F79-F3EBB4159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599" y="1674331"/>
            <a:ext cx="9139281" cy="37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772B91F-6703-C537-CE8D-888D6543B20B}"/>
              </a:ext>
            </a:extLst>
          </p:cNvPr>
          <p:cNvGrpSpPr/>
          <p:nvPr/>
        </p:nvGrpSpPr>
        <p:grpSpPr>
          <a:xfrm>
            <a:off x="4104841" y="1308375"/>
            <a:ext cx="3600450" cy="656045"/>
            <a:chOff x="6309561" y="2131335"/>
            <a:chExt cx="3600450" cy="656045"/>
          </a:xfrm>
        </p:grpSpPr>
        <p:sp>
          <p:nvSpPr>
            <p:cNvPr id="33" name="矩形: 圆角 28">
              <a:extLst>
                <a:ext uri="{FF2B5EF4-FFF2-40B4-BE49-F238E27FC236}">
                  <a16:creationId xmlns:a16="http://schemas.microsoft.com/office/drawing/2014/main" id="{31CECB44-9CAB-277C-0DFD-878DA72C7C4E}"/>
                </a:ext>
              </a:extLst>
            </p:cNvPr>
            <p:cNvSpPr/>
            <p:nvPr/>
          </p:nvSpPr>
          <p:spPr>
            <a:xfrm>
              <a:off x="6733404" y="2131335"/>
              <a:ext cx="2752764" cy="633559"/>
            </a:xfrm>
            <a:prstGeom prst="roundRect">
              <a:avLst>
                <a:gd name="adj" fmla="val 50000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F1423C1-D07A-4A30-5E7C-0B8D4E7E9917}"/>
                </a:ext>
              </a:extLst>
            </p:cNvPr>
            <p:cNvSpPr txBox="1"/>
            <p:nvPr/>
          </p:nvSpPr>
          <p:spPr>
            <a:xfrm>
              <a:off x="6309561" y="2141049"/>
              <a:ext cx="3600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PHẦN 2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897EC26-E7ED-C463-BA3D-6F1A1D73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70" y="2095661"/>
            <a:ext cx="9730059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EDA372-2EA4-13DE-25DD-256B83781868}"/>
              </a:ext>
            </a:extLst>
          </p:cNvPr>
          <p:cNvGrpSpPr/>
          <p:nvPr/>
        </p:nvGrpSpPr>
        <p:grpSpPr>
          <a:xfrm>
            <a:off x="538308" y="730542"/>
            <a:ext cx="927488" cy="770546"/>
            <a:chOff x="6309561" y="2097876"/>
            <a:chExt cx="3600450" cy="667018"/>
          </a:xfrm>
        </p:grpSpPr>
        <p:sp>
          <p:nvSpPr>
            <p:cNvPr id="3" name="矩形: 圆角 28">
              <a:extLst>
                <a:ext uri="{FF2B5EF4-FFF2-40B4-BE49-F238E27FC236}">
                  <a16:creationId xmlns:a16="http://schemas.microsoft.com/office/drawing/2014/main" id="{F2FFEC7F-FAC9-3298-D001-C065F26DED1A}"/>
                </a:ext>
              </a:extLst>
            </p:cNvPr>
            <p:cNvSpPr/>
            <p:nvPr/>
          </p:nvSpPr>
          <p:spPr>
            <a:xfrm>
              <a:off x="6733404" y="2131335"/>
              <a:ext cx="2752764" cy="633559"/>
            </a:xfrm>
            <a:prstGeom prst="roundRect">
              <a:avLst>
                <a:gd name="adj" fmla="val 50000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4" name="文本框 34">
              <a:extLst>
                <a:ext uri="{FF2B5EF4-FFF2-40B4-BE49-F238E27FC236}">
                  <a16:creationId xmlns:a16="http://schemas.microsoft.com/office/drawing/2014/main" id="{603B2040-B371-2AAA-D222-01E50E7D7723}"/>
                </a:ext>
              </a:extLst>
            </p:cNvPr>
            <p:cNvSpPr txBox="1"/>
            <p:nvPr/>
          </p:nvSpPr>
          <p:spPr>
            <a:xfrm>
              <a:off x="6309561" y="2097876"/>
              <a:ext cx="3600450" cy="59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1</a:t>
              </a:r>
              <a:endParaRPr kumimoji="0" lang="zh-CN" alt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FF3E149-B777-5418-10B4-4AC4FBDE8135}"/>
              </a:ext>
            </a:extLst>
          </p:cNvPr>
          <p:cNvGrpSpPr/>
          <p:nvPr/>
        </p:nvGrpSpPr>
        <p:grpSpPr>
          <a:xfrm>
            <a:off x="1465796" y="454095"/>
            <a:ext cx="9856606" cy="1396931"/>
            <a:chOff x="6910231" y="2935371"/>
            <a:chExt cx="2603269" cy="633559"/>
          </a:xfrm>
        </p:grpSpPr>
        <p:sp>
          <p:nvSpPr>
            <p:cNvPr id="6" name="矩形: 圆角 28">
              <a:extLst>
                <a:ext uri="{FF2B5EF4-FFF2-40B4-BE49-F238E27FC236}">
                  <a16:creationId xmlns:a16="http://schemas.microsoft.com/office/drawing/2014/main" id="{F97B4FC2-B2EF-DCA1-E6B0-F7692AC8DFFF}"/>
                </a:ext>
              </a:extLst>
            </p:cNvPr>
            <p:cNvSpPr/>
            <p:nvPr/>
          </p:nvSpPr>
          <p:spPr>
            <a:xfrm>
              <a:off x="6910231" y="2935371"/>
              <a:ext cx="2603269" cy="633559"/>
            </a:xfrm>
            <a:prstGeom prst="roundRect">
              <a:avLst>
                <a:gd name="adj" fmla="val 28541"/>
              </a:avLst>
            </a:prstGeom>
            <a:solidFill>
              <a:srgbClr val="CDEAFF"/>
            </a:solidFill>
            <a:ln w="25400">
              <a:solidFill>
                <a:srgbClr val="1579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7" name="文本框 34">
              <a:extLst>
                <a:ext uri="{FF2B5EF4-FFF2-40B4-BE49-F238E27FC236}">
                  <a16:creationId xmlns:a16="http://schemas.microsoft.com/office/drawing/2014/main" id="{FE63B0CC-3936-7309-E4AD-B8308B5DBD27}"/>
                </a:ext>
              </a:extLst>
            </p:cNvPr>
            <p:cNvSpPr txBox="1"/>
            <p:nvPr/>
          </p:nvSpPr>
          <p:spPr>
            <a:xfrm>
              <a:off x="6910231" y="2935371"/>
              <a:ext cx="2603269" cy="60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Nhận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xét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phần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sáng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(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ngày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),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phần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tối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(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đêm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)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trên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Trái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Đất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.</a:t>
              </a:r>
              <a:endParaRPr kumimoji="0" lang="zh-CN" altLang="en-US" sz="4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2DB738-6BEE-DB47-202E-3B72BA6F1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99" y="1962786"/>
            <a:ext cx="4282440" cy="4282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688C56-4A95-CD1D-29CA-C3B04701F0B9}"/>
              </a:ext>
            </a:extLst>
          </p:cNvPr>
          <p:cNvSpPr txBox="1"/>
          <p:nvPr/>
        </p:nvSpPr>
        <p:spPr>
          <a:xfrm>
            <a:off x="1356612" y="2127473"/>
            <a:ext cx="45859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sáng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Mặt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Trời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chiếu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ban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tối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Mặt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Trời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chiếu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 ban </a:t>
            </a:r>
            <a:r>
              <a:rPr lang="en-US" sz="4000" b="1" dirty="0" err="1">
                <a:solidFill>
                  <a:srgbClr val="1579DC"/>
                </a:solidFill>
                <a:latin typeface="Cambria" panose="02040503050406030204" pitchFamily="18" charset="0"/>
              </a:rPr>
              <a:t>đêm</a:t>
            </a:r>
            <a:r>
              <a:rPr lang="en-US" sz="4000" b="1" dirty="0">
                <a:solidFill>
                  <a:srgbClr val="1579DC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45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3CF480-B036-D6F0-2D50-A6856674A362}"/>
              </a:ext>
            </a:extLst>
          </p:cNvPr>
          <p:cNvGrpSpPr/>
          <p:nvPr/>
        </p:nvGrpSpPr>
        <p:grpSpPr>
          <a:xfrm>
            <a:off x="538308" y="730542"/>
            <a:ext cx="927488" cy="770546"/>
            <a:chOff x="6309561" y="2097876"/>
            <a:chExt cx="3600450" cy="667018"/>
          </a:xfrm>
        </p:grpSpPr>
        <p:sp>
          <p:nvSpPr>
            <p:cNvPr id="3" name="矩形: 圆角 28">
              <a:extLst>
                <a:ext uri="{FF2B5EF4-FFF2-40B4-BE49-F238E27FC236}">
                  <a16:creationId xmlns:a16="http://schemas.microsoft.com/office/drawing/2014/main" id="{64659194-6DEE-4707-0006-BD507A95B066}"/>
                </a:ext>
              </a:extLst>
            </p:cNvPr>
            <p:cNvSpPr/>
            <p:nvPr/>
          </p:nvSpPr>
          <p:spPr>
            <a:xfrm>
              <a:off x="6733404" y="2131335"/>
              <a:ext cx="2752764" cy="633559"/>
            </a:xfrm>
            <a:prstGeom prst="roundRect">
              <a:avLst>
                <a:gd name="adj" fmla="val 50000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4" name="文本框 34">
              <a:extLst>
                <a:ext uri="{FF2B5EF4-FFF2-40B4-BE49-F238E27FC236}">
                  <a16:creationId xmlns:a16="http://schemas.microsoft.com/office/drawing/2014/main" id="{E9EADBAB-4486-985D-9AA7-7D37FE393AF2}"/>
                </a:ext>
              </a:extLst>
            </p:cNvPr>
            <p:cNvSpPr txBox="1"/>
            <p:nvPr/>
          </p:nvSpPr>
          <p:spPr>
            <a:xfrm>
              <a:off x="6309561" y="2097876"/>
              <a:ext cx="3600450" cy="66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2</a:t>
              </a:r>
              <a:endParaRPr kumimoji="0" lang="zh-CN" alt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9B9541-97E1-0E5D-BCA5-90BDF251FEF1}"/>
              </a:ext>
            </a:extLst>
          </p:cNvPr>
          <p:cNvGrpSpPr/>
          <p:nvPr/>
        </p:nvGrpSpPr>
        <p:grpSpPr>
          <a:xfrm>
            <a:off x="1465795" y="578723"/>
            <a:ext cx="9965790" cy="1397484"/>
            <a:chOff x="6910231" y="2935120"/>
            <a:chExt cx="2632106" cy="633810"/>
          </a:xfrm>
        </p:grpSpPr>
        <p:sp>
          <p:nvSpPr>
            <p:cNvPr id="6" name="矩形: 圆角 28">
              <a:extLst>
                <a:ext uri="{FF2B5EF4-FFF2-40B4-BE49-F238E27FC236}">
                  <a16:creationId xmlns:a16="http://schemas.microsoft.com/office/drawing/2014/main" id="{8821DC1D-906A-5134-D089-FB3F2C48E4AC}"/>
                </a:ext>
              </a:extLst>
            </p:cNvPr>
            <p:cNvSpPr/>
            <p:nvPr/>
          </p:nvSpPr>
          <p:spPr>
            <a:xfrm>
              <a:off x="6910231" y="2935371"/>
              <a:ext cx="2603269" cy="633559"/>
            </a:xfrm>
            <a:prstGeom prst="roundRect">
              <a:avLst>
                <a:gd name="adj" fmla="val 28541"/>
              </a:avLst>
            </a:prstGeom>
            <a:solidFill>
              <a:srgbClr val="CDEAFF"/>
            </a:solidFill>
            <a:ln w="25400">
              <a:solidFill>
                <a:srgbClr val="1579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7" name="文本框 34">
              <a:extLst>
                <a:ext uri="{FF2B5EF4-FFF2-40B4-BE49-F238E27FC236}">
                  <a16:creationId xmlns:a16="http://schemas.microsoft.com/office/drawing/2014/main" id="{6DBC0D24-1CF4-8591-23A3-48689B2E423A}"/>
                </a:ext>
              </a:extLst>
            </p:cNvPr>
            <p:cNvSpPr txBox="1"/>
            <p:nvPr/>
          </p:nvSpPr>
          <p:spPr>
            <a:xfrm>
              <a:off x="6939068" y="2935120"/>
              <a:ext cx="2603269" cy="60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Vì sao toàn bộ bề mặt của Trái Đất không được Mặt Trời chiếu sáng cùng một lúc?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E330F57-BEA0-94AE-8022-41EA81535C8B}"/>
              </a:ext>
            </a:extLst>
          </p:cNvPr>
          <p:cNvSpPr txBox="1"/>
          <p:nvPr/>
        </p:nvSpPr>
        <p:spPr>
          <a:xfrm>
            <a:off x="538308" y="2020026"/>
            <a:ext cx="54597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Vì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Trái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dạng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hình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cầu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tự</a:t>
            </a:r>
            <a:r>
              <a:rPr lang="en-US" sz="4000" b="1" dirty="0">
                <a:latin typeface="Cambria" panose="02040503050406030204" pitchFamily="18" charset="0"/>
              </a:rPr>
              <a:t> quay </a:t>
            </a:r>
            <a:r>
              <a:rPr lang="en-US" sz="4000" b="1" dirty="0" err="1">
                <a:latin typeface="Cambria" panose="02040503050406030204" pitchFamily="18" charset="0"/>
              </a:rPr>
              <a:t>quanh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trục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liên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tục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nên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mặt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không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thể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chiếu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sáng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toàn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bộ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mặt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trái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cùng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lúc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21CDA-A66B-1CF6-856B-A67BAB34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200" y="2332896"/>
            <a:ext cx="5459709" cy="30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56FEB9-9736-E86C-7201-0E860FC5BB0E}"/>
              </a:ext>
            </a:extLst>
          </p:cNvPr>
          <p:cNvGrpSpPr/>
          <p:nvPr/>
        </p:nvGrpSpPr>
        <p:grpSpPr>
          <a:xfrm>
            <a:off x="975127" y="538066"/>
            <a:ext cx="10241746" cy="992322"/>
            <a:chOff x="6808510" y="2935371"/>
            <a:chExt cx="2704990" cy="450054"/>
          </a:xfrm>
        </p:grpSpPr>
        <p:sp>
          <p:nvSpPr>
            <p:cNvPr id="3" name="矩形: 圆角 28">
              <a:extLst>
                <a:ext uri="{FF2B5EF4-FFF2-40B4-BE49-F238E27FC236}">
                  <a16:creationId xmlns:a16="http://schemas.microsoft.com/office/drawing/2014/main" id="{1D14DB6E-EA8B-7652-B293-8D2A67435749}"/>
                </a:ext>
              </a:extLst>
            </p:cNvPr>
            <p:cNvSpPr/>
            <p:nvPr/>
          </p:nvSpPr>
          <p:spPr>
            <a:xfrm>
              <a:off x="6808510" y="2935371"/>
              <a:ext cx="2704990" cy="450054"/>
            </a:xfrm>
            <a:prstGeom prst="roundRect">
              <a:avLst>
                <a:gd name="adj" fmla="val 28541"/>
              </a:avLst>
            </a:prstGeom>
            <a:solidFill>
              <a:srgbClr val="CDEAFF"/>
            </a:solidFill>
            <a:ln w="25400">
              <a:solidFill>
                <a:srgbClr val="1579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4" name="文本框 34">
              <a:extLst>
                <a:ext uri="{FF2B5EF4-FFF2-40B4-BE49-F238E27FC236}">
                  <a16:creationId xmlns:a16="http://schemas.microsoft.com/office/drawing/2014/main" id="{8B95503F-5E94-9CA6-EDD1-78CADAFE0AD5}"/>
                </a:ext>
              </a:extLst>
            </p:cNvPr>
            <p:cNvSpPr txBox="1"/>
            <p:nvPr/>
          </p:nvSpPr>
          <p:spPr>
            <a:xfrm>
              <a:off x="6831499" y="2973071"/>
              <a:ext cx="2603269" cy="321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Hiện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tượng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ngày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và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đêm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trên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Trái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Đất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là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gì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?</a:t>
              </a:r>
              <a:endParaRPr kumimoji="0" lang="vi-VN" altLang="zh-CN" sz="4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0E6ECD6-77A6-CC12-FF8E-937CFBB414FF}"/>
              </a:ext>
            </a:extLst>
          </p:cNvPr>
          <p:cNvSpPr txBox="1"/>
          <p:nvPr/>
        </p:nvSpPr>
        <p:spPr>
          <a:xfrm>
            <a:off x="487131" y="1594453"/>
            <a:ext cx="390198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Khoảng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chiếu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sáng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</a:rPr>
              <a:t> ban </a:t>
            </a:r>
            <a:r>
              <a:rPr lang="en-US" sz="4000" b="1" dirty="0" err="1">
                <a:latin typeface="Cambria" panose="02040503050406030204" pitchFamily="18" charset="0"/>
              </a:rPr>
              <a:t>ngày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khoảng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bóng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tối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</a:rPr>
              <a:t> ban </a:t>
            </a:r>
            <a:r>
              <a:rPr lang="en-US" sz="4000" b="1" dirty="0" err="1">
                <a:latin typeface="Cambria" panose="02040503050406030204" pitchFamily="18" charset="0"/>
              </a:rPr>
              <a:t>đêm</a:t>
            </a:r>
            <a:endParaRPr lang="vi-VN" sz="40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62CBFA-7B66-5D53-F83A-F557D860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580" y="1722584"/>
            <a:ext cx="7454289" cy="38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58579E-F7AE-DD31-963D-EDFA2CA7C9AE}"/>
              </a:ext>
            </a:extLst>
          </p:cNvPr>
          <p:cNvGrpSpPr/>
          <p:nvPr/>
        </p:nvGrpSpPr>
        <p:grpSpPr>
          <a:xfrm>
            <a:off x="592899" y="769193"/>
            <a:ext cx="927488" cy="769440"/>
            <a:chOff x="6521480" y="2131335"/>
            <a:chExt cx="3600450" cy="666061"/>
          </a:xfrm>
        </p:grpSpPr>
        <p:sp>
          <p:nvSpPr>
            <p:cNvPr id="3" name="矩形: 圆角 28">
              <a:extLst>
                <a:ext uri="{FF2B5EF4-FFF2-40B4-BE49-F238E27FC236}">
                  <a16:creationId xmlns:a16="http://schemas.microsoft.com/office/drawing/2014/main" id="{9AE3870C-5BCF-797B-69EB-502B304C442C}"/>
                </a:ext>
              </a:extLst>
            </p:cNvPr>
            <p:cNvSpPr/>
            <p:nvPr/>
          </p:nvSpPr>
          <p:spPr>
            <a:xfrm>
              <a:off x="6733404" y="2131335"/>
              <a:ext cx="2752764" cy="633559"/>
            </a:xfrm>
            <a:prstGeom prst="roundRect">
              <a:avLst>
                <a:gd name="adj" fmla="val 50000"/>
              </a:avLst>
            </a:prstGeom>
            <a:solidFill>
              <a:srgbClr val="35A7FF"/>
            </a:solidFill>
            <a:ln w="254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4" name="文本框 34">
              <a:extLst>
                <a:ext uri="{FF2B5EF4-FFF2-40B4-BE49-F238E27FC236}">
                  <a16:creationId xmlns:a16="http://schemas.microsoft.com/office/drawing/2014/main" id="{C0D58B72-240B-0480-EBA9-682E74953B46}"/>
                </a:ext>
              </a:extLst>
            </p:cNvPr>
            <p:cNvSpPr txBox="1"/>
            <p:nvPr/>
          </p:nvSpPr>
          <p:spPr>
            <a:xfrm>
              <a:off x="6521480" y="2131335"/>
              <a:ext cx="3600450" cy="66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3</a:t>
              </a:r>
              <a:endParaRPr kumimoji="0" lang="zh-CN" alt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72875BE-D040-1DFF-2C48-A93460F2EDE9}"/>
              </a:ext>
            </a:extLst>
          </p:cNvPr>
          <p:cNvGrpSpPr/>
          <p:nvPr/>
        </p:nvGrpSpPr>
        <p:grpSpPr>
          <a:xfrm>
            <a:off x="1465795" y="604353"/>
            <a:ext cx="10321651" cy="1938991"/>
            <a:chOff x="6881394" y="2934400"/>
            <a:chExt cx="2726094" cy="879403"/>
          </a:xfrm>
        </p:grpSpPr>
        <p:sp>
          <p:nvSpPr>
            <p:cNvPr id="6" name="矩形: 圆角 28">
              <a:extLst>
                <a:ext uri="{FF2B5EF4-FFF2-40B4-BE49-F238E27FC236}">
                  <a16:creationId xmlns:a16="http://schemas.microsoft.com/office/drawing/2014/main" id="{2122F3E9-5A31-FE81-8A71-362C43266130}"/>
                </a:ext>
              </a:extLst>
            </p:cNvPr>
            <p:cNvSpPr/>
            <p:nvPr/>
          </p:nvSpPr>
          <p:spPr>
            <a:xfrm>
              <a:off x="6910231" y="2935371"/>
              <a:ext cx="2603269" cy="878432"/>
            </a:xfrm>
            <a:prstGeom prst="roundRect">
              <a:avLst>
                <a:gd name="adj" fmla="val 15911"/>
              </a:avLst>
            </a:prstGeom>
            <a:solidFill>
              <a:srgbClr val="CDEAFF"/>
            </a:solidFill>
            <a:ln w="25400">
              <a:solidFill>
                <a:srgbClr val="1579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7" name="文本框 34">
              <a:extLst>
                <a:ext uri="{FF2B5EF4-FFF2-40B4-BE49-F238E27FC236}">
                  <a16:creationId xmlns:a16="http://schemas.microsoft.com/office/drawing/2014/main" id="{0F961949-2958-B4A6-0368-AEBB74D250AF}"/>
                </a:ext>
              </a:extLst>
            </p:cNvPr>
            <p:cNvSpPr txBox="1"/>
            <p:nvPr/>
          </p:nvSpPr>
          <p:spPr>
            <a:xfrm>
              <a:off x="6881394" y="2934400"/>
              <a:ext cx="2726094" cy="879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Quay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quả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địa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cầu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theo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chiều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chuyển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động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của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Trái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Đất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quanh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mình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nó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,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nhận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xét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sự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thay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đổi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của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ngày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và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đêm</a:t>
              </a:r>
              <a:endParaRPr kumimoji="0" lang="en-US" altLang="zh-CN" sz="4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FEEE6C6-F9B2-0622-6AA4-373F7A864668}"/>
              </a:ext>
            </a:extLst>
          </p:cNvPr>
          <p:cNvSpPr txBox="1"/>
          <p:nvPr/>
        </p:nvSpPr>
        <p:spPr>
          <a:xfrm>
            <a:off x="647491" y="3001439"/>
            <a:ext cx="11116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</a:rPr>
              <a:t>Sự thay đổi ngày và đêm kế tiếp nhau liên tục. Phần được mặt trời chiều sáng là ban ngày, phần không được chiếu sáng là ban đêm. </a:t>
            </a:r>
          </a:p>
        </p:txBody>
      </p:sp>
    </p:spTree>
    <p:extLst>
      <p:ext uri="{BB962C8B-B14F-4D97-AF65-F5344CB8AC3E}">
        <p14:creationId xmlns:p14="http://schemas.microsoft.com/office/powerpoint/2010/main" val="38083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56FEB9-9736-E86C-7201-0E860FC5BB0E}"/>
              </a:ext>
            </a:extLst>
          </p:cNvPr>
          <p:cNvGrpSpPr/>
          <p:nvPr/>
        </p:nvGrpSpPr>
        <p:grpSpPr>
          <a:xfrm>
            <a:off x="1269298" y="708099"/>
            <a:ext cx="9856606" cy="1406565"/>
            <a:chOff x="6831499" y="2935371"/>
            <a:chExt cx="2603269" cy="637928"/>
          </a:xfrm>
        </p:grpSpPr>
        <p:sp>
          <p:nvSpPr>
            <p:cNvPr id="3" name="矩形: 圆角 28">
              <a:extLst>
                <a:ext uri="{FF2B5EF4-FFF2-40B4-BE49-F238E27FC236}">
                  <a16:creationId xmlns:a16="http://schemas.microsoft.com/office/drawing/2014/main" id="{1D14DB6E-EA8B-7652-B293-8D2A67435749}"/>
                </a:ext>
              </a:extLst>
            </p:cNvPr>
            <p:cNvSpPr/>
            <p:nvPr/>
          </p:nvSpPr>
          <p:spPr>
            <a:xfrm>
              <a:off x="6901453" y="2935371"/>
              <a:ext cx="2510326" cy="637928"/>
            </a:xfrm>
            <a:prstGeom prst="roundRect">
              <a:avLst>
                <a:gd name="adj" fmla="val 20595"/>
              </a:avLst>
            </a:prstGeom>
            <a:solidFill>
              <a:srgbClr val="CDEAFF"/>
            </a:solidFill>
            <a:ln w="25400">
              <a:solidFill>
                <a:srgbClr val="1579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4" name="文本框 34">
              <a:extLst>
                <a:ext uri="{FF2B5EF4-FFF2-40B4-BE49-F238E27FC236}">
                  <a16:creationId xmlns:a16="http://schemas.microsoft.com/office/drawing/2014/main" id="{8B95503F-5E94-9CA6-EDD1-78CADAFE0AD5}"/>
                </a:ext>
              </a:extLst>
            </p:cNvPr>
            <p:cNvSpPr txBox="1"/>
            <p:nvPr/>
          </p:nvSpPr>
          <p:spPr>
            <a:xfrm>
              <a:off x="6831499" y="2973071"/>
              <a:ext cx="2603269" cy="60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Nhờ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đâu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mà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mọi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địa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điểm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trên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Trái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Đất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đều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lần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lượt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trải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qua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ngày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và</a:t>
              </a:r>
              <a:r>
                <a:rPr kumimoji="0" lang="en-US" altLang="zh-CN" sz="4000" b="0" i="0" u="none" strike="noStrike" kern="1200" cap="none" normalizeH="0" baseline="0" noProof="0" dirty="0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0" i="0" u="none" strike="noStrike" kern="1200" cap="none" normalizeH="0" baseline="0" noProof="0" dirty="0" err="1">
                  <a:ln>
                    <a:noFill/>
                  </a:ln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đêm</a:t>
              </a:r>
              <a:endParaRPr kumimoji="0" lang="vi-VN" altLang="zh-CN" sz="40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0E6ECD6-77A6-CC12-FF8E-937CFBB414FF}"/>
              </a:ext>
            </a:extLst>
          </p:cNvPr>
          <p:cNvSpPr txBox="1"/>
          <p:nvPr/>
        </p:nvSpPr>
        <p:spPr>
          <a:xfrm>
            <a:off x="538306" y="2513759"/>
            <a:ext cx="11116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Nhờ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Trái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quanh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mình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</a:rPr>
              <a:t>mà mọi địa điểm trên Trái Đất đều lần lượt trải qua ngày và đêm</a:t>
            </a:r>
          </a:p>
        </p:txBody>
      </p:sp>
    </p:spTree>
    <p:extLst>
      <p:ext uri="{BB962C8B-B14F-4D97-AF65-F5344CB8AC3E}">
        <p14:creationId xmlns:p14="http://schemas.microsoft.com/office/powerpoint/2010/main" val="32801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196B90-D399-05C7-04D2-0DE290AFFD5B}"/>
              </a:ext>
            </a:extLst>
          </p:cNvPr>
          <p:cNvGrpSpPr/>
          <p:nvPr/>
        </p:nvGrpSpPr>
        <p:grpSpPr>
          <a:xfrm>
            <a:off x="1126134" y="1546167"/>
            <a:ext cx="10205740" cy="2695263"/>
            <a:chOff x="6967314" y="2136105"/>
            <a:chExt cx="2603269" cy="633559"/>
          </a:xfrm>
        </p:grpSpPr>
        <p:sp>
          <p:nvSpPr>
            <p:cNvPr id="3" name="矩形: 圆角 28">
              <a:extLst>
                <a:ext uri="{FF2B5EF4-FFF2-40B4-BE49-F238E27FC236}">
                  <a16:creationId xmlns:a16="http://schemas.microsoft.com/office/drawing/2014/main" id="{24B84A3D-626C-4555-7A58-70E8FB72AD37}"/>
                </a:ext>
              </a:extLst>
            </p:cNvPr>
            <p:cNvSpPr/>
            <p:nvPr/>
          </p:nvSpPr>
          <p:spPr>
            <a:xfrm>
              <a:off x="6967314" y="2136105"/>
              <a:ext cx="2603269" cy="633559"/>
            </a:xfrm>
            <a:prstGeom prst="roundRect">
              <a:avLst>
                <a:gd name="adj" fmla="val 28541"/>
              </a:avLst>
            </a:prstGeom>
            <a:solidFill>
              <a:srgbClr val="35A7FF"/>
            </a:solidFill>
            <a:ln w="76200">
              <a:solidFill>
                <a:srgbClr val="FFE7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4" name="文本框 34">
              <a:extLst>
                <a:ext uri="{FF2B5EF4-FFF2-40B4-BE49-F238E27FC236}">
                  <a16:creationId xmlns:a16="http://schemas.microsoft.com/office/drawing/2014/main" id="{2C38E6E9-9D12-7E4C-AB92-DDF50F57FE06}"/>
                </a:ext>
              </a:extLst>
            </p:cNvPr>
            <p:cNvSpPr txBox="1"/>
            <p:nvPr/>
          </p:nvSpPr>
          <p:spPr>
            <a:xfrm>
              <a:off x="6967314" y="2152144"/>
              <a:ext cx="2603269" cy="6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Thời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gian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Trái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Đất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chuyển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động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được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một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vòng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quanh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mình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nó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là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một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ngày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đêm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.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Thời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gian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Trái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Đất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chuyển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động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được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một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vòng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quanh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Mặt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Trời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là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một</a:t>
              </a:r>
              <a:r>
                <a:rPr kumimoji="0" lang="en-US" altLang="zh-CN" sz="40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4000" b="1" i="0" u="none" strike="noStrike" kern="1200" cap="none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rPr>
                <a:t>năm</a:t>
              </a:r>
              <a:endParaRPr kumimoji="0" lang="zh-CN" altLang="en-US" sz="4000" b="1" i="0" u="none" strike="noStrike" kern="1200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宋体 CN" panose="02020400000000000000" pitchFamily="18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4FB235A-A88A-6EDF-DB7F-00AC0A7AB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037" y="376805"/>
            <a:ext cx="431024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35A7FF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691</Words>
  <Application>Microsoft Office PowerPoint</Application>
  <PresentationFormat>Widescreen</PresentationFormat>
  <Paragraphs>63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Vogue-ExtraBold</vt:lpstr>
      <vt:lpstr>#9Slide07 HoneyCream</vt:lpstr>
      <vt:lpstr>Cambria</vt:lpstr>
      <vt:lpstr>SVN-Ready</vt:lpstr>
      <vt:lpstr>Calibri Light</vt:lpstr>
      <vt:lpstr>等线</vt:lpstr>
      <vt:lpstr>Arial</vt:lpstr>
      <vt:lpstr>Times New Roman</vt:lpstr>
      <vt:lpstr>思源宋体 CN Heavy</vt:lpstr>
      <vt:lpstr>Calibri</vt:lpstr>
      <vt:lpstr>SVN-Newton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ong si</cp:lastModifiedBy>
  <cp:revision>25</cp:revision>
  <dcterms:created xsi:type="dcterms:W3CDTF">2023-03-14T00:17:06Z</dcterms:created>
  <dcterms:modified xsi:type="dcterms:W3CDTF">2025-05-13T14:27:17Z</dcterms:modified>
</cp:coreProperties>
</file>