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78" r:id="rId2"/>
    <p:sldId id="258" r:id="rId3"/>
    <p:sldId id="280" r:id="rId4"/>
    <p:sldId id="288" r:id="rId5"/>
    <p:sldId id="292" r:id="rId6"/>
    <p:sldId id="281" r:id="rId7"/>
    <p:sldId id="290" r:id="rId8"/>
    <p:sldId id="293" r:id="rId9"/>
    <p:sldId id="289" r:id="rId10"/>
    <p:sldId id="291" r:id="rId11"/>
    <p:sldId id="277" r:id="rId12"/>
    <p:sldId id="283" r:id="rId13"/>
    <p:sldId id="294" r:id="rId14"/>
    <p:sldId id="284" r:id="rId15"/>
    <p:sldId id="295" r:id="rId16"/>
    <p:sldId id="298" r:id="rId17"/>
    <p:sldId id="285" r:id="rId18"/>
    <p:sldId id="296" r:id="rId19"/>
    <p:sldId id="286" r:id="rId20"/>
    <p:sldId id="29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98E"/>
    <a:srgbClr val="0F584E"/>
    <a:srgbClr val="CD3A37"/>
    <a:srgbClr val="AD5826"/>
    <a:srgbClr val="DD9322"/>
    <a:srgbClr val="82B06E"/>
    <a:srgbClr val="AC5726"/>
    <a:srgbClr val="EF8652"/>
    <a:srgbClr val="301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29" autoAdjust="0"/>
  </p:normalViewPr>
  <p:slideViewPr>
    <p:cSldViewPr snapToGrid="0">
      <p:cViewPr varScale="1">
        <p:scale>
          <a:sx n="69" d="100"/>
          <a:sy n="69" d="100"/>
        </p:scale>
        <p:origin x="50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C559-69FA-47B7-8D4A-E9A1D4FB037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A0734-96D7-4AC2-BC04-5F710829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KL: </a:t>
            </a:r>
            <a:r>
              <a:rPr lang="en-US" dirty="0" err="1"/>
              <a:t>Mơ</a:t>
            </a:r>
            <a:r>
              <a:rPr lang="en-US" baseline="0" dirty="0"/>
              <a:t>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mơ</a:t>
            </a:r>
            <a:r>
              <a:rPr lang="en-US" baseline="0" dirty="0"/>
              <a:t>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nghiệp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lai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A0734-96D7-4AC2-BC04-5F710829EE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KL: </a:t>
            </a:r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nghề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,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đức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lao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lai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trách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,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cù</a:t>
            </a:r>
            <a:r>
              <a:rPr lang="en-US" baseline="0" dirty="0"/>
              <a:t>,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A0734-96D7-4AC2-BC04-5F710829EE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938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523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906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848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8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3057" cy="6858000"/>
            <a:chOff x="0" y="0"/>
            <a:chExt cx="12193057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3057" cy="2066723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248" y="766296"/>
            <a:ext cx="5919729" cy="14570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97" y="1634263"/>
            <a:ext cx="11340138" cy="16564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3853" y="2769057"/>
            <a:ext cx="5551777" cy="24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92" y="2727794"/>
            <a:ext cx="6728783" cy="3467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640" y="838200"/>
            <a:ext cx="1063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014" y="3146524"/>
            <a:ext cx="4445006" cy="44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4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57" y="0"/>
            <a:ext cx="12193057" cy="6858000"/>
            <a:chOff x="-1057" y="0"/>
            <a:chExt cx="12193057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57" y="62221"/>
              <a:ext cx="12193057" cy="2066723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501" y="194761"/>
            <a:ext cx="5919729" cy="14570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094" y="2593145"/>
            <a:ext cx="5428169" cy="25635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771" y="1032946"/>
            <a:ext cx="8762459" cy="20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5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487" y="2647353"/>
            <a:ext cx="4275070" cy="4275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32" y="877928"/>
            <a:ext cx="10187299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742440" y="892493"/>
            <a:ext cx="6960779" cy="4117629"/>
            <a:chOff x="1178560" y="1105853"/>
            <a:chExt cx="6960779" cy="4117629"/>
          </a:xfrm>
        </p:grpSpPr>
        <p:sp>
          <p:nvSpPr>
            <p:cNvPr id="12" name="矩形: 圆角 2"/>
            <p:cNvSpPr/>
            <p:nvPr/>
          </p:nvSpPr>
          <p:spPr>
            <a:xfrm>
              <a:off x="1178560" y="1361904"/>
              <a:ext cx="6960779" cy="3628572"/>
            </a:xfrm>
            <a:prstGeom prst="roundRect">
              <a:avLst>
                <a:gd name="adj" fmla="val 6667"/>
              </a:avLst>
            </a:prstGeom>
            <a:solidFill>
              <a:srgbClr val="EE79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3"/>
            <p:cNvSpPr/>
            <p:nvPr/>
          </p:nvSpPr>
          <p:spPr>
            <a:xfrm>
              <a:off x="1178560" y="2088236"/>
              <a:ext cx="6960779" cy="3135246"/>
            </a:xfrm>
            <a:prstGeom prst="roundRect">
              <a:avLst>
                <a:gd name="adj" fmla="val 6667"/>
              </a:avLst>
            </a:prstGeom>
            <a:solidFill>
              <a:schemeClr val="bg1"/>
            </a:solidFill>
            <a:ln>
              <a:solidFill>
                <a:srgbClr val="EE79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4" name="文本框 6"/>
            <p:cNvSpPr txBox="1"/>
            <p:nvPr/>
          </p:nvSpPr>
          <p:spPr>
            <a:xfrm>
              <a:off x="1927424" y="1105853"/>
              <a:ext cx="6096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buClrTx/>
                <a:buSzTx/>
                <a:buFontTx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Đánh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giá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tuần</a:t>
              </a: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33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5" name="任意多边形: 形状 7"/>
            <p:cNvSpPr/>
            <p:nvPr/>
          </p:nvSpPr>
          <p:spPr>
            <a:xfrm rot="20600363">
              <a:off x="1487709" y="1516775"/>
              <a:ext cx="286835" cy="299858"/>
            </a:xfrm>
            <a:custGeom>
              <a:avLst/>
              <a:gdLst>
                <a:gd name="connsiteX0" fmla="*/ 124837 w 188201"/>
                <a:gd name="connsiteY0" fmla="*/ 9589 h 196746"/>
                <a:gd name="connsiteX1" fmla="*/ 131885 w 188201"/>
                <a:gd name="connsiteY1" fmla="*/ 58166 h 196746"/>
                <a:gd name="connsiteX2" fmla="*/ 137981 w 188201"/>
                <a:gd name="connsiteY2" fmla="*/ 66644 h 196746"/>
                <a:gd name="connsiteX3" fmla="*/ 181987 w 188201"/>
                <a:gd name="connsiteY3" fmla="*/ 88361 h 196746"/>
                <a:gd name="connsiteX4" fmla="*/ 181987 w 188201"/>
                <a:gd name="connsiteY4" fmla="*/ 108458 h 196746"/>
                <a:gd name="connsiteX5" fmla="*/ 137981 w 188201"/>
                <a:gd name="connsiteY5" fmla="*/ 130080 h 196746"/>
                <a:gd name="connsiteX6" fmla="*/ 131885 w 188201"/>
                <a:gd name="connsiteY6" fmla="*/ 138558 h 196746"/>
                <a:gd name="connsiteX7" fmla="*/ 124741 w 188201"/>
                <a:gd name="connsiteY7" fmla="*/ 187135 h 196746"/>
                <a:gd name="connsiteX8" fmla="*/ 105596 w 188201"/>
                <a:gd name="connsiteY8" fmla="*/ 193326 h 196746"/>
                <a:gd name="connsiteX9" fmla="*/ 71401 w 188201"/>
                <a:gd name="connsiteY9" fmla="*/ 158179 h 196746"/>
                <a:gd name="connsiteX10" fmla="*/ 61495 w 188201"/>
                <a:gd name="connsiteY10" fmla="*/ 154941 h 196746"/>
                <a:gd name="connsiteX11" fmla="*/ 13108 w 188201"/>
                <a:gd name="connsiteY11" fmla="*/ 163227 h 196746"/>
                <a:gd name="connsiteX12" fmla="*/ 1297 w 188201"/>
                <a:gd name="connsiteY12" fmla="*/ 146939 h 196746"/>
                <a:gd name="connsiteX13" fmla="*/ 24157 w 188201"/>
                <a:gd name="connsiteY13" fmla="*/ 103505 h 196746"/>
                <a:gd name="connsiteX14" fmla="*/ 24157 w 188201"/>
                <a:gd name="connsiteY14" fmla="*/ 93028 h 196746"/>
                <a:gd name="connsiteX15" fmla="*/ 1392 w 188201"/>
                <a:gd name="connsiteY15" fmla="*/ 49594 h 196746"/>
                <a:gd name="connsiteX16" fmla="*/ 13203 w 188201"/>
                <a:gd name="connsiteY16" fmla="*/ 33306 h 196746"/>
                <a:gd name="connsiteX17" fmla="*/ 61591 w 188201"/>
                <a:gd name="connsiteY17" fmla="*/ 41688 h 196746"/>
                <a:gd name="connsiteX18" fmla="*/ 71496 w 188201"/>
                <a:gd name="connsiteY18" fmla="*/ 38450 h 196746"/>
                <a:gd name="connsiteX19" fmla="*/ 105787 w 188201"/>
                <a:gd name="connsiteY19" fmla="*/ 3398 h 196746"/>
                <a:gd name="connsiteX20" fmla="*/ 124837 w 188201"/>
                <a:gd name="connsiteY20" fmla="*/ 9589 h 1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746">
                  <a:moveTo>
                    <a:pt x="124837" y="9589"/>
                  </a:moveTo>
                  <a:lnTo>
                    <a:pt x="131885" y="58166"/>
                  </a:lnTo>
                  <a:cubicBezTo>
                    <a:pt x="132457" y="61786"/>
                    <a:pt x="134742" y="65025"/>
                    <a:pt x="137981" y="66644"/>
                  </a:cubicBezTo>
                  <a:lnTo>
                    <a:pt x="181987" y="88361"/>
                  </a:lnTo>
                  <a:cubicBezTo>
                    <a:pt x="190273" y="92456"/>
                    <a:pt x="190273" y="104363"/>
                    <a:pt x="181987" y="108458"/>
                  </a:cubicBezTo>
                  <a:lnTo>
                    <a:pt x="137981" y="130080"/>
                  </a:lnTo>
                  <a:cubicBezTo>
                    <a:pt x="134647" y="131700"/>
                    <a:pt x="132361" y="134843"/>
                    <a:pt x="131885" y="138558"/>
                  </a:cubicBezTo>
                  <a:lnTo>
                    <a:pt x="124741" y="187135"/>
                  </a:lnTo>
                  <a:cubicBezTo>
                    <a:pt x="123408" y="196374"/>
                    <a:pt x="112073" y="199994"/>
                    <a:pt x="105596" y="193326"/>
                  </a:cubicBezTo>
                  <a:lnTo>
                    <a:pt x="71401" y="158179"/>
                  </a:lnTo>
                  <a:cubicBezTo>
                    <a:pt x="68829" y="155512"/>
                    <a:pt x="65115" y="154369"/>
                    <a:pt x="61495" y="154941"/>
                  </a:cubicBezTo>
                  <a:lnTo>
                    <a:pt x="13108" y="163227"/>
                  </a:lnTo>
                  <a:cubicBezTo>
                    <a:pt x="3964" y="164751"/>
                    <a:pt x="-2989" y="155131"/>
                    <a:pt x="1297" y="146939"/>
                  </a:cubicBezTo>
                  <a:lnTo>
                    <a:pt x="24157" y="103505"/>
                  </a:lnTo>
                  <a:cubicBezTo>
                    <a:pt x="25872" y="100267"/>
                    <a:pt x="25872" y="96362"/>
                    <a:pt x="24157" y="93028"/>
                  </a:cubicBezTo>
                  <a:lnTo>
                    <a:pt x="1392" y="49594"/>
                  </a:lnTo>
                  <a:cubicBezTo>
                    <a:pt x="-2894" y="41402"/>
                    <a:pt x="4059" y="31782"/>
                    <a:pt x="13203" y="33306"/>
                  </a:cubicBezTo>
                  <a:lnTo>
                    <a:pt x="61591" y="41688"/>
                  </a:lnTo>
                  <a:cubicBezTo>
                    <a:pt x="65210" y="42355"/>
                    <a:pt x="68925" y="41117"/>
                    <a:pt x="71496" y="38450"/>
                  </a:cubicBezTo>
                  <a:lnTo>
                    <a:pt x="105787" y="3398"/>
                  </a:lnTo>
                  <a:cubicBezTo>
                    <a:pt x="112168" y="-3270"/>
                    <a:pt x="123503" y="445"/>
                    <a:pt x="124837" y="9589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6" name="文本框 10"/>
            <p:cNvSpPr txBox="1"/>
            <p:nvPr/>
          </p:nvSpPr>
          <p:spPr>
            <a:xfrm>
              <a:off x="1450744" y="2261602"/>
              <a:ext cx="6382616" cy="2499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buClrTx/>
                <a:buSzTx/>
                <a:buFontTx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</a:defRPr>
              </a:lvl1pPr>
            </a:lstStyle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Tổ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trưởng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báo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cáo</a:t>
              </a:r>
              <a:endPara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b="1" baseline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Lớp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trưởng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báo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cáo</a:t>
              </a:r>
              <a:endPara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GVCN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đánh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giá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9" descr="千库网_奥斯卡小金人图标_元素编号12802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955" y="1446491"/>
            <a:ext cx="4130675" cy="4930775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550751" y="3826314"/>
            <a:ext cx="2863259" cy="3031686"/>
          </a:xfrm>
          <a:prstGeom prst="rect">
            <a:avLst/>
          </a:prstGeom>
        </p:spPr>
      </p:pic>
      <p:pic>
        <p:nvPicPr>
          <p:cNvPr id="19" name="图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226875" flipH="1">
            <a:off x="-971136" y="1990055"/>
            <a:ext cx="36195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088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318" y="1208455"/>
            <a:ext cx="8993814" cy="4244723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7202" y="1881603"/>
            <a:ext cx="5161517" cy="51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8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" y="685800"/>
            <a:ext cx="1045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" y="1760578"/>
            <a:ext cx="1088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63" y="3128547"/>
            <a:ext cx="8595753" cy="29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762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82" y="1994884"/>
            <a:ext cx="4863116" cy="4863116"/>
          </a:xfrm>
          <a:prstGeom prst="rect">
            <a:avLst/>
          </a:prstGeom>
        </p:spPr>
      </p:pic>
      <p:grpSp>
        <p:nvGrpSpPr>
          <p:cNvPr id="3" name="组合 24"/>
          <p:cNvGrpSpPr/>
          <p:nvPr/>
        </p:nvGrpSpPr>
        <p:grpSpPr>
          <a:xfrm>
            <a:off x="-533400" y="820608"/>
            <a:ext cx="5881382" cy="5288279"/>
            <a:chOff x="1675013" y="411151"/>
            <a:chExt cx="5316698" cy="5183396"/>
          </a:xfrm>
        </p:grpSpPr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252611" y="1842412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normalizeH="0" baseline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kumimoji="0" lang="en-US" altLang="zh-CN" sz="3600" i="0" u="none" strike="noStrike" kern="1200" cap="none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baseline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đã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thực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hiện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những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gì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để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rèn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đức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i="0" u="none" strike="noStrike" kern="1200" cap="none" normalizeH="0" noProof="0" dirty="0" err="1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i="0" u="none" strike="noStrike" kern="1200" cap="none" normalizeH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8" name="组合 24"/>
          <p:cNvGrpSpPr/>
          <p:nvPr/>
        </p:nvGrpSpPr>
        <p:grpSpPr>
          <a:xfrm flipH="1">
            <a:off x="4221247" y="-1047948"/>
            <a:ext cx="5881382" cy="5288279"/>
            <a:chOff x="1675013" y="411151"/>
            <a:chExt cx="5316698" cy="5183396"/>
          </a:xfrm>
        </p:grpSpPr>
        <p:pic>
          <p:nvPicPr>
            <p:cNvPr id="9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278647" y="1851863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Trong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quá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trình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thực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hiện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gặp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khó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khăn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gì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lang="en-US" altLang="zh-CN" sz="360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组合 24"/>
          <p:cNvGrpSpPr/>
          <p:nvPr/>
        </p:nvGrpSpPr>
        <p:grpSpPr>
          <a:xfrm rot="452550" flipH="1">
            <a:off x="6933274" y="1782302"/>
            <a:ext cx="5881382" cy="5288279"/>
            <a:chOff x="1675013" y="411151"/>
            <a:chExt cx="5316698" cy="5183396"/>
          </a:xfrm>
        </p:grpSpPr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C6B5EF91-C1B7-4192-AEF9-C3E4378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13" y="411151"/>
              <a:ext cx="5316698" cy="5183396"/>
            </a:xfrm>
            <a:prstGeom prst="rect">
              <a:avLst/>
            </a:prstGeom>
          </p:spPr>
        </p:pic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C74BB920-E7C9-4782-8C2B-633065A47A4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471326">
              <a:off x="2295113" y="1743868"/>
              <a:ext cx="3570729" cy="171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Em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khắc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phục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những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khó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khăn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bằng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cách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3600" noProof="0" dirty="0" err="1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nào</a:t>
              </a:r>
              <a:r>
                <a:rPr lang="en-US" altLang="zh-CN" sz="3600" noProof="0" dirty="0">
                  <a:solidFill>
                    <a:srgbClr val="E35F56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33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46" y="1060202"/>
            <a:ext cx="1147976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36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" y="685800"/>
            <a:ext cx="1045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9970" y="1886129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Chia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83" y="1249424"/>
            <a:ext cx="4629387" cy="497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37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05" y="809860"/>
            <a:ext cx="9373245" cy="4647526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708" y="1995294"/>
            <a:ext cx="4778828" cy="47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5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584" y="874879"/>
            <a:ext cx="75718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87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2376" y="1440873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F5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08" y="2041037"/>
            <a:ext cx="4517577" cy="45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829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10" y="1793387"/>
            <a:ext cx="10888400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86" y="758499"/>
            <a:ext cx="1057747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2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94" y="1743164"/>
            <a:ext cx="4664006" cy="4337089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8680" y="807720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Chia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680" y="2008049"/>
            <a:ext cx="6614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4480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5080" y="2299932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Chia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21" y="807720"/>
            <a:ext cx="5007659" cy="52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56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39" y="877928"/>
            <a:ext cx="1053480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5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" y="685800"/>
            <a:ext cx="1063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AD58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" y="1760578"/>
            <a:ext cx="10881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rgbClr val="CD3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08" y="4068902"/>
            <a:ext cx="5151552" cy="23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29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39" y="1990783"/>
            <a:ext cx="4778001" cy="3919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1627912"/>
            <a:ext cx="5250441" cy="4282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61" y="255872"/>
            <a:ext cx="653547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35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05" y="809860"/>
            <a:ext cx="9373245" cy="4647526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708" y="1995294"/>
            <a:ext cx="4778828" cy="47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06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411</Words>
  <Application>Microsoft Office PowerPoint</Application>
  <PresentationFormat>Widescreen</PresentationFormat>
  <Paragraphs>28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18</cp:revision>
  <dcterms:created xsi:type="dcterms:W3CDTF">2023-04-23T13:19:29Z</dcterms:created>
  <dcterms:modified xsi:type="dcterms:W3CDTF">2025-04-29T10:23:25Z</dcterms:modified>
</cp:coreProperties>
</file>