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0" r:id="rId3"/>
    <p:sldId id="285" r:id="rId4"/>
    <p:sldId id="286" r:id="rId5"/>
    <p:sldId id="290" r:id="rId6"/>
    <p:sldId id="287" r:id="rId7"/>
    <p:sldId id="289" r:id="rId8"/>
    <p:sldId id="288" r:id="rId9"/>
    <p:sldId id="281" r:id="rId10"/>
    <p:sldId id="28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7063"/>
    <a:srgbClr val="82AF2E"/>
    <a:srgbClr val="8DBD36"/>
    <a:srgbClr val="265778"/>
    <a:srgbClr val="62C7F1"/>
    <a:srgbClr val="92278F"/>
    <a:srgbClr val="532E91"/>
    <a:srgbClr val="F86C53"/>
    <a:srgbClr val="BE5646"/>
    <a:srgbClr val="349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E21D9-CB1F-4192-828F-0BB50D05643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2550-150C-49CC-8CB4-3E213140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6F60F-8BA4-47DF-BC8E-F61E46F093B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CF650-576B-46DA-A9F9-121DB069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978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981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052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649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1977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/>
              <a:ea typeface="字魂58号-创中黑" panose="020B0604020202020204" charset="-122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、我们的烦恼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62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/>
              <a:ea typeface="字魂58号-创中黑" panose="020B060402020202020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69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/>
              <a:ea typeface="字魂58号-创中黑" panose="020B0604020202020204" charset="-122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985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/>
              <a:ea typeface="字魂58号-创中黑" panose="020B060402020202020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946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FAC5-EF1D-4526-B6C5-07B6C83F99E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字魂58号-创中黑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/>
              <a:ea typeface="字魂58号-创中黑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/>
              <a:ea typeface="字魂58号-创中黑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30160-2BCF-4E93-8737-9C5CB8E57A4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字魂58号-创中黑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/>
              <a:ea typeface="字魂58号-创中黑" panose="020B060402020202020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8657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47" y="1610167"/>
            <a:ext cx="10351905" cy="2627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569" y="4381681"/>
            <a:ext cx="1822862" cy="646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578" y="4381681"/>
            <a:ext cx="1987468" cy="6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130" y="710287"/>
            <a:ext cx="397493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202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2"/>
          <a:stretch/>
        </p:blipFill>
        <p:spPr>
          <a:xfrm>
            <a:off x="2565400" y="650240"/>
            <a:ext cx="6858000" cy="5882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440" y="650240"/>
            <a:ext cx="1170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07164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81" y="1459860"/>
            <a:ext cx="7279919" cy="342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2049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88" y="2554148"/>
            <a:ext cx="8035224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91857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2C7F1"/>
            </a:gs>
            <a:gs pos="49000">
              <a:srgbClr val="265778"/>
            </a:gs>
            <a:gs pos="78000">
              <a:srgbClr val="8DBD36"/>
            </a:gs>
            <a:gs pos="100000">
              <a:srgbClr val="82AF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" y="1541508"/>
            <a:ext cx="5110480" cy="341632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406" y="0"/>
            <a:ext cx="685859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211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" y="386080"/>
            <a:ext cx="111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i="1" dirty="0">
              <a:solidFill>
                <a:srgbClr val="92278F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71120" y="132080"/>
            <a:ext cx="914400" cy="914400"/>
          </a:xfrm>
          <a:prstGeom prst="ellipse">
            <a:avLst/>
          </a:prstGeom>
          <a:solidFill>
            <a:srgbClr val="B85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lba Matter" panose="02040603050506020204" pitchFamily="18" charset="0"/>
                <a:ea typeface="字魂58号-创中黑" panose="020B0604020202020204" charset="-122"/>
                <a:cs typeface="字魂58号-创中黑" panose="00000500000000000000" charset="-122"/>
              </a:rPr>
              <a:t>1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lba Matter" panose="02040603050506020204" pitchFamily="18" charset="0"/>
              <a:ea typeface="字魂58号-创中黑" panose="020B0604020202020204" charset="-122"/>
              <a:cs typeface="字魂58号-创中黑" panose="00000500000000000000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3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45"/>
          <a:stretch/>
        </p:blipFill>
        <p:spPr>
          <a:xfrm>
            <a:off x="3528060" y="2164080"/>
            <a:ext cx="5400040" cy="44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49884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3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45"/>
          <a:stretch/>
        </p:blipFill>
        <p:spPr>
          <a:xfrm>
            <a:off x="6578600" y="2164080"/>
            <a:ext cx="5400040" cy="44526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9" y="666308"/>
            <a:ext cx="8726986" cy="38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9667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086" cy="1286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240" y="303376"/>
            <a:ext cx="111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rằng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solidFill>
                <a:srgbClr val="92278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7362"/>
              </p:ext>
            </p:extLst>
          </p:nvPr>
        </p:nvGraphicFramePr>
        <p:xfrm>
          <a:off x="650240" y="3165698"/>
          <a:ext cx="1101344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334131893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985624503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1258352275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0494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Địa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cắm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quốc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52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22263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5920" y="4415378"/>
            <a:ext cx="11562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Ở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Ở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/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dirty="0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19462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17445"/>
              </p:ext>
            </p:extLst>
          </p:nvPr>
        </p:nvGraphicFramePr>
        <p:xfrm>
          <a:off x="539543" y="1107440"/>
          <a:ext cx="1101344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334131893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985624503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1258352275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0494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Địa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cắm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quốc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52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22263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086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940" y="3525520"/>
            <a:ext cx="3616031" cy="1704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611" y="2941242"/>
            <a:ext cx="3213699" cy="2288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99" y="2943309"/>
            <a:ext cx="3439521" cy="2286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2080" y="572298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5280" y="572298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45600" y="572298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439019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/>
          <p:cNvSpPr/>
          <p:nvPr/>
        </p:nvSpPr>
        <p:spPr>
          <a:xfrm>
            <a:off x="71120" y="132080"/>
            <a:ext cx="914400" cy="914400"/>
          </a:xfrm>
          <a:prstGeom prst="ellipse">
            <a:avLst/>
          </a:prstGeom>
          <a:solidFill>
            <a:srgbClr val="B85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lba Matter" panose="02040603050506020204" pitchFamily="18" charset="0"/>
                <a:ea typeface="字魂58号-创中黑" panose="020B0604020202020204" charset="-122"/>
                <a:cs typeface="字魂58号-创中黑" panose="00000500000000000000" charset="-122"/>
              </a:rPr>
              <a:t>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lba Matter" panose="02040603050506020204" pitchFamily="18" charset="0"/>
              <a:ea typeface="字魂58号-创中黑" panose="020B0604020202020204" charset="-122"/>
              <a:cs typeface="字魂58号-创中黑" panose="00000500000000000000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58240" y="331391"/>
            <a:ext cx="1005840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solidFill>
                <a:srgbClr val="92278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320" y="1140049"/>
            <a:ext cx="11104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solidFill>
                <a:srgbClr val="92278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346932"/>
              </p:ext>
            </p:extLst>
          </p:nvPr>
        </p:nvGraphicFramePr>
        <p:xfrm>
          <a:off x="528319" y="3054847"/>
          <a:ext cx="1110488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221">
                  <a:extLst>
                    <a:ext uri="{9D8B030D-6E8A-4147-A177-3AD203B41FA5}">
                      <a16:colId xmlns:a16="http://schemas.microsoft.com/office/drawing/2014/main" val="3334131893"/>
                    </a:ext>
                  </a:extLst>
                </a:gridCol>
                <a:gridCol w="3614179">
                  <a:extLst>
                    <a:ext uri="{9D8B030D-6E8A-4147-A177-3AD203B41FA5}">
                      <a16:colId xmlns:a16="http://schemas.microsoft.com/office/drawing/2014/main" val="985624503"/>
                    </a:ext>
                  </a:extLst>
                </a:gridCol>
                <a:gridCol w="3586480">
                  <a:extLst>
                    <a:ext uri="{9D8B030D-6E8A-4147-A177-3AD203B41FA5}">
                      <a16:colId xmlns:a16="http://schemas.microsoft.com/office/drawing/2014/main" val="1258352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gian</a:t>
                      </a:r>
                      <a:endParaRPr lang="en-US" sz="32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xuất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kết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thúc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52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222635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06" y="3301380"/>
            <a:ext cx="3359187" cy="646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86" y="3277524"/>
            <a:ext cx="3359187" cy="64623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3220" y="5000849"/>
            <a:ext cx="11435079" cy="1200329"/>
            <a:chOff x="363220" y="5000849"/>
            <a:chExt cx="11435079" cy="1200329"/>
          </a:xfrm>
        </p:grpSpPr>
        <p:sp>
          <p:nvSpPr>
            <p:cNvPr id="14" name="Rectangle 13"/>
            <p:cNvSpPr/>
            <p:nvPr/>
          </p:nvSpPr>
          <p:spPr>
            <a:xfrm>
              <a:off x="363220" y="5000849"/>
              <a:ext cx="1143507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đông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thống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lúc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lúc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b="1" dirty="0">
                <a:solidFill>
                  <a:srgbClr val="92278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55446" y="5601013"/>
              <a:ext cx="968394" cy="5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746633" y="5601013"/>
              <a:ext cx="968394" cy="5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91899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88" y="2554148"/>
            <a:ext cx="8035224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14326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333</Words>
  <Application>Microsoft Office PowerPoint</Application>
  <PresentationFormat>Widescreen</PresentationFormat>
  <Paragraphs>43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字魂58号-创中黑</vt:lpstr>
      <vt:lpstr>Arial</vt:lpstr>
      <vt:lpstr>UTM Alba Matter</vt:lpstr>
      <vt:lpstr>Calibri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ong si</cp:lastModifiedBy>
  <cp:revision>15</cp:revision>
  <dcterms:created xsi:type="dcterms:W3CDTF">2023-04-23T10:55:34Z</dcterms:created>
  <dcterms:modified xsi:type="dcterms:W3CDTF">2025-05-13T14:08:42Z</dcterms:modified>
</cp:coreProperties>
</file>