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5"/>
  </p:notesMasterIdLst>
  <p:sldIdLst>
    <p:sldId id="305" r:id="rId3"/>
    <p:sldId id="311" r:id="rId4"/>
    <p:sldId id="296" r:id="rId5"/>
    <p:sldId id="302" r:id="rId6"/>
    <p:sldId id="303" r:id="rId7"/>
    <p:sldId id="304" r:id="rId8"/>
    <p:sldId id="314" r:id="rId9"/>
    <p:sldId id="259" r:id="rId10"/>
    <p:sldId id="297" r:id="rId11"/>
    <p:sldId id="300" r:id="rId12"/>
    <p:sldId id="293" r:id="rId13"/>
    <p:sldId id="298" r:id="rId14"/>
    <p:sldId id="299" r:id="rId15"/>
    <p:sldId id="294" r:id="rId16"/>
    <p:sldId id="306" r:id="rId17"/>
    <p:sldId id="307" r:id="rId18"/>
    <p:sldId id="310" r:id="rId19"/>
    <p:sldId id="309" r:id="rId20"/>
    <p:sldId id="283" r:id="rId21"/>
    <p:sldId id="312" r:id="rId22"/>
    <p:sldId id="292" r:id="rId23"/>
    <p:sldId id="315" r:id="rId24"/>
  </p:sldIdLst>
  <p:sldSz cx="12192000" cy="6858000"/>
  <p:notesSz cx="6858000" cy="9144000"/>
  <p:embeddedFontLst>
    <p:embeddedFont>
      <p:font typeface="#9Slide05 Bodega Script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SVN-Newton" panose="02040603050506020204" pitchFamily="18" charset="0"/>
      <p:regular r:id="rId31"/>
    </p:embeddedFont>
    <p:embeddedFont>
      <p:font typeface="UYa Respective" panose="02000000000000000000" pitchFamily="2" charset="0"/>
      <p:regular r:id="rId32"/>
    </p:embeddedFont>
    <p:embeddedFont>
      <p:font typeface="UTM Aquarelle" panose="02040603050506020204" pitchFamily="18" charset="0"/>
      <p:regular r:id="rId33"/>
    </p:embeddedFont>
    <p:embeddedFont>
      <p:font typeface="#9Slide07 HoneyCream" pitchFamily="2" charset="0"/>
      <p:regular r:id="rId34"/>
    </p:embeddedFont>
    <p:embeddedFont>
      <p:font typeface="#9Slide05 ViceroyJF" panose="02040603050506020204" pitchFamily="18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F6"/>
    <a:srgbClr val="81CDED"/>
    <a:srgbClr val="FFDC41"/>
    <a:srgbClr val="84664B"/>
    <a:srgbClr val="FDDAC1"/>
    <a:srgbClr val="67D2BF"/>
    <a:srgbClr val="FFF1C1"/>
    <a:srgbClr val="FFBA3B"/>
    <a:srgbClr val="FFCADD"/>
    <a:srgbClr val="FF9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9" autoAdjust="0"/>
    <p:restoredTop sz="94660"/>
  </p:normalViewPr>
  <p:slideViewPr>
    <p:cSldViewPr snapToGrid="0">
      <p:cViewPr>
        <p:scale>
          <a:sx n="50" d="100"/>
          <a:sy n="50" d="100"/>
        </p:scale>
        <p:origin x="931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0F996-7B79-4255-A141-3E1E99E9144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75128-538B-4F6C-A2AD-847EFE174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4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smtClean="0"/>
              <a:t>1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3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1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.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87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.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1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. HS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75128-538B-4F6C-A2AD-847EFE174B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2A19D0-83F9-8B3E-E7C4-81A3B97E6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1B11B9-B656-4BAF-A0A0-C69E980E5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1E189-349B-9D55-35D2-3259B866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3E20D-EA11-BDF6-38A0-E22123AF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8E4349-90B4-EF06-599B-88D23098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BFF27B-86FC-D19D-D743-899C8A5C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CF0504-DF84-CA92-055E-695685226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693841-8660-8168-D606-D89C9091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6B5DD-50FB-9F18-904F-1BF2243C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D53A7-3665-D7F1-3067-B59C096F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F3004A5-B05A-2580-8C7D-696BD5BE5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E2447A-3AFE-A52A-F6EF-83BF22F9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B06517-B496-15E2-CFFB-3F36329E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6ECFEF-FF10-85AD-DD02-AC0CDA32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FBF413-427E-1B1D-D8FC-F97B73A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2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4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61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3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4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6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23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80B77D-0ECF-C828-1544-631D301E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90FC06-0B9D-5579-8F20-089ABA49B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518413-0012-8D6B-7975-1EA9FEB8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FA51A8-A02B-95FE-EE44-A58A2D5B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8973DA-3A49-DDCD-31F5-7AEA0A5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9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5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9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81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560B0-DC8E-E156-5B71-C56177C9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21E9E4-CBE0-7B10-94B2-54AC90FF1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B5F44-3FE5-F1D6-A724-08BE152A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34690F-DE89-DFCB-F686-023C6BE2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BDF128-4AAC-4835-363B-8D74101B3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9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D2F668-8CAB-91E1-6C59-8F6D26E5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CBCB59-DFA2-9ABF-659A-40543E6F0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306AA9-CFB2-BFEE-F176-DF6ADB6DC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DAC2BC-1CAF-CB21-EE67-C85F0644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FEFEA7-C886-059D-8DBF-AFB8896E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C3E317-2F97-6471-D7DC-0D5C6C23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8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B48BF-1982-E2FC-8634-6A8900D9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F3C2BE-5C14-7B58-02B1-5952A0C11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07920-47EF-CBFE-7BDB-04B47DF6D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D91F48-BC75-2DF7-A973-C71F5B18C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B0A86F-BDF1-DC57-B4DF-BD00F277A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5B31A0-A733-03AC-E2AF-8639C07F5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3B8125-A1F3-1B8C-695F-8A3A5083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44C059-6325-2537-4319-6860C71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BB971D-A5DF-A58B-4D41-6D4D3A09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463618-F7ED-E241-1DA1-EDDD2983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CC0B2D-A0DE-EF6A-72F0-1C973B59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BAFBE6-8D92-3D67-EF71-81CC98A0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8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078D933-ECCF-7F06-267F-8CFF4AD4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D5E717-46EE-7023-7751-23666ABB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9E447B-61FA-1E1C-E930-2AC745D7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8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57A964-BFEE-6418-AA89-CDF01D6F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947249-96EB-3C3D-6FD6-7B69D0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B360E9-3BE0-FEAC-E2FF-888F089EC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8F1B7E-2DC5-1FE6-0297-BDC20D98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4A2D66-5D31-15B0-FE25-438363C3E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F2E8EC-176A-1DAA-249D-223D7102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40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9AD84-5E99-D970-0A02-7AFFA730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F6CD38-9805-619B-EF8B-5375A177F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24495-3583-3659-DAE6-8CDBD4C40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823CC5-237E-46C8-6EAA-FAFEFDA0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96E4F-0132-48AC-935A-4AEE9B12544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B6ECD7-CCA3-A4D6-CC9C-EA053100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168092-2D2E-1AC8-FC84-40D0BB19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7DD77-4B32-453C-804A-74F3CC971D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3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b="3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12750" y="390525"/>
            <a:ext cx="11366500" cy="6076950"/>
          </a:xfrm>
          <a:prstGeom prst="roundRect">
            <a:avLst>
              <a:gd name="adj" fmla="val 37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474" r="58123" b="62136"/>
          <a:stretch/>
        </p:blipFill>
        <p:spPr>
          <a:xfrm>
            <a:off x="14896" y="27991"/>
            <a:ext cx="1694747" cy="10897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069" r="84271" b="74564"/>
          <a:stretch/>
        </p:blipFill>
        <p:spPr>
          <a:xfrm>
            <a:off x="10928502" y="2517191"/>
            <a:ext cx="1701495" cy="1254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05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" Target="slide4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104"/>
            <a:ext cx="12241829" cy="70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5" t="-2549" r="-1345" b="2549"/>
          <a:stretch/>
        </p:blipFill>
        <p:spPr>
          <a:xfrm>
            <a:off x="3169920" y="286209"/>
            <a:ext cx="5222240" cy="3891365"/>
          </a:xfrm>
          <a:prstGeom prst="roundRect">
            <a:avLst>
              <a:gd name="adj" fmla="val 32279"/>
            </a:avLst>
          </a:prstGeom>
        </p:spPr>
      </p:pic>
      <p:sp>
        <p:nvSpPr>
          <p:cNvPr id="8" name="îṣ1íḓe">
            <a:extLst>
              <a:ext uri="{FF2B5EF4-FFF2-40B4-BE49-F238E27FC236}">
                <a16:creationId xmlns:a16="http://schemas.microsoft.com/office/drawing/2014/main" id="{48F39295-90DF-C8D8-18CA-DCDDFE95F0B8}"/>
              </a:ext>
            </a:extLst>
          </p:cNvPr>
          <p:cNvSpPr/>
          <p:nvPr/>
        </p:nvSpPr>
        <p:spPr bwMode="auto">
          <a:xfrm>
            <a:off x="279401" y="4177574"/>
            <a:ext cx="11633199" cy="2334237"/>
          </a:xfrm>
          <a:prstGeom prst="roundRect">
            <a:avLst>
              <a:gd name="adj" fmla="val 8201"/>
            </a:avLst>
          </a:prstGeom>
          <a:solidFill>
            <a:srgbClr val="FFDC41"/>
          </a:solidFill>
          <a:ln w="12700">
            <a:solidFill>
              <a:srgbClr val="FFC64F"/>
            </a:solidFill>
            <a:miter lim="800000"/>
            <a:headEnd/>
            <a:tailEnd/>
          </a:ln>
          <a:effectLst/>
          <a:extLst/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lvl="0" indent="-571500">
              <a:buFontTx/>
              <a:buChar char="-"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27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1" y="1732702"/>
            <a:ext cx="3352806" cy="3352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929" y="1869731"/>
            <a:ext cx="897409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280" y="1056640"/>
            <a:ext cx="1148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39"/>
          <a:stretch/>
        </p:blipFill>
        <p:spPr>
          <a:xfrm>
            <a:off x="985520" y="1706880"/>
            <a:ext cx="9674348" cy="323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836" y="147611"/>
            <a:ext cx="2484543" cy="29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0" y="1310640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39"/>
          <a:stretch/>
        </p:blipFill>
        <p:spPr>
          <a:xfrm>
            <a:off x="1320800" y="2590800"/>
            <a:ext cx="9674348" cy="32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0" y="1839325"/>
            <a:ext cx="3204340" cy="3204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438" y="2046339"/>
            <a:ext cx="828518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1982" y="311302"/>
            <a:ext cx="1545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Đ, S?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9242" y="957633"/>
            <a:ext cx="113986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khây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67" y="-17218"/>
            <a:ext cx="1058339" cy="12219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068328" y="1967102"/>
            <a:ext cx="617620" cy="1852853"/>
            <a:chOff x="9954703" y="2253006"/>
            <a:chExt cx="527903" cy="1583703"/>
          </a:xfrm>
          <a:solidFill>
            <a:srgbClr val="BCE2F6"/>
          </a:solidFill>
        </p:grpSpPr>
        <p:sp>
          <p:nvSpPr>
            <p:cNvPr id="8" name="Rectangle 7"/>
            <p:cNvSpPr/>
            <p:nvPr/>
          </p:nvSpPr>
          <p:spPr>
            <a:xfrm>
              <a:off x="9954705" y="2253006"/>
              <a:ext cx="527901" cy="527901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954704" y="2780907"/>
              <a:ext cx="527901" cy="527901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54703" y="3308808"/>
              <a:ext cx="527901" cy="527901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13186" y="2029690"/>
            <a:ext cx="527901" cy="492443"/>
          </a:xfrm>
          <a:prstGeom prst="rect">
            <a:avLst/>
          </a:prstGeom>
          <a:solidFill>
            <a:srgbClr val="BCE2F6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13186" y="2640016"/>
            <a:ext cx="527901" cy="492443"/>
          </a:xfrm>
          <a:prstGeom prst="rect">
            <a:avLst/>
          </a:prstGeom>
          <a:solidFill>
            <a:srgbClr val="BCE2F6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13185" y="3264925"/>
            <a:ext cx="527901" cy="492443"/>
          </a:xfrm>
          <a:prstGeom prst="rect">
            <a:avLst/>
          </a:prstGeom>
          <a:solidFill>
            <a:srgbClr val="BCE2F6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552" y="3687460"/>
            <a:ext cx="4218432" cy="31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991" y="1092585"/>
            <a:ext cx="111273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" y="-4612"/>
            <a:ext cx="1094287" cy="126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619" y="2379816"/>
            <a:ext cx="9081759" cy="25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0050" y="819208"/>
            <a:ext cx="5252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" y="-4612"/>
            <a:ext cx="1094287" cy="126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618" y="2115865"/>
            <a:ext cx="9081759" cy="2503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367" y="1469534"/>
            <a:ext cx="1156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0050" y="4751755"/>
            <a:ext cx="5252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6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367" y="5402081"/>
            <a:ext cx="1156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545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4844" y="1997559"/>
            <a:ext cx="111273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 smtClean="0">
                <a:solidFill>
                  <a:srgbClr val="FFB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1" y="-4612"/>
            <a:ext cx="1094287" cy="126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750" y="452710"/>
            <a:ext cx="5847860" cy="16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1" y="1576680"/>
            <a:ext cx="3352806" cy="3352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7307" t="5861" r="8497" b="28406"/>
          <a:stretch/>
        </p:blipFill>
        <p:spPr>
          <a:xfrm>
            <a:off x="2678446" y="1901276"/>
            <a:ext cx="7219918" cy="1916917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409AA6AF-BD1B-B857-0216-4B249B20F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5" y="2630026"/>
            <a:ext cx="4460126" cy="4460126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6230" y="3555218"/>
            <a:ext cx="3039837" cy="33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9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12886" r="58123" b="62136"/>
          <a:stretch/>
        </p:blipFill>
        <p:spPr>
          <a:xfrm>
            <a:off x="-12700" y="-1"/>
            <a:ext cx="2175464" cy="145015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16378" r="8911" b="56098"/>
          <a:stretch/>
        </p:blipFill>
        <p:spPr>
          <a:xfrm>
            <a:off x="10430669" y="0"/>
            <a:ext cx="1761332" cy="1597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40" y="1357126"/>
            <a:ext cx="10505629" cy="3364125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409AA6AF-BD1B-B857-0216-4B249B20F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5" y="2630026"/>
            <a:ext cx="4460126" cy="4460126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6230" y="3555218"/>
            <a:ext cx="3039837" cy="33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12886" r="58123" b="62136"/>
          <a:stretch/>
        </p:blipFill>
        <p:spPr>
          <a:xfrm>
            <a:off x="-12700" y="-1"/>
            <a:ext cx="2175464" cy="145015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16378" r="8911" b="56098"/>
          <a:stretch/>
        </p:blipFill>
        <p:spPr>
          <a:xfrm>
            <a:off x="10430669" y="0"/>
            <a:ext cx="1761332" cy="159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746" y="406000"/>
            <a:ext cx="9982200" cy="4524315"/>
          </a:xfrm>
          <a:prstGeom prst="rect">
            <a:avLst/>
          </a:prstGeom>
          <a:solidFill>
            <a:srgbClr val="FFF1C1"/>
          </a:solidFill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Có 1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kín 3 mặt, mặt trên cùng để hở chỉ lọt 1 bàn tay. Bên trong hộp để sẵn 1 số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 trái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như  1 quả thanh long,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quả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táo, 1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 </a:t>
            </a:r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cam. </a:t>
            </a:r>
            <a:endParaRPr lang="en-US" sz="3600" dirty="0">
              <a:solidFill>
                <a:srgbClr val="846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Cách chơi:  người chơi lấy cùng một lúc 2 quả. Đại diện các nhóm dự đoán các trường hợp xảy ra. Nếu khi lấy trùng với dự đoán là thắng 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cuộc.</a:t>
            </a:r>
            <a:endParaRPr lang="en-US" sz="3600" dirty="0">
              <a:solidFill>
                <a:srgbClr val="846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600" dirty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Kết thúc: Nhóm nào dự đoán tốt sẽ được nhận luôn phần thưởng trái cây đó</a:t>
            </a:r>
            <a:r>
              <a:rPr lang="nl-NL" sz="3600" dirty="0" smtClean="0">
                <a:solidFill>
                  <a:srgbClr val="846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846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9"/>
          <a:stretch/>
        </p:blipFill>
        <p:spPr>
          <a:xfrm>
            <a:off x="10045646" y="725076"/>
            <a:ext cx="2159054" cy="6423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77" b="96970" l="3299" r="9843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204" y="4070737"/>
            <a:ext cx="3764465" cy="30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2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9953624" y="2881874"/>
            <a:ext cx="1571624" cy="316414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8" t="45283" r="25311" b="217"/>
          <a:stretch/>
        </p:blipFill>
        <p:spPr>
          <a:xfrm>
            <a:off x="480016" y="2668158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32781"/>
            <a:ext cx="4995863" cy="15811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4836D0-A5A1-6EB0-A3A2-591538E0D2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40" y="2714913"/>
            <a:ext cx="4019816" cy="4168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270" y="2343740"/>
            <a:ext cx="9238230" cy="24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3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3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28" l="3561" r="89911">
                        <a14:foregroundMark x1="42136" y1="22069" x2="42136" y2="22069"/>
                        <a14:foregroundMark x1="17507" y1="38966" x2="17507" y2="38966"/>
                        <a14:foregroundMark x1="29080" y1="72414" x2="29080" y2="72414"/>
                        <a14:foregroundMark x1="55786" y1="70690" x2="55786" y2="70690"/>
                        <a14:foregroundMark x1="66469" y1="77241" x2="66469" y2="77241"/>
                        <a14:foregroundMark x1="78042" y1="43793" x2="78042" y2="43793"/>
                        <a14:foregroundMark x1="57270" y1="42759" x2="62315" y2="46207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224" y="1207614"/>
            <a:ext cx="2568163" cy="2209992"/>
          </a:xfrm>
          <a:prstGeom prst="rect">
            <a:avLst/>
          </a:prstGeom>
        </p:spPr>
      </p:pic>
      <p:pic>
        <p:nvPicPr>
          <p:cNvPr id="3" name="Mảnh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75" y="875066"/>
            <a:ext cx="3090940" cy="2591025"/>
          </a:xfrm>
          <a:prstGeom prst="rect">
            <a:avLst/>
          </a:prstGeom>
        </p:spPr>
      </p:pic>
      <p:pic>
        <p:nvPicPr>
          <p:cNvPr id="4" name="Mảnh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33" y="3255029"/>
            <a:ext cx="2591025" cy="3097036"/>
          </a:xfrm>
          <a:prstGeom prst="rect">
            <a:avLst/>
          </a:prstGeom>
        </p:spPr>
      </p:pic>
      <p:pic>
        <p:nvPicPr>
          <p:cNvPr id="6" name="Mảnh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5896" y="875066"/>
            <a:ext cx="2591025" cy="3097036"/>
          </a:xfrm>
          <a:prstGeom prst="rect">
            <a:avLst/>
          </a:prstGeom>
        </p:spPr>
      </p:pic>
      <p:pic>
        <p:nvPicPr>
          <p:cNvPr id="7" name="Mảnh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7582" y="3750153"/>
            <a:ext cx="3090940" cy="2591025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057" y="155182"/>
            <a:ext cx="670618" cy="664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6387" y="323618"/>
            <a:ext cx="4170025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0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3947" y="904916"/>
            <a:ext cx="863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7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" y="264772"/>
            <a:ext cx="1956986" cy="768163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853959"/>
              </p:ext>
            </p:extLst>
          </p:nvPr>
        </p:nvGraphicFramePr>
        <p:xfrm>
          <a:off x="1331354" y="1725507"/>
          <a:ext cx="9265920" cy="21070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98520">
                  <a:extLst>
                    <a:ext uri="{9D8B030D-6E8A-4147-A177-3AD203B41FA5}">
                      <a16:colId xmlns:a16="http://schemas.microsoft.com/office/drawing/2014/main" val="291744315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31854516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41819626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891747290"/>
                    </a:ext>
                  </a:extLst>
                </a:gridCol>
              </a:tblGrid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Tùng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Hải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153885"/>
                  </a:ext>
                </a:extLst>
              </a:tr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chạy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một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21238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40508" y="4201984"/>
            <a:ext cx="1054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3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" y="264772"/>
            <a:ext cx="1956986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3467" y="1240759"/>
            <a:ext cx="863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455748"/>
              </p:ext>
            </p:extLst>
          </p:nvPr>
        </p:nvGraphicFramePr>
        <p:xfrm>
          <a:off x="1756036" y="2266994"/>
          <a:ext cx="8067169" cy="18367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97804">
                  <a:extLst>
                    <a:ext uri="{9D8B030D-6E8A-4147-A177-3AD203B41FA5}">
                      <a16:colId xmlns:a16="http://schemas.microsoft.com/office/drawing/2014/main" val="29174431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43185451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18196269"/>
                    </a:ext>
                  </a:extLst>
                </a:gridCol>
                <a:gridCol w="2050805">
                  <a:extLst>
                    <a:ext uri="{9D8B030D-6E8A-4147-A177-3AD203B41FA5}">
                      <a16:colId xmlns:a16="http://schemas.microsoft.com/office/drawing/2014/main" val="2891747290"/>
                    </a:ext>
                  </a:extLst>
                </a:gridCol>
              </a:tblGrid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Đội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Thỏ</a:t>
                      </a:r>
                      <a:r>
                        <a:rPr lang="en-US" sz="36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nâu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Nai</a:t>
                      </a:r>
                      <a:r>
                        <a:rPr lang="en-US" sz="36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Gấu</a:t>
                      </a:r>
                      <a:r>
                        <a:rPr lang="en-US" sz="36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153885"/>
                  </a:ext>
                </a:extLst>
              </a:tr>
              <a:tr h="91835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1C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BC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2123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81216" y="4517847"/>
            <a:ext cx="1076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" y="264772"/>
            <a:ext cx="1956986" cy="768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4481" y="1240759"/>
            <a:ext cx="928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7037294"/>
                  </p:ext>
                </p:extLst>
              </p:nvPr>
            </p:nvGraphicFramePr>
            <p:xfrm>
              <a:off x="1756036" y="2266994"/>
              <a:ext cx="8067169" cy="183670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97804">
                      <a:extLst>
                        <a:ext uri="{9D8B030D-6E8A-4147-A177-3AD203B41FA5}">
                          <a16:colId xmlns:a16="http://schemas.microsoft.com/office/drawing/2014/main" val="2917443152"/>
                        </a:ext>
                      </a:extLst>
                    </a:gridCol>
                    <a:gridCol w="1874520">
                      <a:extLst>
                        <a:ext uri="{9D8B030D-6E8A-4147-A177-3AD203B41FA5}">
                          <a16:colId xmlns:a16="http://schemas.microsoft.com/office/drawing/2014/main" val="2431854516"/>
                        </a:ext>
                      </a:extLst>
                    </a:gridCol>
                    <a:gridCol w="1950720">
                      <a:extLst>
                        <a:ext uri="{9D8B030D-6E8A-4147-A177-3AD203B41FA5}">
                          <a16:colId xmlns:a16="http://schemas.microsoft.com/office/drawing/2014/main" val="418196269"/>
                        </a:ext>
                      </a:extLst>
                    </a:gridCol>
                    <a:gridCol w="1944125">
                      <a:extLst>
                        <a:ext uri="{9D8B030D-6E8A-4147-A177-3AD203B41FA5}">
                          <a16:colId xmlns:a16="http://schemas.microsoft.com/office/drawing/2014/main" val="2891747290"/>
                        </a:ext>
                      </a:extLst>
                    </a:gridCol>
                  </a:tblGrid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Thời</a:t>
                          </a:r>
                          <a:r>
                            <a:rPr lang="en-US" sz="3600" baseline="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aseline="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điểm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Sáng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Trưa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Tối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153885"/>
                      </a:ext>
                    </a:extLst>
                  </a:tr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b="1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Nhiệt</a:t>
                          </a:r>
                          <a:r>
                            <a:rPr lang="en-US" sz="3600" b="1" baseline="0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="1" baseline="0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độ</a:t>
                          </a:r>
                          <a:endParaRPr lang="en-US" sz="3600" b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1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25</a:t>
                          </a:r>
                          <a14:m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3600" b="0" i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34</a:t>
                          </a:r>
                          <a14:m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3600" b="0" i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600" b="1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36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𝟗</m:t>
                              </m:r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3600" b="0" i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302123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7037294"/>
                  </p:ext>
                </p:extLst>
              </p:nvPr>
            </p:nvGraphicFramePr>
            <p:xfrm>
              <a:off x="1756036" y="2266994"/>
              <a:ext cx="8067169" cy="183670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97804">
                      <a:extLst>
                        <a:ext uri="{9D8B030D-6E8A-4147-A177-3AD203B41FA5}">
                          <a16:colId xmlns:a16="http://schemas.microsoft.com/office/drawing/2014/main" val="2917443152"/>
                        </a:ext>
                      </a:extLst>
                    </a:gridCol>
                    <a:gridCol w="1874520">
                      <a:extLst>
                        <a:ext uri="{9D8B030D-6E8A-4147-A177-3AD203B41FA5}">
                          <a16:colId xmlns:a16="http://schemas.microsoft.com/office/drawing/2014/main" val="2431854516"/>
                        </a:ext>
                      </a:extLst>
                    </a:gridCol>
                    <a:gridCol w="1950720">
                      <a:extLst>
                        <a:ext uri="{9D8B030D-6E8A-4147-A177-3AD203B41FA5}">
                          <a16:colId xmlns:a16="http://schemas.microsoft.com/office/drawing/2014/main" val="418196269"/>
                        </a:ext>
                      </a:extLst>
                    </a:gridCol>
                    <a:gridCol w="1944125">
                      <a:extLst>
                        <a:ext uri="{9D8B030D-6E8A-4147-A177-3AD203B41FA5}">
                          <a16:colId xmlns:a16="http://schemas.microsoft.com/office/drawing/2014/main" val="2891747290"/>
                        </a:ext>
                      </a:extLst>
                    </a:gridCol>
                  </a:tblGrid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Thời</a:t>
                          </a:r>
                          <a:r>
                            <a:rPr lang="en-US" sz="3600" baseline="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aseline="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điểm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Sáng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Trưa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Tối</a:t>
                          </a:r>
                          <a:endParaRPr lang="en-US" sz="36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BCE2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153885"/>
                      </a:ext>
                    </a:extLst>
                  </a:tr>
                  <a:tr h="91835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 b="1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Nhiệt</a:t>
                          </a:r>
                          <a:r>
                            <a:rPr lang="en-US" sz="3600" b="1" baseline="0" dirty="0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3600" b="1" baseline="0" dirty="0" err="1" smtClean="0">
                              <a:solidFill>
                                <a:srgbClr val="0070C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độ</a:t>
                          </a:r>
                          <a:endParaRPr lang="en-US" sz="3600" b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solidFill>
                          <a:srgbClr val="81CDE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2727" t="-101325" r="-208766" b="-92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14375" t="-101325" r="-100938" b="-92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15361" t="-101325" r="-1254" b="-92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30212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1081216" y="4517847"/>
            <a:ext cx="1076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9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9953624" y="2881874"/>
            <a:ext cx="1571624" cy="316414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8" t="45283" r="25311" b="217"/>
          <a:stretch/>
        </p:blipFill>
        <p:spPr>
          <a:xfrm>
            <a:off x="480016" y="2668158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32781"/>
            <a:ext cx="4995863" cy="1581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78" y="3867468"/>
            <a:ext cx="4379851" cy="2990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2" y="424509"/>
            <a:ext cx="2042337" cy="1109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010" y="1156459"/>
            <a:ext cx="5303980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3951" y="4734814"/>
            <a:ext cx="3164098" cy="117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045" y="168492"/>
            <a:ext cx="10644539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8334"/>
            <a:ext cx="10058400" cy="535409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9" t="45283" r="43280" b="217"/>
          <a:stretch/>
        </p:blipFill>
        <p:spPr>
          <a:xfrm>
            <a:off x="10556938" y="2881874"/>
            <a:ext cx="1571624" cy="31641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2192000" cy="487201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609" r="58123" b="62136"/>
          <a:stretch/>
        </p:blipFill>
        <p:spPr>
          <a:xfrm>
            <a:off x="552450" y="235480"/>
            <a:ext cx="3105150" cy="1988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1" b="78219"/>
          <a:stretch/>
        </p:blipFill>
        <p:spPr>
          <a:xfrm>
            <a:off x="902880" y="5085508"/>
            <a:ext cx="2404289" cy="175383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2" t="-327" r="780" b="56098"/>
          <a:stretch/>
        </p:blipFill>
        <p:spPr>
          <a:xfrm>
            <a:off x="9465468" y="-155869"/>
            <a:ext cx="2752725" cy="256781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57748" r="58281" b="15018"/>
          <a:stretch/>
        </p:blipFill>
        <p:spPr>
          <a:xfrm>
            <a:off x="3657600" y="148466"/>
            <a:ext cx="4995863" cy="1581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26" y="1732702"/>
            <a:ext cx="3352806" cy="3352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339" y="1889626"/>
            <a:ext cx="805961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1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45" t="-2549" r="-1345" b="2549"/>
          <a:stretch/>
        </p:blipFill>
        <p:spPr>
          <a:xfrm>
            <a:off x="2977871" y="306530"/>
            <a:ext cx="6105170" cy="4549282"/>
          </a:xfrm>
          <a:prstGeom prst="roundRect">
            <a:avLst>
              <a:gd name="adj" fmla="val 32279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406400" y="4897120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6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777</Words>
  <Application>Microsoft Office PowerPoint</Application>
  <PresentationFormat>Widescreen</PresentationFormat>
  <Paragraphs>94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#9Slide05 Bodega Script</vt:lpstr>
      <vt:lpstr>等线 Light</vt:lpstr>
      <vt:lpstr>UTM Avo</vt:lpstr>
      <vt:lpstr>SVN-Newton</vt:lpstr>
      <vt:lpstr>字魂27号-布丁体</vt:lpstr>
      <vt:lpstr>UYa Respective</vt:lpstr>
      <vt:lpstr>UTM Aquarelle</vt:lpstr>
      <vt:lpstr>#9Slide07 HoneyCream</vt:lpstr>
      <vt:lpstr>Times New Roman</vt:lpstr>
      <vt:lpstr>#9Slide05 ViceroyJF</vt:lpstr>
      <vt:lpstr>SVN-Dancing Script</vt:lpstr>
      <vt:lpstr>Calibri</vt:lpstr>
      <vt:lpstr>Cambria Math</vt:lpstr>
      <vt:lpstr>等线</vt:lpstr>
      <vt:lpstr>Arial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43</cp:revision>
  <dcterms:created xsi:type="dcterms:W3CDTF">2023-04-22T13:17:24Z</dcterms:created>
  <dcterms:modified xsi:type="dcterms:W3CDTF">2023-04-23T10:50:59Z</dcterms:modified>
</cp:coreProperties>
</file>