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2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9" r:id="rId6"/>
    <p:sldId id="261" r:id="rId7"/>
    <p:sldId id="262" r:id="rId8"/>
    <p:sldId id="286" r:id="rId9"/>
    <p:sldId id="287" r:id="rId10"/>
    <p:sldId id="288" r:id="rId11"/>
    <p:sldId id="285" r:id="rId12"/>
    <p:sldId id="289" r:id="rId13"/>
    <p:sldId id="290" r:id="rId14"/>
    <p:sldId id="267" r:id="rId15"/>
    <p:sldId id="269" r:id="rId16"/>
    <p:sldId id="271" r:id="rId17"/>
    <p:sldId id="291" r:id="rId18"/>
    <p:sldId id="29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ABD0B8-CFA1-C032-A8F8-262EB465A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10106-A660-DA19-7CEA-242BD8BA35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A73E4-45DC-4C86-BF85-AD4BF913DBA3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CA61A-026D-28CF-5911-B212A7B5E9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29875-A367-5EBB-B33F-A5FA08F4E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CFA94-4916-4659-8C60-DE8B1B0AE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1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D01B-B0C0-47B1-BA5B-280D664A72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307AF-1F03-4D97-BEF9-0F01DAFC7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6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38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34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7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6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822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36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947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9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690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1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7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16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5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E56D3-454E-48F1-8835-AB21F11E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701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baseline="0" dirty="0"/>
          </a:p>
          <a:p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6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1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3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8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958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20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9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2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3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01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27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20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095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2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28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642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190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1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47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2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84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25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65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27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6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7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42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81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86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62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607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87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182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52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587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79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54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04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8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41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188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673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37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284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84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71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549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31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309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8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98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4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1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7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8E52C-CD31-4214-96BB-7361AC1E3A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34A2C-A89F-4BE4-8D9E-458A9B02D7E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5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3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5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2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6.jpeg"/><Relationship Id="rId4" Type="http://schemas.openxmlformats.org/officeDocument/2006/relationships/image" Target="../media/image13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hdphoto" Target="../media/hdphoto3.wdp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slide" Target="slide19.xml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8.gif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openxmlformats.org/officeDocument/2006/relationships/slide" Target="slide17.xml"/><Relationship Id="rId24" Type="http://schemas.openxmlformats.org/officeDocument/2006/relationships/slide" Target="slide21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43.png"/><Relationship Id="rId23" Type="http://schemas.openxmlformats.org/officeDocument/2006/relationships/slide" Target="slide20.xml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" Target="slide16.xml"/><Relationship Id="rId14" Type="http://schemas.openxmlformats.org/officeDocument/2006/relationships/slide" Target="slide18.xml"/><Relationship Id="rId2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image" Target="../media/image56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6.xml"/><Relationship Id="rId18" Type="http://schemas.microsoft.com/office/2007/relationships/hdphoto" Target="../media/hdphoto4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6.xml"/><Relationship Id="rId18" Type="http://schemas.microsoft.com/office/2007/relationships/hdphoto" Target="../media/hdphoto6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2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63.jpe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2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6.xml"/><Relationship Id="rId18" Type="http://schemas.openxmlformats.org/officeDocument/2006/relationships/image" Target="../media/image64.jpe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40.gif"/><Relationship Id="rId19" Type="http://schemas.openxmlformats.org/officeDocument/2006/relationships/image" Target="../media/image65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2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6.xml"/><Relationship Id="rId18" Type="http://schemas.microsoft.com/office/2007/relationships/hdphoto" Target="../media/hdphoto7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image" Target="../media/image67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6.xml"/><Relationship Id="rId18" Type="http://schemas.microsoft.com/office/2007/relationships/hdphoto" Target="../media/hdphoto10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69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40.gif"/><Relationship Id="rId19" Type="http://schemas.openxmlformats.org/officeDocument/2006/relationships/image" Target="../media/image7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2.wdp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152" y="-679965"/>
            <a:ext cx="12357663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064870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423785" y="1379439"/>
            <a:ext cx="7457575" cy="787110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76820" y="4654735"/>
            <a:ext cx="2841143" cy="2039112"/>
            <a:chOff x="7618346" y="4796293"/>
            <a:chExt cx="2841143" cy="2039112"/>
          </a:xfrm>
        </p:grpSpPr>
        <p:pic>
          <p:nvPicPr>
            <p:cNvPr id="39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346" y="4796293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39"/>
            <p:cNvSpPr/>
            <p:nvPr/>
          </p:nvSpPr>
          <p:spPr>
            <a:xfrm>
              <a:off x="7734052" y="5220182"/>
              <a:ext cx="2571074" cy="75503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Long,…)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899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414">
            <a:off x="201449" y="1234753"/>
            <a:ext cx="1763933" cy="17639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89035" y="6047516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#9Slide07 Cadena" panose="02000503000000020004" pitchFamily="2" charset="0"/>
              </a:rPr>
              <a:t>Mù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Cang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Chải</a:t>
            </a:r>
            <a:endParaRPr lang="en-US" sz="3600" dirty="0">
              <a:latin typeface="#9Slide07 Cadena" panose="02000503000000020004" pitchFamily="2" charset="0"/>
            </a:endParaRPr>
          </a:p>
        </p:txBody>
      </p:sp>
      <p:pic>
        <p:nvPicPr>
          <p:cNvPr id="4098" name="Picture 2" descr="30 cảnh đẹp Việt Nam nổi tiếng phải thử một lần trong đời - Ảnh: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59" y="4186983"/>
            <a:ext cx="3028486" cy="192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0 cảnh đẹp Việt Nam nổi tiếng phải thử một lần trong đời - Ảnh: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0" y="4186983"/>
            <a:ext cx="2943097" cy="192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631221" y="6047516"/>
            <a:ext cx="200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#9Slide07 Cadena" panose="02000503000000020004" pitchFamily="2" charset="0"/>
              </a:rPr>
              <a:t>Tràng</a:t>
            </a:r>
            <a:r>
              <a:rPr lang="en-US" sz="3600" dirty="0">
                <a:latin typeface="#9Slide07 Cadena" panose="02000503000000020004" pitchFamily="2" charset="0"/>
              </a:rPr>
              <a:t> An</a:t>
            </a:r>
          </a:p>
        </p:txBody>
      </p:sp>
      <p:pic>
        <p:nvPicPr>
          <p:cNvPr id="4102" name="Picture 6" descr="30 cảnh đẹp Việt Nam nổi tiếng phải thử một lần trong đời - Ảnh: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40" y="2258134"/>
            <a:ext cx="3073460" cy="180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750313" y="2307969"/>
            <a:ext cx="12398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#9Slide07 Cadena" panose="02000503000000020004" pitchFamily="2" charset="0"/>
              </a:rPr>
              <a:t>Thác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</a:p>
          <a:p>
            <a:pPr algn="ctr"/>
            <a:r>
              <a:rPr lang="en-US" sz="3600" dirty="0" err="1">
                <a:latin typeface="#9Slide07 Cadena" panose="02000503000000020004" pitchFamily="2" charset="0"/>
              </a:rPr>
              <a:t>Bản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</a:p>
          <a:p>
            <a:pPr algn="ctr"/>
            <a:r>
              <a:rPr lang="en-US" sz="3600" dirty="0" err="1">
                <a:latin typeface="#9Slide07 Cadena" panose="02000503000000020004" pitchFamily="2" charset="0"/>
              </a:rPr>
              <a:t>Giốc</a:t>
            </a:r>
            <a:endParaRPr lang="en-US" sz="3600" dirty="0">
              <a:latin typeface="#9Slide07 Cadena" panose="02000503000000020004" pitchFamily="2" charset="0"/>
            </a:endParaRPr>
          </a:p>
        </p:txBody>
      </p:sp>
      <p:pic>
        <p:nvPicPr>
          <p:cNvPr id="4104" name="Picture 8" descr="30 cảnh đẹp Việt Nam nổi tiếng phải thử một lần trong đời - Ảnh: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71" y="2258134"/>
            <a:ext cx="3108486" cy="17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510046" y="2307969"/>
            <a:ext cx="14943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#9Slide07 Cadena" panose="02000503000000020004" pitchFamily="2" charset="0"/>
              </a:rPr>
              <a:t>Hang</a:t>
            </a:r>
          </a:p>
          <a:p>
            <a:pPr algn="ctr"/>
            <a:r>
              <a:rPr lang="en-US" sz="3600" dirty="0" err="1">
                <a:latin typeface="#9Slide07 Cadena" panose="02000503000000020004" pitchFamily="2" charset="0"/>
              </a:rPr>
              <a:t>Sơn</a:t>
            </a:r>
            <a:endParaRPr lang="en-US" sz="3600" dirty="0">
              <a:latin typeface="#9Slide07 Cadena" panose="02000503000000020004" pitchFamily="2" charset="0"/>
            </a:endParaRPr>
          </a:p>
          <a:p>
            <a:pPr algn="ctr"/>
            <a:r>
              <a:rPr lang="en-US" sz="3600" dirty="0" err="1">
                <a:latin typeface="#9Slide07 Cadena" panose="02000503000000020004" pitchFamily="2" charset="0"/>
              </a:rPr>
              <a:t>Đoòng</a:t>
            </a:r>
            <a:endParaRPr lang="en-US" sz="3600" dirty="0"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  <p:bldP spid="28" grpId="0"/>
      <p:bldP spid="3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3774830"/>
            <a:ext cx="1886874" cy="3083169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20026"/>
            <a:ext cx="1886874" cy="293797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4" name="Rounded Rectangle 23"/>
          <p:cNvSpPr/>
          <p:nvPr/>
        </p:nvSpPr>
        <p:spPr>
          <a:xfrm>
            <a:off x="1759307" y="269037"/>
            <a:ext cx="10174192" cy="911581"/>
          </a:xfrm>
          <a:prstGeom prst="roundRect">
            <a:avLst/>
          </a:prstGeom>
          <a:solidFill>
            <a:srgbClr val="92D050">
              <a:alpha val="58000"/>
            </a:srgb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thuộc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B?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098" name="Picture 2" descr="HÃ¬nh áº£nh NhÃ  ThÃ¡m Hiá»m Nhá» MÃ¡y Bay Dá» ThÆ°Æ¡ng Chim Báº§u Trá»i, Hiá»m, Dá»  ThÆ°Æ¡ng, NhÃ  ThÃ¡m Hiá»m Nhá» miá»n phÃ­ táº£i táº­p tin PNG PSDComment vÃ 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00" l="0" r="100000">
                        <a14:foregroundMark x1="17500" y1="65417" x2="6667" y2="73417"/>
                        <a14:foregroundMark x1="88417" y1="41000" x2="86667" y2="62750"/>
                        <a14:foregroundMark x1="89583" y1="40417" x2="90750" y2="56833"/>
                        <a14:foregroundMark x1="89833" y1="37750" x2="92500" y2="51250"/>
                        <a14:foregroundMark x1="91083" y1="38667" x2="83417" y2="76000"/>
                        <a14:foregroundMark x1="81333" y1="69833" x2="84833" y2="5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31963" cy="19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964962" y="1480963"/>
            <a:ext cx="694481" cy="70605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7 Cadena" panose="02000503000000020004" pitchFamily="2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94858" y="1441048"/>
            <a:ext cx="694481" cy="706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7 Cadena" panose="02000503000000020004" pitchFamily="2" charset="0"/>
              </a:rPr>
              <a:t>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1797" y="2407535"/>
            <a:ext cx="5979311" cy="7611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91797" y="3344968"/>
            <a:ext cx="5979311" cy="110849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nhầm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74186" y="4629753"/>
            <a:ext cx="5996136" cy="6958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4185" y="5548700"/>
            <a:ext cx="5996136" cy="10861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950699" y="2407536"/>
            <a:ext cx="4982800" cy="20167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950699" y="4782482"/>
            <a:ext cx="4982800" cy="15324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</p:txBody>
      </p:sp>
      <p:cxnSp>
        <p:nvCxnSpPr>
          <p:cNvPr id="8" name="Straight Connector 7"/>
          <p:cNvCxnSpPr>
            <a:stCxn id="21" idx="3"/>
            <a:endCxn id="27" idx="1"/>
          </p:cNvCxnSpPr>
          <p:nvPr/>
        </p:nvCxnSpPr>
        <p:spPr>
          <a:xfrm flipV="1">
            <a:off x="6371108" y="3415934"/>
            <a:ext cx="579591" cy="4832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3" idx="3"/>
            <a:endCxn id="28" idx="1"/>
          </p:cNvCxnSpPr>
          <p:nvPr/>
        </p:nvCxnSpPr>
        <p:spPr>
          <a:xfrm>
            <a:off x="6371108" y="2788108"/>
            <a:ext cx="579591" cy="27605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8" idx="1"/>
          </p:cNvCxnSpPr>
          <p:nvPr/>
        </p:nvCxnSpPr>
        <p:spPr>
          <a:xfrm>
            <a:off x="6384542" y="5041799"/>
            <a:ext cx="566157" cy="506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7" idx="1"/>
          </p:cNvCxnSpPr>
          <p:nvPr/>
        </p:nvCxnSpPr>
        <p:spPr>
          <a:xfrm flipV="1">
            <a:off x="6370321" y="3415934"/>
            <a:ext cx="580378" cy="27040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9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19" grpId="0" animBg="1"/>
      <p:bldP spid="3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2" y="620637"/>
            <a:ext cx="10058400" cy="551406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D99D285-844D-4829-99BD-06FE59579294}"/>
              </a:ext>
            </a:extLst>
          </p:cNvPr>
          <p:cNvSpPr txBox="1"/>
          <p:nvPr/>
        </p:nvSpPr>
        <p:spPr>
          <a:xfrm>
            <a:off x="1658965" y="1250063"/>
            <a:ext cx="7731778" cy="44135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8754" y="281774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07" y="-25086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73" y="3491824"/>
            <a:ext cx="3414531" cy="33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4637333"/>
            <a:ext cx="3208687" cy="2242409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18" y="3869871"/>
            <a:ext cx="2002946" cy="3009872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-72923"/>
            <a:ext cx="2854336" cy="25140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97689" y="442776"/>
            <a:ext cx="10270672" cy="15335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cảm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khiến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huống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96240" y="3313895"/>
            <a:ext cx="11480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2"/>
          <p:cNvSpPr txBox="1"/>
          <p:nvPr/>
        </p:nvSpPr>
        <p:spPr>
          <a:xfrm>
            <a:off x="396240" y="2424513"/>
            <a:ext cx="1148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xúc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4637333"/>
            <a:ext cx="3208687" cy="2242409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18" y="3869871"/>
            <a:ext cx="2002946" cy="3009872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-72923"/>
            <a:ext cx="2854336" cy="25140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97689" y="442776"/>
            <a:ext cx="10270672" cy="15335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cảm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khiến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huống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25120" y="2418410"/>
            <a:ext cx="12324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sông quê em đẹp tuyệt vời! 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 vứt rác bẩn xuống dòng sông các bạn nhé!</a:t>
            </a:r>
            <a:endParaRPr lang="en-US" sz="36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5791200" y="-2565620"/>
            <a:ext cx="7287190" cy="6627846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946" y="1034223"/>
            <a:ext cx="4261398" cy="55915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61029"/>
            <a:ext cx="12192000" cy="4796971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6980581" y="171052"/>
            <a:ext cx="33422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Trò</a:t>
            </a:r>
            <a:endParaRPr kumimoji="0" lang="en-US" altLang="zh-CN" sz="8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chơi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á»n Báº§u Trá»i VÃ  ÄÃ¡m MÃ¢y ÄÆ¡n Giáº£n Vector - Free.Vector6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" y="3438"/>
            <a:ext cx="12155027" cy="52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" y="3438"/>
            <a:ext cx="12161839" cy="6858000"/>
          </a:xfrm>
          <a:prstGeom prst="rect">
            <a:avLst/>
          </a:prstGeom>
        </p:spPr>
      </p:pic>
      <p:pic>
        <p:nvPicPr>
          <p:cNvPr id="6" name="xanh x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9000"/>
            <a:ext cx="1245610" cy="1662978"/>
          </a:xfrm>
          <a:prstGeom prst="rect">
            <a:avLst/>
          </a:prstGeom>
        </p:spPr>
      </p:pic>
      <p:pic>
        <p:nvPicPr>
          <p:cNvPr id="7" name="đỏ x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516" l="0" r="100000">
                        <a14:backgroundMark x1="16256" y1="8871" x2="5911" y2="45161"/>
                        <a14:backgroundMark x1="83744" y1="4435" x2="90640" y2="28629"/>
                        <a14:backgroundMark x1="89163" y1="72581" x2="93103" y2="6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76" y="4098900"/>
            <a:ext cx="1030225" cy="1258600"/>
          </a:xfrm>
          <a:prstGeom prst="rect">
            <a:avLst/>
          </a:prstGeom>
        </p:spPr>
      </p:pic>
      <p:pic>
        <p:nvPicPr>
          <p:cNvPr id="8" name="da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13169" r="17266" b="24064"/>
          <a:stretch/>
        </p:blipFill>
        <p:spPr>
          <a:xfrm>
            <a:off x="2554960" y="4728201"/>
            <a:ext cx="2682632" cy="1937025"/>
          </a:xfrm>
          <a:prstGeom prst="rect">
            <a:avLst/>
          </a:prstGeom>
        </p:spPr>
      </p:pic>
      <p:pic>
        <p:nvPicPr>
          <p:cNvPr id="9" name="xá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367636" y="3429001"/>
            <a:ext cx="2187325" cy="1965537"/>
          </a:xfrm>
          <a:prstGeom prst="rect">
            <a:avLst/>
          </a:prstGeom>
        </p:spPr>
      </p:pic>
      <p:pic>
        <p:nvPicPr>
          <p:cNvPr id="10" name="đỏ gầ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21" y="2590802"/>
            <a:ext cx="2520260" cy="2666998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38" y="6190008"/>
            <a:ext cx="1187543" cy="667993"/>
          </a:xfrm>
          <a:prstGeom prst="rect">
            <a:avLst/>
          </a:prstGeom>
        </p:spPr>
      </p:pic>
      <p:pic>
        <p:nvPicPr>
          <p:cNvPr id="17" name="Tieng-mua-roi-ti-tac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32418" y="196215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27" y="171450"/>
            <a:ext cx="2114550" cy="2114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4886" y="364435"/>
            <a:ext cx="7692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Du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lịch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sông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3466" y="371723"/>
            <a:ext cx="7692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Du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lịch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sông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reflection blurRad="6350" stA="55000" endA="50" endPos="85000" dir="5400000" sy="-10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da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13169" r="17266" b="24064"/>
          <a:stretch/>
        </p:blipFill>
        <p:spPr>
          <a:xfrm>
            <a:off x="7788342" y="4689408"/>
            <a:ext cx="1953101" cy="1410259"/>
          </a:xfrm>
          <a:prstGeom prst="rect">
            <a:avLst/>
          </a:prstGeom>
        </p:spPr>
      </p:pic>
      <p:pic>
        <p:nvPicPr>
          <p:cNvPr id="16" name="xá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5419304" y="4903189"/>
            <a:ext cx="2187325" cy="1965537"/>
          </a:xfrm>
          <a:prstGeom prst="rect">
            <a:avLst/>
          </a:prstGeom>
        </p:spPr>
      </p:pic>
      <p:pic>
        <p:nvPicPr>
          <p:cNvPr id="19" name="đỏ gần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9" y="5025114"/>
            <a:ext cx="1553317" cy="164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395"/>
                            </p:stCondLst>
                            <p:childTnLst>
                              <p:par>
                                <p:cTn id="5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1395"/>
                            </p:stCondLst>
                            <p:childTnLst>
                              <p:par>
                                <p:cTn id="6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002E-6 4.44444E-6 L -0.85851 -0.041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19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7486E-6 2.96296E-6 L -0.57082 -0.009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4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9416E-6 3.7037E-6 L 1.00053 -0.0546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1.42526 0.0002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833E-6 -1.85185E-6 L 0.88967 -0.0671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84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85846 -0.0416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30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57083 -0.0099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1.42526 0.0002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5970" y="5201656"/>
            <a:ext cx="1643369" cy="1476737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Hồng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Lam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27594" y="1409217"/>
            <a:ext cx="9525000" cy="104624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 descr="Äá» sÃ´ng Há»ng trá» thÃ nh biá»u tÆ°á»£ng cá»§a Thá»§ ÄÃ´ - Nhá»p sá»ng kinh táº¿ Viá»t Nam &amp;  Tháº¿ giá»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63" y="600960"/>
            <a:ext cx="8858019" cy="458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02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8029" r="13438" b="24064"/>
          <a:stretch/>
        </p:blipFill>
        <p:spPr>
          <a:xfrm>
            <a:off x="35789" y="5556764"/>
            <a:ext cx="1763530" cy="13012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9482" y="4049335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Cửu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Long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2029" y="5283063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88" y="4109274"/>
            <a:ext cx="798097" cy="7827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16998" y="2833065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19" y="2910019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34844" y="402014"/>
            <a:ext cx="9525000" cy="215423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hóa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rồng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hÃ­nh xÃ¡c, ÄÃ¢y lÃ  cÃ¡c cá»­a sÃ´ng Cá»­u Long - VnExpress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7" y="308637"/>
            <a:ext cx="4914213" cy="364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Ã¡m phÃ¡ 9 cá»­a sÃ´ng cá»§a há» thá»ng sÃ´ng Cá»­u Long - Viá»t Nam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97" y="305158"/>
            <a:ext cx="4887148" cy="364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5396471"/>
            <a:ext cx="935845" cy="12494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Hồng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Cả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45505" y="728791"/>
            <a:ext cx="11576217" cy="178490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Làng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họ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100" name="Picture 4" descr="Quy hoáº¡ch thá» Thá» xÃ£ SÃ´ng Cáº§u Äáº¿n nÄm 2045 sáº½ lÃªn thÃ nh phá»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74"/>
          <a:stretch/>
        </p:blipFill>
        <p:spPr bwMode="auto">
          <a:xfrm>
            <a:off x="435936" y="507582"/>
            <a:ext cx="11398102" cy="5920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60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5791200" y="-2565620"/>
            <a:ext cx="7287190" cy="6627846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946" y="1034223"/>
            <a:ext cx="4261398" cy="55915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61029"/>
            <a:ext cx="12192000" cy="4796971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7280325" y="160035"/>
            <a:ext cx="3969566" cy="30733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KHỞI 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" y="5257801"/>
            <a:ext cx="1331265" cy="1408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Lam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Hậu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45919" y="1674403"/>
            <a:ext cx="8769871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xanh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chi?</a:t>
            </a:r>
          </a:p>
        </p:txBody>
      </p:sp>
      <p:pic>
        <p:nvPicPr>
          <p:cNvPr id="5122" name="Picture 2" descr="KÃ½ á»©c dÃ²ng L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74" y="2590800"/>
            <a:ext cx="6874976" cy="397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19" grpId="0" animBg="1"/>
      <p:bldP spid="19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516" l="0" r="100000">
                        <a14:backgroundMark x1="16256" y1="8871" x2="5911" y2="45161"/>
                        <a14:backgroundMark x1="83744" y1="4435" x2="90640" y2="28629"/>
                        <a14:backgroundMark x1="89163" y1="72581" x2="93103" y2="6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9" y="5354848"/>
            <a:ext cx="1246573" cy="15229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Mã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Hậu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Đáy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33500" y="347746"/>
            <a:ext cx="9525000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vó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phi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vang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146" name="Picture 2" descr="SÆ¡n La: Sá»©c báº­t Äáº£ng bá» huyá»n SÃ´ng MÃ£ sau 5 nÄm thá»±c hiá»n Nghá» quyáº¿t Äáº¡i  há»i Äáº£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/>
          <a:stretch/>
        </p:blipFill>
        <p:spPr bwMode="auto">
          <a:xfrm>
            <a:off x="422316" y="464570"/>
            <a:ext cx="5744694" cy="4682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hÃ¡ch sáº¡n nhÃ  nghá» táº¡i SÃ´ng MÃ£, SÆ¡n La (Cáº­p nháº­t 03/2022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39" y="507582"/>
            <a:ext cx="5539876" cy="4668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8029" r="13438" b="24064"/>
          <a:stretch/>
        </p:blipFill>
        <p:spPr>
          <a:xfrm>
            <a:off x="35789" y="5556764"/>
            <a:ext cx="1763530" cy="13012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9482" y="4049335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Đáy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2029" y="5283063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88" y="4109274"/>
            <a:ext cx="798097" cy="7827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16998" y="2833065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Hậu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19" y="2910019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5786" y="551316"/>
            <a:ext cx="9868752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 gì chẳng thể nổi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 tên tên của nó gắn liền dưới sâu?</a:t>
            </a:r>
          </a:p>
        </p:txBody>
      </p:sp>
      <p:pic>
        <p:nvPicPr>
          <p:cNvPr id="7170" name="Picture 2" descr="KhÃ¡m phÃ¡ dÃ²ng SÃNG ÄÃY ÄÆ°á»£c nháº¯c Äáº¿n trong lá»i thÆ¡ cá»§a Táº¿ Hanh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37" y="630384"/>
            <a:ext cx="10149701" cy="5671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5970" y="5201656"/>
            <a:ext cx="1643369" cy="1476737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64397" y="5479250"/>
            <a:ext cx="9599787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Hậu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Tiền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6944" y="4236478"/>
            <a:ext cx="9607241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Hậu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257" y="5493777"/>
            <a:ext cx="798097" cy="782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92" y="4223205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61914" y="3005680"/>
            <a:ext cx="960227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Lam,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Hồng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92" y="3075814"/>
            <a:ext cx="807556" cy="7783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1628" y="938855"/>
            <a:ext cx="9815939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dòng sông trước sông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 hai sông ấy ở đâu? Sông nào?</a:t>
            </a:r>
          </a:p>
        </p:txBody>
      </p:sp>
      <p:pic>
        <p:nvPicPr>
          <p:cNvPr id="8194" name="Picture 2" descr="SÃ´ng Háº­u - Háº­u Gia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21"/>
          <a:stretch/>
        </p:blipFill>
        <p:spPr bwMode="auto">
          <a:xfrm>
            <a:off x="410498" y="895329"/>
            <a:ext cx="5715000" cy="4625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i cÃ´ng gÃ¢y áº£nh hÆ°á»ng luá»ng sÃ´ng Tiá»n, phÆ°Æ¡ng tiá»n bá» háº¡n cháº¿ lÆ°u thÃ´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06" y="942057"/>
            <a:ext cx="5751430" cy="453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5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" y="5257801"/>
            <a:ext cx="1331265" cy="1408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Đằng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Hậu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15875" y="1308804"/>
            <a:ext cx="8733531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 nào nơi ấy sóng trào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Vạn quân Nam Hán ta đào mồ ch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rÃ ng KÃªnh - Triptrip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93" y="810965"/>
            <a:ext cx="5253039" cy="4370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áº£i PhÃ²ng: ÄÃ³n Báº±ng xáº¿p háº¡ng Di tÃ­ch lá»ch sá»­ quá»c gia Khu Di tÃ­ch Báº¡ch Äáº±ng  Giang Â» Kinh Táº¿ NÃ´ng ThÃ´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32" y="830179"/>
            <a:ext cx="5154971" cy="4351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582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3087119" y="300057"/>
            <a:ext cx="6571708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1014AE-3D9E-4F95-A7CB-F304F5D08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95" y="3043699"/>
            <a:ext cx="5670101" cy="35089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7C227B-BA55-4BE3-B3FB-D15929418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97" y="3795118"/>
            <a:ext cx="3573364" cy="2757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482503" y="828032"/>
            <a:ext cx="5709948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làm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gì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để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bảo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vệ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lang="en-US" altLang="zh-CN" sz="4400" dirty="0" err="1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cảnh</a:t>
            </a:r>
            <a:r>
              <a:rPr lang="en-US" altLang="zh-CN" sz="4400" dirty="0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altLang="zh-CN" sz="4400" dirty="0" err="1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đẹp</a:t>
            </a:r>
            <a:r>
              <a:rPr lang="en-US" altLang="zh-CN" sz="4400" dirty="0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altLang="zh-CN" sz="4400" dirty="0" err="1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quê</a:t>
            </a:r>
            <a:r>
              <a:rPr lang="en-US" altLang="zh-CN" sz="4400" dirty="0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altLang="zh-CN" sz="4400" dirty="0" err="1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hương</a:t>
            </a:r>
            <a:r>
              <a:rPr lang="en-US" altLang="zh-CN" sz="4400" dirty="0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, </a:t>
            </a:r>
            <a:r>
              <a:rPr lang="en-US" altLang="zh-CN" sz="4400" dirty="0" err="1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đất</a:t>
            </a:r>
            <a:r>
              <a:rPr lang="en-US" altLang="zh-CN" sz="4400" dirty="0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altLang="zh-CN" sz="4400" dirty="0" err="1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nước</a:t>
            </a:r>
            <a:r>
              <a:rPr lang="en-US" altLang="zh-CN" sz="4400" dirty="0">
                <a:solidFill>
                  <a:srgbClr val="ED7D31">
                    <a:lumMod val="75000"/>
                  </a:srgbClr>
                </a:solidFill>
                <a:latin typeface="UTM Cookies" panose="02040603050506020204" pitchFamily="18" charset="0"/>
              </a:rPr>
              <a:t>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F1A8AE-296A-4F6A-B2E5-7FD31698C5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9" y="455785"/>
            <a:ext cx="1909982" cy="26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9" y="-457200"/>
            <a:ext cx="11150602" cy="6858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242A272-E82B-4197-A502-450C32D206C5}"/>
              </a:ext>
            </a:extLst>
          </p:cNvPr>
          <p:cNvSpPr txBox="1"/>
          <p:nvPr/>
        </p:nvSpPr>
        <p:spPr>
          <a:xfrm rot="20620809">
            <a:off x="1554496" y="3007969"/>
            <a:ext cx="232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24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Showcard" panose="02040603050506020204" pitchFamily="18" charset="0"/>
                <a:ea typeface="字魂20号-石头体" panose="00000500000000000000" pitchFamily="2" charset="-122"/>
                <a:cs typeface="+mn-cs"/>
              </a:rPr>
              <a:t>Tạm</a:t>
            </a:r>
            <a:endParaRPr kumimoji="0" lang="zh-CN" altLang="en-US" sz="7200" b="0" i="0" u="none" strike="noStrike" kern="24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TM Showcard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EC8F32-7EDA-4FA8-9D50-861E504D0773}"/>
              </a:ext>
            </a:extLst>
          </p:cNvPr>
          <p:cNvSpPr txBox="1"/>
          <p:nvPr/>
        </p:nvSpPr>
        <p:spPr>
          <a:xfrm rot="21348206">
            <a:off x="4037229" y="1688192"/>
            <a:ext cx="232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24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Showcard" panose="02040603050506020204" pitchFamily="18" charset="0"/>
                <a:ea typeface="字魂20号-石头体" panose="00000500000000000000" pitchFamily="2" charset="-122"/>
                <a:cs typeface="+mn-cs"/>
              </a:rPr>
              <a:t>Biệt</a:t>
            </a:r>
            <a:endParaRPr kumimoji="0" lang="zh-CN" altLang="en-US" sz="7200" b="0" i="0" u="none" strike="noStrike" kern="24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TM Showcard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B8284E-E732-47A3-B0AD-1F44E7BF56BF}"/>
              </a:ext>
            </a:extLst>
          </p:cNvPr>
          <p:cNvSpPr txBox="1"/>
          <p:nvPr/>
        </p:nvSpPr>
        <p:spPr>
          <a:xfrm>
            <a:off x="5593647" y="2706190"/>
            <a:ext cx="232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24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Showcard" panose="02040603050506020204" pitchFamily="18" charset="0"/>
                <a:ea typeface="字魂20号-石头体" panose="00000500000000000000" pitchFamily="2" charset="-122"/>
                <a:cs typeface="+mn-cs"/>
              </a:rPr>
              <a:t>các</a:t>
            </a:r>
            <a:endParaRPr kumimoji="0" lang="zh-CN" altLang="en-US" sz="7200" b="0" i="0" u="none" strike="noStrike" kern="24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TM Showcard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28A73B7-21AF-4E13-92C9-D442CBE190B8}"/>
              </a:ext>
            </a:extLst>
          </p:cNvPr>
          <p:cNvSpPr txBox="1"/>
          <p:nvPr/>
        </p:nvSpPr>
        <p:spPr>
          <a:xfrm rot="564505">
            <a:off x="6961807" y="1786467"/>
            <a:ext cx="232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24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Showcard" panose="02040603050506020204" pitchFamily="18" charset="0"/>
                <a:ea typeface="字魂20号-石头体" panose="00000500000000000000" pitchFamily="2" charset="-122"/>
                <a:cs typeface="+mn-cs"/>
              </a:rPr>
              <a:t>em</a:t>
            </a:r>
            <a:endParaRPr kumimoji="0" lang="zh-CN" altLang="en-US" sz="7200" b="0" i="0" u="none" strike="noStrike" kern="24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TM Showcard" panose="02040603050506020204" pitchFamily="18" charset="0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0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5791200" y="-2565620"/>
            <a:ext cx="7287190" cy="6627846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946" y="1034223"/>
            <a:ext cx="4261398" cy="55915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61029"/>
            <a:ext cx="12192000" cy="4796971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6980581" y="171052"/>
            <a:ext cx="3342224" cy="30733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KHÁM PHÁ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064870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423785" y="1437931"/>
            <a:ext cx="4953035" cy="813596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99122" y="2700856"/>
            <a:ext cx="2841143" cy="2039112"/>
            <a:chOff x="1199122" y="2700856"/>
            <a:chExt cx="2841143" cy="2039112"/>
          </a:xfrm>
        </p:grpSpPr>
        <p:pic>
          <p:nvPicPr>
            <p:cNvPr id="1026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122" y="2700856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1625444" y="3353931"/>
              <a:ext cx="1988497" cy="52585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(…)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66587" y="2688587"/>
            <a:ext cx="2841143" cy="2039112"/>
            <a:chOff x="4466587" y="2688587"/>
            <a:chExt cx="2841143" cy="2039112"/>
          </a:xfrm>
        </p:grpSpPr>
        <p:pic>
          <p:nvPicPr>
            <p:cNvPr id="31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87" y="2688587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4892909" y="3341662"/>
              <a:ext cx="1988497" cy="52585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(…)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34052" y="2700856"/>
            <a:ext cx="2841143" cy="2039112"/>
            <a:chOff x="7734052" y="2700856"/>
            <a:chExt cx="2841143" cy="2039112"/>
          </a:xfrm>
        </p:grpSpPr>
        <p:pic>
          <p:nvPicPr>
            <p:cNvPr id="33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052" y="2700856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ounded Rectangle 33"/>
            <p:cNvSpPr/>
            <p:nvPr/>
          </p:nvSpPr>
          <p:spPr>
            <a:xfrm>
              <a:off x="8160374" y="3353931"/>
              <a:ext cx="1988497" cy="52585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ca(…)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83416" y="4796293"/>
            <a:ext cx="2841143" cy="2039112"/>
            <a:chOff x="1083416" y="4796293"/>
            <a:chExt cx="2841143" cy="2039112"/>
          </a:xfrm>
        </p:grpSpPr>
        <p:pic>
          <p:nvPicPr>
            <p:cNvPr id="35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16" y="4796293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1329156" y="5449368"/>
              <a:ext cx="2349661" cy="52585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(…)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50881" y="4784024"/>
            <a:ext cx="2841143" cy="2039112"/>
            <a:chOff x="4350881" y="4784024"/>
            <a:chExt cx="2841143" cy="2039112"/>
          </a:xfrm>
        </p:grpSpPr>
        <p:pic>
          <p:nvPicPr>
            <p:cNvPr id="37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881" y="4784024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37"/>
            <p:cNvSpPr/>
            <p:nvPr/>
          </p:nvSpPr>
          <p:spPr>
            <a:xfrm>
              <a:off x="4777203" y="5046562"/>
              <a:ext cx="1988497" cy="112274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chèo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18346" y="4796293"/>
            <a:ext cx="2841143" cy="2039112"/>
            <a:chOff x="7618346" y="4796293"/>
            <a:chExt cx="2841143" cy="2039112"/>
          </a:xfrm>
        </p:grpSpPr>
        <p:pic>
          <p:nvPicPr>
            <p:cNvPr id="39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346" y="4796293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39"/>
            <p:cNvSpPr/>
            <p:nvPr/>
          </p:nvSpPr>
          <p:spPr>
            <a:xfrm>
              <a:off x="7734052" y="5220182"/>
              <a:ext cx="2571074" cy="75503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Long,…)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899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414">
            <a:off x="201449" y="1234753"/>
            <a:ext cx="1763933" cy="1763933"/>
          </a:xfrm>
          <a:prstGeom prst="rect">
            <a:avLst/>
          </a:prstGeom>
        </p:spPr>
      </p:pic>
      <p:sp>
        <p:nvSpPr>
          <p:cNvPr id="41" name="Flowchart: Alternate Process 40"/>
          <p:cNvSpPr/>
          <p:nvPr/>
        </p:nvSpPr>
        <p:spPr>
          <a:xfrm>
            <a:off x="1729616" y="2410091"/>
            <a:ext cx="9039827" cy="3302203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93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064870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753695" y="1372260"/>
            <a:ext cx="7006408" cy="813596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26" name="Picture 2" descr="Hoa Sen Thiên Nhiên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22" y="2700856"/>
            <a:ext cx="2841143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25444" y="3353931"/>
            <a:ext cx="1988497" cy="52585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(…)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7125" y="5393043"/>
            <a:ext cx="2573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#9Slide07 Cadena" panose="02000503000000020004" pitchFamily="2" charset="0"/>
              </a:rPr>
              <a:t>HÀ NỘI</a:t>
            </a:r>
          </a:p>
        </p:txBody>
      </p:sp>
      <p:pic>
        <p:nvPicPr>
          <p:cNvPr id="2050" name="Picture 2" descr="Du Lịch Hà Nội - Chiêm ngưỡng Vẻ đẹp Thủ đô cổ kính - Vietmy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97" y="2512393"/>
            <a:ext cx="5927555" cy="37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064870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579077" y="1435995"/>
            <a:ext cx="6564923" cy="813596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66587" y="2688587"/>
            <a:ext cx="2841143" cy="2039112"/>
            <a:chOff x="4466587" y="2688587"/>
            <a:chExt cx="2841143" cy="2039112"/>
          </a:xfrm>
        </p:grpSpPr>
        <p:pic>
          <p:nvPicPr>
            <p:cNvPr id="31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87" y="2688587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4892909" y="3341662"/>
              <a:ext cx="1988497" cy="52585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(…)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92930" y="5579613"/>
            <a:ext cx="5211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#9Slide07 Cadena" panose="02000503000000020004" pitchFamily="2" charset="0"/>
              </a:rPr>
              <a:t>Cờ</a:t>
            </a:r>
            <a:r>
              <a:rPr lang="en-US" sz="6000" dirty="0">
                <a:latin typeface="#9Slide07 Cadena" panose="02000503000000020004" pitchFamily="2" charset="0"/>
              </a:rPr>
              <a:t> </a:t>
            </a:r>
            <a:r>
              <a:rPr lang="en-US" sz="6000" dirty="0" err="1">
                <a:latin typeface="#9Slide07 Cadena" panose="02000503000000020004" pitchFamily="2" charset="0"/>
              </a:rPr>
              <a:t>đỏ</a:t>
            </a:r>
            <a:r>
              <a:rPr lang="en-US" sz="6000" dirty="0">
                <a:latin typeface="#9Slide07 Cadena" panose="02000503000000020004" pitchFamily="2" charset="0"/>
              </a:rPr>
              <a:t> </a:t>
            </a:r>
            <a:r>
              <a:rPr lang="en-US" sz="6000" dirty="0" err="1">
                <a:latin typeface="#9Slide07 Cadena" panose="02000503000000020004" pitchFamily="2" charset="0"/>
              </a:rPr>
              <a:t>sao</a:t>
            </a:r>
            <a:r>
              <a:rPr lang="en-US" sz="6000" dirty="0">
                <a:latin typeface="#9Slide07 Cadena" panose="02000503000000020004" pitchFamily="2" charset="0"/>
              </a:rPr>
              <a:t> </a:t>
            </a:r>
            <a:r>
              <a:rPr lang="en-US" sz="6000" dirty="0" err="1">
                <a:latin typeface="#9Slide07 Cadena" panose="02000503000000020004" pitchFamily="2" charset="0"/>
              </a:rPr>
              <a:t>vàng</a:t>
            </a:r>
            <a:endParaRPr lang="en-US" sz="6000" dirty="0">
              <a:latin typeface="#9Slide07 Cadena" panose="02000503000000020004" pitchFamily="2" charset="0"/>
            </a:endParaRPr>
          </a:p>
        </p:txBody>
      </p:sp>
      <p:pic>
        <p:nvPicPr>
          <p:cNvPr id="4098" name="Picture 2" descr="Việt Nam sẽ viết tiếp câu chuyện thần kỳ hậu Covid-19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57" y="2596491"/>
            <a:ext cx="5623231" cy="2999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100439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856857" y="1350029"/>
            <a:ext cx="6835783" cy="813596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734052" y="2700856"/>
            <a:ext cx="2841143" cy="2039112"/>
            <a:chOff x="7734052" y="2700856"/>
            <a:chExt cx="2841143" cy="2039112"/>
          </a:xfrm>
        </p:grpSpPr>
        <p:pic>
          <p:nvPicPr>
            <p:cNvPr id="33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052" y="2700856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ounded Rectangle 33"/>
            <p:cNvSpPr/>
            <p:nvPr/>
          </p:nvSpPr>
          <p:spPr>
            <a:xfrm>
              <a:off x="8160374" y="3353931"/>
              <a:ext cx="1988497" cy="52585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ca(…)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899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414">
            <a:off x="201449" y="1234753"/>
            <a:ext cx="1763933" cy="17639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99896" y="4791152"/>
            <a:ext cx="45407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#9Slide07 Cadena" panose="02000503000000020004" pitchFamily="2" charset="0"/>
              </a:rPr>
              <a:t>Tiến</a:t>
            </a:r>
            <a:r>
              <a:rPr lang="en-US" sz="6000" dirty="0">
                <a:latin typeface="#9Slide07 Cadena" panose="02000503000000020004" pitchFamily="2" charset="0"/>
              </a:rPr>
              <a:t> </a:t>
            </a:r>
            <a:r>
              <a:rPr lang="en-US" sz="6000" dirty="0" err="1">
                <a:latin typeface="#9Slide07 Cadena" panose="02000503000000020004" pitchFamily="2" charset="0"/>
              </a:rPr>
              <a:t>Quân</a:t>
            </a:r>
            <a:r>
              <a:rPr lang="en-US" sz="6000" dirty="0">
                <a:latin typeface="#9Slide07 Cadena" panose="02000503000000020004" pitchFamily="2" charset="0"/>
              </a:rPr>
              <a:t> Ca</a:t>
            </a:r>
          </a:p>
        </p:txBody>
      </p:sp>
      <p:pic>
        <p:nvPicPr>
          <p:cNvPr id="2" name="Picture 2" descr="Tiến quân ca' bị cắt tiếng gây bức xúc - VnExpress Giải t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44" y="2512393"/>
            <a:ext cx="5146751" cy="3088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5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064870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329156" y="1386058"/>
            <a:ext cx="9549114" cy="813596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Picture 2" descr="Hoa Sen Thiên Nhiên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77" y="4133979"/>
            <a:ext cx="2841143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1702217" y="4829236"/>
            <a:ext cx="2349661" cy="5258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(…)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0737" y="3074106"/>
            <a:ext cx="36112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#9Slide07 Cadena" panose="02000503000000020004" pitchFamily="2" charset="0"/>
              </a:rPr>
              <a:t>Tiếng</a:t>
            </a:r>
            <a:r>
              <a:rPr lang="en-US" sz="6000" dirty="0">
                <a:latin typeface="#9Slide07 Cadena" panose="02000503000000020004" pitchFamily="2" charset="0"/>
              </a:rPr>
              <a:t> </a:t>
            </a:r>
            <a:r>
              <a:rPr lang="en-US" sz="6000" dirty="0" err="1">
                <a:latin typeface="#9Slide07 Cadena" panose="02000503000000020004" pitchFamily="2" charset="0"/>
              </a:rPr>
              <a:t>Việt</a:t>
            </a:r>
            <a:endParaRPr lang="en-US" sz="6000" dirty="0">
              <a:latin typeface="#9Slide07 Cadena" panose="02000503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5240">
            <a:off x="5488182" y="2640766"/>
            <a:ext cx="2629128" cy="3520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5240">
            <a:off x="8431358" y="2633145"/>
            <a:ext cx="2667231" cy="3528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3929" y="1698797"/>
            <a:ext cx="10648709" cy="49950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12517" y="329635"/>
            <a:ext cx="11539959" cy="8101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chỗ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770928" y="1258969"/>
            <a:ext cx="9340770" cy="1062201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50881" y="4784024"/>
            <a:ext cx="2841143" cy="2039112"/>
            <a:chOff x="4350881" y="4784024"/>
            <a:chExt cx="2841143" cy="2039112"/>
          </a:xfrm>
        </p:grpSpPr>
        <p:pic>
          <p:nvPicPr>
            <p:cNvPr id="37" name="Picture 2" descr="Hoa Sen Thiên Nhiên - Miễn Phí vector hình ảnh trên Pixab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881" y="4784024"/>
              <a:ext cx="2841143" cy="203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37"/>
            <p:cNvSpPr/>
            <p:nvPr/>
          </p:nvSpPr>
          <p:spPr>
            <a:xfrm>
              <a:off x="4777203" y="5046562"/>
              <a:ext cx="1988497" cy="112274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chèo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899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414">
            <a:off x="201449" y="1234753"/>
            <a:ext cx="1763933" cy="17639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6514" y="5732051"/>
            <a:ext cx="20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#9Slide07 Cadena" panose="02000503000000020004" pitchFamily="2" charset="0"/>
              </a:rPr>
              <a:t>Cải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lương</a:t>
            </a:r>
            <a:endParaRPr lang="en-US" sz="3600" dirty="0">
              <a:latin typeface="#9Slide07 Cadena" panose="02000503000000020004" pitchFamily="2" charset="0"/>
            </a:endParaRPr>
          </a:p>
        </p:txBody>
      </p:sp>
      <p:pic>
        <p:nvPicPr>
          <p:cNvPr id="2050" name="Picture 2" descr="Cải lương rộn ràng nghinh Xuân - Báo Người lao độ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736">
            <a:off x="1231493" y="3950358"/>
            <a:ext cx="2738096" cy="1823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359546" y="5773931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#9Slide07 Cadena" panose="02000503000000020004" pitchFamily="2" charset="0"/>
              </a:rPr>
              <a:t>Rối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nước</a:t>
            </a:r>
            <a:endParaRPr lang="en-US" sz="3600" dirty="0">
              <a:latin typeface="#9Slide07 Cadena" panose="02000503000000020004" pitchFamily="2" charset="0"/>
            </a:endParaRPr>
          </a:p>
        </p:txBody>
      </p:sp>
      <p:pic>
        <p:nvPicPr>
          <p:cNvPr id="2052" name="Picture 4" descr="Rối nước – loại hình nghệ thuật dân gian độc đáo của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736">
            <a:off x="7846005" y="3950358"/>
            <a:ext cx="2912651" cy="1823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192024" y="2935173"/>
            <a:ext cx="373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#9Slide07 Cadena" panose="02000503000000020004" pitchFamily="2" charset="0"/>
              </a:rPr>
              <a:t>Quan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họ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Bắc</a:t>
            </a:r>
            <a:r>
              <a:rPr lang="en-US" sz="3600" dirty="0">
                <a:latin typeface="#9Slide07 Cadena" panose="02000503000000020004" pitchFamily="2" charset="0"/>
              </a:rPr>
              <a:t> </a:t>
            </a:r>
            <a:r>
              <a:rPr lang="en-US" sz="3600" dirty="0" err="1">
                <a:latin typeface="#9Slide07 Cadena" panose="02000503000000020004" pitchFamily="2" charset="0"/>
              </a:rPr>
              <a:t>Ninh</a:t>
            </a:r>
            <a:endParaRPr lang="en-US" sz="3600" dirty="0">
              <a:latin typeface="#9Slide07 Cadena" panose="02000503000000020004" pitchFamily="2" charset="0"/>
            </a:endParaRPr>
          </a:p>
        </p:txBody>
      </p:sp>
      <p:pic>
        <p:nvPicPr>
          <p:cNvPr id="2054" name="Picture 6" descr="Bảo tồn, phát huy di sản văn hóa phi vật thể Dân ca Quan họ Bắc N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736">
            <a:off x="4437153" y="2464876"/>
            <a:ext cx="2710661" cy="1524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791</Words>
  <Application>Microsoft Office PowerPoint</Application>
  <PresentationFormat>Widescreen</PresentationFormat>
  <Paragraphs>128</Paragraphs>
  <Slides>26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#9Slide07 Altus</vt:lpstr>
      <vt:lpstr>#9Slide07 Cadena</vt:lpstr>
      <vt:lpstr>#9Slide07 HoneyCream</vt:lpstr>
      <vt:lpstr>Arial</vt:lpstr>
      <vt:lpstr>Arial-Rounded</vt:lpstr>
      <vt:lpstr>Calibri</vt:lpstr>
      <vt:lpstr>Calibri Light</vt:lpstr>
      <vt:lpstr>Cambria</vt:lpstr>
      <vt:lpstr>UTM Cookies</vt:lpstr>
      <vt:lpstr>UTM Showcard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14</cp:revision>
  <dcterms:created xsi:type="dcterms:W3CDTF">2023-03-25T10:20:46Z</dcterms:created>
  <dcterms:modified xsi:type="dcterms:W3CDTF">2025-04-06T12:56:25Z</dcterms:modified>
</cp:coreProperties>
</file>