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sldIdLst>
    <p:sldId id="279" r:id="rId2"/>
    <p:sldId id="283" r:id="rId3"/>
    <p:sldId id="257" r:id="rId4"/>
    <p:sldId id="258" r:id="rId5"/>
    <p:sldId id="261" r:id="rId6"/>
    <p:sldId id="285" r:id="rId7"/>
    <p:sldId id="286" r:id="rId8"/>
    <p:sldId id="282" r:id="rId9"/>
    <p:sldId id="284" r:id="rId10"/>
    <p:sldId id="304" r:id="rId11"/>
    <p:sldId id="302" r:id="rId12"/>
    <p:sldId id="303" r:id="rId13"/>
    <p:sldId id="306" r:id="rId14"/>
    <p:sldId id="280" r:id="rId15"/>
    <p:sldId id="287" r:id="rId16"/>
    <p:sldId id="288" r:id="rId17"/>
    <p:sldId id="289" r:id="rId18"/>
    <p:sldId id="290" r:id="rId19"/>
    <p:sldId id="291" r:id="rId20"/>
    <p:sldId id="281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7" r:id="rId29"/>
    <p:sldId id="300" r:id="rId30"/>
    <p:sldId id="277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7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64" autoAdjust="0"/>
  </p:normalViewPr>
  <p:slideViewPr>
    <p:cSldViewPr snapToGrid="0">
      <p:cViewPr varScale="1">
        <p:scale>
          <a:sx n="71" d="100"/>
          <a:sy n="71" d="100"/>
        </p:scale>
        <p:origin x="1138" y="5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89878-77E0-41FB-B03F-F3BE90E3D1A9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F01CA-AF54-45C1-8761-C94E4C3B4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93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80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51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Đất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 </a:t>
            </a:r>
            <a:r>
              <a:rPr lang="en-US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Bắc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Nam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con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…..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góp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kinh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vẻ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mộng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tỉnh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phố</a:t>
            </a:r>
            <a:r>
              <a:rPr lang="en-US" baseline="0" dirty="0"/>
              <a:t>. </a:t>
            </a: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them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song </a:t>
            </a:r>
            <a:r>
              <a:rPr lang="en-US" baseline="0" dirty="0" err="1"/>
              <a:t>nổi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xứ</a:t>
            </a:r>
            <a:r>
              <a:rPr lang="en-US" baseline="0" dirty="0"/>
              <a:t> </a:t>
            </a:r>
            <a:r>
              <a:rPr lang="en-US" baseline="0" dirty="0" err="1"/>
              <a:t>Huế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Hương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6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8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baseline="0" dirty="0"/>
              <a:t> 3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3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F01CA-AF54-45C1-8761-C94E4C3B4A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0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nghỉ</a:t>
            </a:r>
            <a:r>
              <a:rPr lang="en-US" baseline="0" dirty="0"/>
              <a:t> </a:t>
            </a:r>
            <a:r>
              <a:rPr lang="en-US" baseline="0" dirty="0" err="1"/>
              <a:t>hơi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1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0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1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6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F01CA-AF54-45C1-8761-C94E4C3B4A6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70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9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8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8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3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8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512F040F-B9FD-0645-9D8B-9136EDEA690C}"/>
              </a:ext>
            </a:extLst>
          </p:cNvPr>
          <p:cNvSpPr/>
          <p:nvPr/>
        </p:nvSpPr>
        <p:spPr>
          <a:xfrm>
            <a:off x="469750" y="1753497"/>
            <a:ext cx="11252499" cy="3162748"/>
          </a:xfrm>
          <a:prstGeom prst="roundRect">
            <a:avLst>
              <a:gd name="adj" fmla="val 11225"/>
            </a:avLst>
          </a:prstGeom>
          <a:solidFill>
            <a:schemeClr val="bg1">
              <a:alpha val="59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8769"/>
          <a:stretch/>
        </p:blipFill>
        <p:spPr>
          <a:xfrm>
            <a:off x="2111683" y="1143502"/>
            <a:ext cx="8562815" cy="2552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75" y="3959120"/>
            <a:ext cx="11911647" cy="6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6" y="686694"/>
            <a:ext cx="11174269" cy="1939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567" y="3995096"/>
            <a:ext cx="9613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679" y="3082498"/>
            <a:ext cx="1884742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 đồ tỉnh Thừa Thiên - Huế chi tiết mới nhất 2023 - Địa Ốc Thông Th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256" y="191071"/>
            <a:ext cx="6103515" cy="64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iới Thiệu Thành Phố Huế Mộng Mơ Gắn Liền Với Lịch Sử Dân T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81" y="648941"/>
            <a:ext cx="9208343" cy="55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hảo sát ý kiến việc gọi là &quot;Thành phố Huế&quot; hay &quot;Thành phố Thừa Thiên Huế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4" y="-31628"/>
            <a:ext cx="12253784" cy="688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73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6" y="259974"/>
            <a:ext cx="11174269" cy="1939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5401" y="2815348"/>
            <a:ext cx="3773095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979" y="3779216"/>
            <a:ext cx="5604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dìu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42" name="Picture 2" descr="Thạch xương bồ-Acorus gramineus , Acorace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55" y="2466047"/>
            <a:ext cx="5102225" cy="3826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615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6" y="686694"/>
            <a:ext cx="11174269" cy="1939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7327" y="3873176"/>
            <a:ext cx="952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2249" y="2952958"/>
            <a:ext cx="6210881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7327" y="5638305"/>
            <a:ext cx="952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32249" y="4718087"/>
            <a:ext cx="6210881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512F040F-B9FD-0645-9D8B-9136EDEA690C}"/>
              </a:ext>
            </a:extLst>
          </p:cNvPr>
          <p:cNvSpPr/>
          <p:nvPr/>
        </p:nvSpPr>
        <p:spPr>
          <a:xfrm>
            <a:off x="469750" y="1753497"/>
            <a:ext cx="11252499" cy="3162748"/>
          </a:xfrm>
          <a:prstGeom prst="roundRect">
            <a:avLst>
              <a:gd name="adj" fmla="val 11225"/>
            </a:avLst>
          </a:prstGeom>
          <a:solidFill>
            <a:schemeClr val="bg1">
              <a:alpha val="59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8620"/>
          <a:stretch/>
        </p:blipFill>
        <p:spPr>
          <a:xfrm>
            <a:off x="1682112" y="2523281"/>
            <a:ext cx="8827773" cy="182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507" y="439864"/>
            <a:ext cx="10368986" cy="1464231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22275" y="1817948"/>
            <a:ext cx="8147450" cy="4903093"/>
            <a:chOff x="1957249" y="1783224"/>
            <a:chExt cx="7615015" cy="4903093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1DE9DFAA-9BC6-42B0-9D2D-C2A75F45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249" y="1783224"/>
              <a:ext cx="7615015" cy="490309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12487" y="2692794"/>
              <a:ext cx="648113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dòng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chảy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cỏ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thạch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xương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bồ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mùa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thạch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xương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bồ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nở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trắng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bên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bờ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tỏa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mùi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dịu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nhẹ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82" y="2309837"/>
            <a:ext cx="2355665" cy="456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7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507" y="439864"/>
            <a:ext cx="10368986" cy="1464231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22275" y="1817948"/>
            <a:ext cx="8147450" cy="4903093"/>
            <a:chOff x="1957249" y="1783224"/>
            <a:chExt cx="7615015" cy="4903093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1DE9DFAA-9BC6-42B0-9D2D-C2A75F45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249" y="1783224"/>
              <a:ext cx="7615015" cy="490309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12487" y="2692794"/>
              <a:ext cx="648113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muốn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khẳng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gồm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82" y="2309837"/>
            <a:ext cx="2355665" cy="456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507" y="439864"/>
            <a:ext cx="10368986" cy="1464231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69035" y="1904095"/>
            <a:ext cx="8147450" cy="3607492"/>
            <a:chOff x="1957249" y="1783225"/>
            <a:chExt cx="7615015" cy="3607492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1DE9DFAA-9BC6-42B0-9D2D-C2A75F45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249" y="1783225"/>
              <a:ext cx="7615015" cy="360749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55220" y="2617475"/>
              <a:ext cx="64811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hè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đêm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82" y="2309837"/>
            <a:ext cx="2355665" cy="456270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57333" y="1736455"/>
            <a:ext cx="9934667" cy="4968450"/>
            <a:chOff x="1478987" y="1783225"/>
            <a:chExt cx="9285438" cy="4968450"/>
          </a:xfrm>
        </p:grpSpPr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1DE9DFAA-9BC6-42B0-9D2D-C2A75F45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987" y="1783225"/>
              <a:ext cx="9285438" cy="4968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39267" y="2654876"/>
              <a:ext cx="786934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hè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vi-VN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 phượng vĩ nở đỏ rức hai bên bờ. Hương Giang bỗng thay chiếc áo xanh hằng ngày thành dải lụa đào ửng hồng cả phố phường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đêm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trăng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6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dòng sông là một đường trăng lung linh dát vàng.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4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507" y="439864"/>
            <a:ext cx="10368986" cy="1464231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77594" y="1751695"/>
            <a:ext cx="9224845" cy="5106305"/>
            <a:chOff x="1957249" y="1783224"/>
            <a:chExt cx="7615015" cy="5106305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1DE9DFAA-9BC6-42B0-9D2D-C2A75F45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249" y="1783224"/>
              <a:ext cx="7615015" cy="510630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80381" y="2751327"/>
              <a:ext cx="6481139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lành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tan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ồn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ào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búa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êm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đềm</a:t>
              </a:r>
              <a:r>
                <a:rPr lang="en-US" sz="4000" dirty="0">
                  <a:solidFill>
                    <a:srgbClr val="F2730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82" y="2309837"/>
            <a:ext cx="2355665" cy="456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6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26" y="1109290"/>
            <a:ext cx="11280493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2439" y="2295292"/>
            <a:ext cx="2355665" cy="456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39" y="-25217"/>
            <a:ext cx="6944763" cy="688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512F040F-B9FD-0645-9D8B-9136EDEA690C}"/>
              </a:ext>
            </a:extLst>
          </p:cNvPr>
          <p:cNvSpPr/>
          <p:nvPr/>
        </p:nvSpPr>
        <p:spPr>
          <a:xfrm>
            <a:off x="469750" y="1753497"/>
            <a:ext cx="11252499" cy="3162748"/>
          </a:xfrm>
          <a:prstGeom prst="roundRect">
            <a:avLst>
              <a:gd name="adj" fmla="val 11225"/>
            </a:avLst>
          </a:prstGeom>
          <a:solidFill>
            <a:schemeClr val="bg1">
              <a:alpha val="59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9261" b="12116"/>
          <a:stretch/>
        </p:blipFill>
        <p:spPr>
          <a:xfrm>
            <a:off x="359166" y="2286001"/>
            <a:ext cx="11473666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756" y="186613"/>
            <a:ext cx="11721040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khúc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44627" y="6280589"/>
            <a:ext cx="2137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Thọ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7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014" y="4861560"/>
            <a:ext cx="7422986" cy="1843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" y="2788781"/>
            <a:ext cx="7208948" cy="2336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40" y="37610"/>
            <a:ext cx="4883319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48200" y="322297"/>
            <a:ext cx="7345681" cy="6550943"/>
            <a:chOff x="4648200" y="169897"/>
            <a:chExt cx="7345681" cy="65509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52464" b="57732"/>
            <a:stretch/>
          </p:blipFill>
          <p:spPr>
            <a:xfrm>
              <a:off x="4648200" y="169897"/>
              <a:ext cx="3487576" cy="330373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7006" t="217" b="56039"/>
            <a:stretch/>
          </p:blipFill>
          <p:spPr>
            <a:xfrm>
              <a:off x="8290559" y="169897"/>
              <a:ext cx="3703322" cy="33037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49594" r="50862" b="7524"/>
            <a:stretch/>
          </p:blipFill>
          <p:spPr>
            <a:xfrm>
              <a:off x="4648200" y="3640599"/>
              <a:ext cx="3642359" cy="30802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0361" t="49595" r="2678" b="7093"/>
            <a:stretch/>
          </p:blipFill>
          <p:spPr>
            <a:xfrm>
              <a:off x="8290559" y="3640599"/>
              <a:ext cx="3505201" cy="308024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64160" y="438730"/>
            <a:ext cx="4505960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42213"/>
          <a:stretch/>
        </p:blipFill>
        <p:spPr>
          <a:xfrm>
            <a:off x="187716" y="1537920"/>
            <a:ext cx="4582404" cy="8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52464" b="57732"/>
          <a:stretch/>
        </p:blipFill>
        <p:spPr>
          <a:xfrm>
            <a:off x="269240" y="261336"/>
            <a:ext cx="4780280" cy="4528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280" y="4924777"/>
            <a:ext cx="5085080" cy="173664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5" name="直接连接符 16">
            <a:extLst>
              <a:ext uri="{FF2B5EF4-FFF2-40B4-BE49-F238E27FC236}">
                <a16:creationId xmlns:a16="http://schemas.microsoft.com/office/drawing/2014/main" id="{9BCD00F3-F5FB-49D5-B0AE-B4FA7CBC4F1E}"/>
              </a:ext>
            </a:extLst>
          </p:cNvPr>
          <p:cNvCxnSpPr/>
          <p:nvPr/>
        </p:nvCxnSpPr>
        <p:spPr>
          <a:xfrm>
            <a:off x="5179284" y="403055"/>
            <a:ext cx="0" cy="4521722"/>
          </a:xfrm>
          <a:prstGeom prst="line">
            <a:avLst/>
          </a:prstGeom>
          <a:ln w="38100">
            <a:solidFill>
              <a:srgbClr val="F2730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 Callout 2 (Border and Accent Bar) 6"/>
          <p:cNvSpPr/>
          <p:nvPr/>
        </p:nvSpPr>
        <p:spPr>
          <a:xfrm>
            <a:off x="6085840" y="1189444"/>
            <a:ext cx="5872480" cy="393192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2370"/>
              <a:gd name="adj5" fmla="val 39531"/>
              <a:gd name="adj6" fmla="val -16108"/>
            </a:avLst>
          </a:prstGeom>
          <a:solidFill>
            <a:srgbClr val="F2730D"/>
          </a:solidFill>
          <a:ln>
            <a:solidFill>
              <a:srgbClr val="F27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mười tám có một người con gái tên gọi là 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Mị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Nương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sắc đẹp tuyệt trần. 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ị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Nương được vua cha yêu thương rất mực. Nhà vua muốn kén cho nàng một người chồng thật xứng đáng.</a:t>
            </a:r>
            <a:endParaRPr lang="en-US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6920" y="4935088"/>
            <a:ext cx="5085080" cy="119181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5" name="直接连接符 16">
            <a:extLst>
              <a:ext uri="{FF2B5EF4-FFF2-40B4-BE49-F238E27FC236}">
                <a16:creationId xmlns:a16="http://schemas.microsoft.com/office/drawing/2014/main" id="{9BCD00F3-F5FB-49D5-B0AE-B4FA7CBC4F1E}"/>
              </a:ext>
            </a:extLst>
          </p:cNvPr>
          <p:cNvCxnSpPr/>
          <p:nvPr/>
        </p:nvCxnSpPr>
        <p:spPr>
          <a:xfrm>
            <a:off x="7231604" y="413366"/>
            <a:ext cx="0" cy="4521722"/>
          </a:xfrm>
          <a:prstGeom prst="line">
            <a:avLst/>
          </a:prstGeom>
          <a:ln w="38100">
            <a:solidFill>
              <a:srgbClr val="F2730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 Callout 2 (Border and Accent Bar) 6"/>
          <p:cNvSpPr/>
          <p:nvPr/>
        </p:nvSpPr>
        <p:spPr>
          <a:xfrm flipH="1">
            <a:off x="57874" y="234460"/>
            <a:ext cx="6829063" cy="644463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2370"/>
              <a:gd name="adj5" fmla="val 39531"/>
              <a:gd name="adj6" fmla="val -16108"/>
            </a:avLst>
          </a:prstGeom>
          <a:solidFill>
            <a:srgbClr val="F2730D"/>
          </a:solidFill>
          <a:ln>
            <a:solidFill>
              <a:srgbClr val="F27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hôm có hai chàng trai đến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 người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miền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Hai người đều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 ta chỉ có một người con gái, biết gả cho người nào? Ngày mai, nếu ai đem lễ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đến đây trước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vi-VN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một trăm ván cơm nếp, hai trăm nệp bánh chưng, voi chín ngà, gà chín cựa, ngựa chín hồng mao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7006" t="217" b="56039"/>
          <a:stretch/>
        </p:blipFill>
        <p:spPr>
          <a:xfrm>
            <a:off x="7231604" y="631586"/>
            <a:ext cx="4579397" cy="408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7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054" y="4693284"/>
            <a:ext cx="5085080" cy="173664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rước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Mị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5" name="直接连接符 16">
            <a:extLst>
              <a:ext uri="{FF2B5EF4-FFF2-40B4-BE49-F238E27FC236}">
                <a16:creationId xmlns:a16="http://schemas.microsoft.com/office/drawing/2014/main" id="{9BCD00F3-F5FB-49D5-B0AE-B4FA7CBC4F1E}"/>
              </a:ext>
            </a:extLst>
          </p:cNvPr>
          <p:cNvCxnSpPr/>
          <p:nvPr/>
        </p:nvCxnSpPr>
        <p:spPr>
          <a:xfrm>
            <a:off x="5179284" y="403055"/>
            <a:ext cx="0" cy="4521722"/>
          </a:xfrm>
          <a:prstGeom prst="line">
            <a:avLst/>
          </a:prstGeom>
          <a:ln w="38100">
            <a:solidFill>
              <a:srgbClr val="F2730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 Callout 2 (Border and Accent Bar) 6"/>
          <p:cNvSpPr/>
          <p:nvPr/>
        </p:nvSpPr>
        <p:spPr>
          <a:xfrm>
            <a:off x="6085840" y="1189443"/>
            <a:ext cx="5872480" cy="488726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2370"/>
              <a:gd name="adj5" fmla="val 39531"/>
              <a:gd name="adj6" fmla="val -16108"/>
            </a:avLst>
          </a:prstGeom>
          <a:solidFill>
            <a:srgbClr val="F2730D"/>
          </a:solidFill>
          <a:ln>
            <a:solidFill>
              <a:srgbClr val="F27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lễ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Mị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đuổi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cướp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Mị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thóc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9594" r="50862" b="7524"/>
          <a:stretch/>
        </p:blipFill>
        <p:spPr>
          <a:xfrm>
            <a:off x="208280" y="622974"/>
            <a:ext cx="4856929" cy="39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06920" y="4935088"/>
            <a:ext cx="5085080" cy="173664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5" name="直接连接符 16">
            <a:extLst>
              <a:ext uri="{FF2B5EF4-FFF2-40B4-BE49-F238E27FC236}">
                <a16:creationId xmlns:a16="http://schemas.microsoft.com/office/drawing/2014/main" id="{9BCD00F3-F5FB-49D5-B0AE-B4FA7CBC4F1E}"/>
              </a:ext>
            </a:extLst>
          </p:cNvPr>
          <p:cNvCxnSpPr/>
          <p:nvPr/>
        </p:nvCxnSpPr>
        <p:spPr>
          <a:xfrm>
            <a:off x="7231604" y="413366"/>
            <a:ext cx="0" cy="4521722"/>
          </a:xfrm>
          <a:prstGeom prst="line">
            <a:avLst/>
          </a:prstGeom>
          <a:ln w="38100">
            <a:solidFill>
              <a:srgbClr val="F2730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 Callout 2 (Border and Accent Bar) 6"/>
          <p:cNvSpPr/>
          <p:nvPr/>
        </p:nvSpPr>
        <p:spPr>
          <a:xfrm flipH="1">
            <a:off x="105523" y="964692"/>
            <a:ext cx="6829063" cy="483871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2370"/>
              <a:gd name="adj5" fmla="val 39531"/>
              <a:gd name="adj6" fmla="val -16108"/>
            </a:avLst>
          </a:prstGeom>
          <a:solidFill>
            <a:srgbClr val="F2730D"/>
          </a:solidFill>
          <a:ln>
            <a:solidFill>
              <a:srgbClr val="F27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hề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đuối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lụt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lội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khắp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thua</a:t>
            </a:r>
            <a:r>
              <a:rPr lang="en-US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0361" t="49595" r="2678" b="7093"/>
          <a:stretch/>
        </p:blipFill>
        <p:spPr>
          <a:xfrm>
            <a:off x="7576272" y="594822"/>
            <a:ext cx="4253055" cy="41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48200" y="322297"/>
            <a:ext cx="7345681" cy="6550943"/>
            <a:chOff x="4648200" y="169897"/>
            <a:chExt cx="7345681" cy="65509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r="52464" b="57732"/>
            <a:stretch/>
          </p:blipFill>
          <p:spPr>
            <a:xfrm>
              <a:off x="4648200" y="169897"/>
              <a:ext cx="3487576" cy="330373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47006" t="217" b="56039"/>
            <a:stretch/>
          </p:blipFill>
          <p:spPr>
            <a:xfrm>
              <a:off x="8290559" y="169897"/>
              <a:ext cx="3703322" cy="33037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49594" r="50862" b="7524"/>
            <a:stretch/>
          </p:blipFill>
          <p:spPr>
            <a:xfrm>
              <a:off x="4648200" y="3640599"/>
              <a:ext cx="3642359" cy="30802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50361" t="49595" r="2678" b="7093"/>
            <a:stretch/>
          </p:blipFill>
          <p:spPr>
            <a:xfrm>
              <a:off x="8290559" y="3640599"/>
              <a:ext cx="3505201" cy="308024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64160" y="438730"/>
            <a:ext cx="4505960" cy="282630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ý,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42213"/>
          <a:stretch/>
        </p:blipFill>
        <p:spPr>
          <a:xfrm>
            <a:off x="187716" y="3900120"/>
            <a:ext cx="4582404" cy="8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358816"/>
            <a:ext cx="6859340" cy="6117220"/>
            <a:chOff x="4648200" y="169897"/>
            <a:chExt cx="7345681" cy="65509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52464" b="57732"/>
            <a:stretch/>
          </p:blipFill>
          <p:spPr>
            <a:xfrm>
              <a:off x="4648200" y="169897"/>
              <a:ext cx="3487576" cy="330373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7006" t="217" b="56039"/>
            <a:stretch/>
          </p:blipFill>
          <p:spPr>
            <a:xfrm>
              <a:off x="8290559" y="169897"/>
              <a:ext cx="3703322" cy="33037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49594" r="50862" b="7524"/>
            <a:stretch/>
          </p:blipFill>
          <p:spPr>
            <a:xfrm>
              <a:off x="4648200" y="3640599"/>
              <a:ext cx="3642359" cy="308024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0361" t="49595" r="2678" b="7093"/>
            <a:stretch/>
          </p:blipFill>
          <p:spPr>
            <a:xfrm>
              <a:off x="8290559" y="3640599"/>
              <a:ext cx="3505201" cy="308024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003876" y="83646"/>
            <a:ext cx="4956665" cy="173664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03876" y="1918818"/>
            <a:ext cx="4940544" cy="119181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3876" y="5063479"/>
            <a:ext cx="4956665" cy="173664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3876" y="3223893"/>
            <a:ext cx="4913442" cy="1736646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rước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Mị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664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08" y="0"/>
            <a:ext cx="1767018" cy="1767018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D0F511C-A3E3-4644-AE3C-F2A4CF3CF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9" b="32873"/>
          <a:stretch/>
        </p:blipFill>
        <p:spPr>
          <a:xfrm>
            <a:off x="2391393" y="4069080"/>
            <a:ext cx="8401890" cy="304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03" y="1062724"/>
            <a:ext cx="11199323" cy="3859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0947" y="191553"/>
            <a:ext cx="2048434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7" y="2240280"/>
            <a:ext cx="10723915" cy="27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512F040F-B9FD-0645-9D8B-9136EDEA690C}"/>
              </a:ext>
            </a:extLst>
          </p:cNvPr>
          <p:cNvSpPr/>
          <p:nvPr/>
        </p:nvSpPr>
        <p:spPr>
          <a:xfrm>
            <a:off x="469750" y="1753497"/>
            <a:ext cx="11252499" cy="3162748"/>
          </a:xfrm>
          <a:prstGeom prst="roundRect">
            <a:avLst>
              <a:gd name="adj" fmla="val 11225"/>
            </a:avLst>
          </a:prstGeom>
          <a:solidFill>
            <a:schemeClr val="bg1">
              <a:alpha val="59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24256F3-775A-4F3B-86BA-F85FBFE130A1}"/>
              </a:ext>
            </a:extLst>
          </p:cNvPr>
          <p:cNvSpPr/>
          <p:nvPr/>
        </p:nvSpPr>
        <p:spPr>
          <a:xfrm>
            <a:off x="842961" y="464379"/>
            <a:ext cx="10506075" cy="5109091"/>
          </a:xfrm>
          <a:prstGeom prst="rect">
            <a:avLst/>
          </a:prstGeom>
        </p:spPr>
        <p:txBody>
          <a:bodyPr wrap="square" tIns="0" bIns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600" b="1" dirty="0">
                <a:gradFill flip="none" rotWithShape="1">
                  <a:gsLst>
                    <a:gs pos="99000">
                      <a:srgbClr val="009944"/>
                    </a:gs>
                    <a:gs pos="0">
                      <a:srgbClr val="E60012"/>
                    </a:gs>
                    <a:gs pos="71000">
                      <a:srgbClr val="F69C0B"/>
                    </a:gs>
                  </a:gsLst>
                  <a:lin ang="2700000" scaled="1"/>
                  <a:tileRect/>
                </a:gradFill>
                <a:latin typeface="UVN Hoa Ky" panose="03040702020708020505" pitchFamily="66" charset="0"/>
                <a:ea typeface="思源黑体 CN Bold" panose="020B0800000000000000" pitchFamily="34" charset="-122"/>
                <a:sym typeface="思源黑体" panose="020B0500000000000000" pitchFamily="34" charset="-122"/>
              </a:rPr>
              <a:t>ĐỌC VĂN BẢN</a:t>
            </a:r>
            <a:endParaRPr kumimoji="0" lang="en-US" altLang="zh-CN" sz="1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99000">
                    <a:srgbClr val="009944"/>
                  </a:gs>
                  <a:gs pos="0">
                    <a:srgbClr val="E60012"/>
                  </a:gs>
                  <a:gs pos="71000">
                    <a:srgbClr val="F69C0B"/>
                  </a:gs>
                </a:gsLst>
                <a:lin ang="2700000" scaled="1"/>
                <a:tileRect/>
              </a:gradFill>
              <a:effectLst/>
              <a:uLnTx/>
              <a:uFillTx/>
              <a:latin typeface="UVN Hoa Ky" panose="03040702020708020505" pitchFamily="66" charset="0"/>
              <a:ea typeface="思源黑体 CN Bold" panose="020B0800000000000000" pitchFamily="34" charset="-122"/>
              <a:sym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1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756" y="186613"/>
            <a:ext cx="11721040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khúc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phượng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44627" y="6280589"/>
            <a:ext cx="2137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Thọ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6849" y="2720076"/>
            <a:ext cx="7938302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6849" y="3914197"/>
            <a:ext cx="7938302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phường</a:t>
            </a:r>
            <a:endParaRPr lang="en-US" sz="4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6849" y="5108318"/>
            <a:ext cx="7938302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4000" b="1" i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00" y="545433"/>
            <a:ext cx="9309399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181" y="2371391"/>
            <a:ext cx="11721040" cy="2547850"/>
          </a:xfrm>
          <a:prstGeom prst="rect">
            <a:avLst/>
          </a:prstGeom>
          <a:solidFill>
            <a:srgbClr val="00B0F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8756" y="4942391"/>
            <a:ext cx="11721040" cy="1714982"/>
          </a:xfrm>
          <a:prstGeom prst="rect">
            <a:avLst/>
          </a:prstGeom>
          <a:solidFill>
            <a:srgbClr val="7030A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7181" y="277792"/>
            <a:ext cx="11721040" cy="2002420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8756" y="186613"/>
            <a:ext cx="1172104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26C3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dìu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bởi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lụa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ửng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9309903" y="6323029"/>
            <a:ext cx="213745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Thọ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7273" y="2720076"/>
            <a:ext cx="4014485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1110" y="2716216"/>
            <a:ext cx="4014486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dìu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7271" y="4079751"/>
            <a:ext cx="4014487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1110" y="4079751"/>
            <a:ext cx="4004839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7271" y="5439426"/>
            <a:ext cx="4014486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91110" y="5439426"/>
            <a:ext cx="4014486" cy="783193"/>
          </a:xfrm>
          <a:prstGeom prst="roundRect">
            <a:avLst/>
          </a:prstGeom>
          <a:gradFill>
            <a:gsLst>
              <a:gs pos="99000">
                <a:srgbClr val="009944"/>
              </a:gs>
              <a:gs pos="0">
                <a:srgbClr val="E60012"/>
              </a:gs>
              <a:gs pos="71000">
                <a:srgbClr val="F69C0B"/>
              </a:gs>
            </a:gsLst>
            <a:lin ang="27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dát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852" y="550777"/>
            <a:ext cx="930939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443" y="1634275"/>
            <a:ext cx="112467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trùm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thảm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388" y="1538881"/>
            <a:ext cx="11246734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trùm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biếc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thảm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dirty="0">
                <a:solidFill>
                  <a:srgbClr val="126C3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59443" y="4093426"/>
            <a:ext cx="112467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dải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lụa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đào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phường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dát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711" y="275829"/>
            <a:ext cx="6857748" cy="11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2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6C37"/>
      </a:accent1>
      <a:accent2>
        <a:srgbClr val="306354"/>
      </a:accent2>
      <a:accent3>
        <a:srgbClr val="007373"/>
      </a:accent3>
      <a:accent4>
        <a:srgbClr val="7BAEAA"/>
      </a:accent4>
      <a:accent5>
        <a:srgbClr val="687D93"/>
      </a:accent5>
      <a:accent6>
        <a:srgbClr val="BFBFBF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1791</Words>
  <Application>Microsoft Office PowerPoint</Application>
  <PresentationFormat>Widescreen</PresentationFormat>
  <Paragraphs>90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等线</vt:lpstr>
      <vt:lpstr>UVN Hoa Ky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41</cp:revision>
  <dcterms:created xsi:type="dcterms:W3CDTF">2023-03-25T01:59:41Z</dcterms:created>
  <dcterms:modified xsi:type="dcterms:W3CDTF">2025-04-04T14:39:00Z</dcterms:modified>
</cp:coreProperties>
</file>