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</p:sldMasterIdLst>
  <p:notesMasterIdLst>
    <p:notesMasterId r:id="rId17"/>
  </p:notesMasterIdLst>
  <p:sldIdLst>
    <p:sldId id="279" r:id="rId4"/>
    <p:sldId id="288" r:id="rId5"/>
    <p:sldId id="262" r:id="rId6"/>
    <p:sldId id="263" r:id="rId7"/>
    <p:sldId id="280" r:id="rId8"/>
    <p:sldId id="281" r:id="rId9"/>
    <p:sldId id="269" r:id="rId10"/>
    <p:sldId id="268" r:id="rId11"/>
    <p:sldId id="284" r:id="rId12"/>
    <p:sldId id="270" r:id="rId13"/>
    <p:sldId id="271" r:id="rId14"/>
    <p:sldId id="28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08FD9-DF59-4E6F-A959-9D275807D23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611A8-E581-4F0F-B65E-13C09A9E3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9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99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86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69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39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36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6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58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7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74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67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80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90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8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1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154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9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7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2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9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4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0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9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2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6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219B-B291-42F1-AF60-55FC6F422AB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51C37-2A0D-48F3-891A-CD8B4C8BA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8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3F130-1ABA-C7B8-F143-E65308CAC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25C96-117B-A896-C425-448F3E524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C6796B-9669-95B4-F1A6-C2C1D36E727F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DCD694-28F2-06AB-1FD2-D7F55658CE19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D6745-AD79-AE18-BEC4-3B722BDB18D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2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F958A-81A8-E5AA-C5B1-6429D59CC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65D1A-3DAA-84A7-99EF-325B18391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8EC51-DA2F-D5A6-06C6-62C3FC635EA9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5B6877-7B75-D74C-EF85-3F2F07557F2E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C78B82-BF3A-EB0B-64B8-86485AC64C0D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E5C989">
                        <a:lumMod val="50000"/>
                      </a:srgbClr>
                    </a:gs>
                    <a:gs pos="50000">
                      <a:srgbClr val="E5C989"/>
                    </a:gs>
                    <a:gs pos="100000">
                      <a:srgbClr val="E5C989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E5C989">
                        <a:lumMod val="50000"/>
                      </a:srgbClr>
                    </a:gs>
                    <a:gs pos="50000">
                      <a:srgbClr val="E5C989"/>
                    </a:gs>
                    <a:gs pos="100000">
                      <a:srgbClr val="E5C989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E5C989">
                      <a:lumMod val="50000"/>
                    </a:srgbClr>
                  </a:gs>
                  <a:gs pos="50000">
                    <a:srgbClr val="E5C989"/>
                  </a:gs>
                  <a:gs pos="100000">
                    <a:srgbClr val="E5C989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2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1048852"/>
            <a:ext cx="9115425" cy="480931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5" y="4117340"/>
            <a:ext cx="3002915" cy="2740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6140" y="2053126"/>
            <a:ext cx="689644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5 FS Blonde Script" panose="03000503000000000000" pitchFamily="65" charset="0"/>
              </a:rPr>
              <a:t>XỬ LÍ BẤT HÒA</a:t>
            </a:r>
          </a:p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5 FS Blonde Script" panose="03000503000000000000" pitchFamily="65" charset="0"/>
              </a:rPr>
              <a:t>VỚI BẠN BÈ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4521" y="4556125"/>
            <a:ext cx="1624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</a:rPr>
              <a:t>Tiết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</a:rPr>
              <a:t>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5823" y="1048852"/>
            <a:ext cx="28264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Đạo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đức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8569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F2E25-DFF1-6B48-99EE-DA610B073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"/>
          <a:stretch/>
        </p:blipFill>
        <p:spPr>
          <a:xfrm>
            <a:off x="572285" y="1394979"/>
            <a:ext cx="11047430" cy="4068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25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334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7">
            <a:extLst>
              <a:ext uri="{FF2B5EF4-FFF2-40B4-BE49-F238E27FC236}">
                <a16:creationId xmlns:a16="http://schemas.microsoft.com/office/drawing/2014/main" id="{03B33C2B-8E9E-DD0B-889C-885B638DB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20" y="857568"/>
            <a:ext cx="4173100" cy="54250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E93E4C-BCD6-CEFE-AF34-BB35FEEC0FDB}"/>
              </a:ext>
            </a:extLst>
          </p:cNvPr>
          <p:cNvSpPr/>
          <p:nvPr/>
        </p:nvSpPr>
        <p:spPr>
          <a:xfrm>
            <a:off x="3264932" y="4205266"/>
            <a:ext cx="8517817" cy="1795166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5CEC8-96DE-7E04-A04F-911F9FDA64BA}"/>
              </a:ext>
            </a:extLst>
          </p:cNvPr>
          <p:cNvSpPr txBox="1"/>
          <p:nvPr/>
        </p:nvSpPr>
        <p:spPr>
          <a:xfrm>
            <a:off x="2578239" y="137234"/>
            <a:ext cx="1123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C02D-FCBA-B795-CF87-B62708606718}"/>
              </a:ext>
            </a:extLst>
          </p:cNvPr>
          <p:cNvSpPr txBox="1"/>
          <p:nvPr/>
        </p:nvSpPr>
        <p:spPr>
          <a:xfrm>
            <a:off x="3388547" y="4289841"/>
            <a:ext cx="8269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Tuấn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quyết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xin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78F212-9B2D-FE4B-9265-858316CBEB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"/>
          <a:stretch/>
        </p:blipFill>
        <p:spPr>
          <a:xfrm>
            <a:off x="4047680" y="1246599"/>
            <a:ext cx="6951640" cy="2559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935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334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图片 4" descr="千库网_卡通绿色创意对话框文本框_元素编号116503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943" y="0"/>
            <a:ext cx="4808856" cy="2235200"/>
          </a:xfrm>
          <a:prstGeom prst="rect">
            <a:avLst/>
          </a:prstGeom>
        </p:spPr>
      </p:pic>
      <p:pic>
        <p:nvPicPr>
          <p:cNvPr id="8" name="图片 7" descr="千库网_拿喇叭的女孩_元素编号127983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380" y="169160"/>
            <a:ext cx="3469049" cy="3469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748F9-43EB-17B0-D431-B11A564C2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14" y="496979"/>
            <a:ext cx="10221776" cy="110934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0E8057-ACDD-E0E0-FBB9-6F9E1B9D0C7F}"/>
              </a:ext>
            </a:extLst>
          </p:cNvPr>
          <p:cNvSpPr/>
          <p:nvPr/>
        </p:nvSpPr>
        <p:spPr>
          <a:xfrm>
            <a:off x="859363" y="1779945"/>
            <a:ext cx="7936294" cy="4137255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32A79E-8104-DC54-E157-949FD2192D5C}"/>
              </a:ext>
            </a:extLst>
          </p:cNvPr>
          <p:cNvSpPr txBox="1"/>
          <p:nvPr/>
        </p:nvSpPr>
        <p:spPr>
          <a:xfrm>
            <a:off x="1160467" y="1919009"/>
            <a:ext cx="74326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latin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xử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lý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hòa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</a:rPr>
              <a:t>nên</a:t>
            </a:r>
            <a:r>
              <a:rPr lang="en-US" sz="3200" dirty="0">
                <a:latin typeface="Cambria" panose="02040503050406030204" pitchFamily="18" charset="0"/>
              </a:rPr>
              <a:t>  </a:t>
            </a:r>
            <a:r>
              <a:rPr lang="en-US" sz="3200" dirty="0" err="1">
                <a:latin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lắng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nghe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ý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kiến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</a:rPr>
              <a:t> ra </a:t>
            </a:r>
            <a:r>
              <a:rPr lang="en-US" sz="3200" dirty="0" err="1">
                <a:latin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đúng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ở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xóa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bỏ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hiểu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lầm</a:t>
            </a:r>
            <a:r>
              <a:rPr lang="en-US" sz="3200" dirty="0">
                <a:latin typeface="Cambria" panose="02040503050406030204" pitchFamily="18" charset="0"/>
              </a:rPr>
              <a:t>. Sau </a:t>
            </a:r>
            <a:r>
              <a:rPr lang="en-US" sz="3200" dirty="0" err="1">
                <a:latin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xuất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pháp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ổn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trí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Bước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nghị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bắt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tay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  <a:r>
              <a:rPr lang="en-VN" sz="3200" dirty="0">
                <a:latin typeface="Cambria" panose="020405030504060302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图片 23" descr="C:\Users\Am'be'r\Desktop\千库网_儿童节之儿童们嬉戏_元素编号12189832.png千库网_儿童节之儿童们嬉戏_元素编号121898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22687" y="4899862"/>
            <a:ext cx="1861051" cy="18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CFE5E4-6792-66EE-1810-AE2AD0F9F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660" y="784860"/>
            <a:ext cx="17479475" cy="230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1048852"/>
            <a:ext cx="9115425" cy="480931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5" y="4117340"/>
            <a:ext cx="3002915" cy="2740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6140" y="2053126"/>
            <a:ext cx="689644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5 FS Blonde Script" panose="03000503000000000000" pitchFamily="65" charset="0"/>
              </a:rPr>
              <a:t>XỬ LÍ BẤT HÒA</a:t>
            </a:r>
          </a:p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5 FS Blonde Script" panose="03000503000000000000" pitchFamily="65" charset="0"/>
              </a:rPr>
              <a:t>VỚI BẠN BÈ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4521" y="4556125"/>
            <a:ext cx="1624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</a:rPr>
              <a:t>Tiết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</a:rPr>
              <a:t>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5823" y="1048852"/>
            <a:ext cx="28264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Đạo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đức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#9Slide05 FS Blonde Script" panose="03000503000000000000" pitchFamily="65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4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55432"/>
            <a:ext cx="12182475" cy="3664585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2841262" y="3756388"/>
            <a:ext cx="6665595" cy="0"/>
          </a:xfrm>
          <a:prstGeom prst="line">
            <a:avLst/>
          </a:prstGeom>
          <a:ln w="254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841262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617753" y="1407917"/>
            <a:ext cx="1112612" cy="1112582"/>
          </a:xfrm>
          <a:prstGeom prst="ellipse">
            <a:avLst/>
          </a:prstGeom>
          <a:solidFill>
            <a:srgbClr val="40938C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2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789148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488106" y="1278255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59214-E066-A66F-BCE0-20576CBE3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388" y="2332358"/>
            <a:ext cx="16270318" cy="200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1600" y="96520"/>
            <a:ext cx="12356465" cy="6664960"/>
            <a:chOff x="0" y="389"/>
            <a:chExt cx="19459" cy="10496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" y="389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7955" y="1459048"/>
            <a:ext cx="4453663" cy="4453663"/>
          </a:xfrm>
          <a:prstGeom prst="rect">
            <a:avLst/>
          </a:prstGeom>
        </p:spPr>
      </p:pic>
      <p:sp>
        <p:nvSpPr>
          <p:cNvPr id="30" name="任意多边形: 形状 29"/>
          <p:cNvSpPr/>
          <p:nvPr/>
        </p:nvSpPr>
        <p:spPr>
          <a:xfrm rot="5400000">
            <a:off x="4609141" y="-3103933"/>
            <a:ext cx="1395184" cy="9125962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C0BBA-FB07-F7C3-39B9-1B64900CAF8D}"/>
              </a:ext>
            </a:extLst>
          </p:cNvPr>
          <p:cNvSpPr txBox="1"/>
          <p:nvPr/>
        </p:nvSpPr>
        <p:spPr>
          <a:xfrm>
            <a:off x="906763" y="858883"/>
            <a:ext cx="8498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lí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81E6E-E22F-F3A9-C02B-79A21FCE9A57}"/>
              </a:ext>
            </a:extLst>
          </p:cNvPr>
          <p:cNvSpPr txBox="1"/>
          <p:nvPr/>
        </p:nvSpPr>
        <p:spPr>
          <a:xfrm>
            <a:off x="743752" y="2421526"/>
            <a:ext cx="849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B24588-B533-E541-809D-190677A0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91" y="412750"/>
            <a:ext cx="4597400" cy="6032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1D5B4C-9B97-484D-9232-64474D9CD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05" y="412750"/>
            <a:ext cx="4968204" cy="4076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59AEF-C17B-3541-BB0A-D378FD307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7" y="4998158"/>
            <a:ext cx="372497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908" y="2361996"/>
            <a:ext cx="470652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8" y="2535594"/>
            <a:ext cx="3724979" cy="920576"/>
          </a:xfrm>
          <a:prstGeom prst="rect">
            <a:avLst/>
          </a:prstGeom>
        </p:spPr>
      </p:pic>
      <p:sp>
        <p:nvSpPr>
          <p:cNvPr id="9" name="任意多边形: 形状 29"/>
          <p:cNvSpPr/>
          <p:nvPr/>
        </p:nvSpPr>
        <p:spPr>
          <a:xfrm rot="5400000">
            <a:off x="4234237" y="-3618880"/>
            <a:ext cx="1395184" cy="9125962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AC0BBA-FB07-F7C3-39B9-1B64900CAF8D}"/>
              </a:ext>
            </a:extLst>
          </p:cNvPr>
          <p:cNvSpPr txBox="1"/>
          <p:nvPr/>
        </p:nvSpPr>
        <p:spPr>
          <a:xfrm>
            <a:off x="531858" y="343936"/>
            <a:ext cx="8886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lí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1E6E-E22F-F3A9-C02B-79A21FCE9A57}"/>
              </a:ext>
            </a:extLst>
          </p:cNvPr>
          <p:cNvSpPr txBox="1"/>
          <p:nvPr/>
        </p:nvSpPr>
        <p:spPr>
          <a:xfrm>
            <a:off x="531858" y="1749464"/>
            <a:ext cx="1109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bè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BD25B-6982-864E-B5D4-B320FEDE84C8}"/>
              </a:ext>
            </a:extLst>
          </p:cNvPr>
          <p:cNvSpPr txBox="1"/>
          <p:nvPr/>
        </p:nvSpPr>
        <p:spPr>
          <a:xfrm>
            <a:off x="920157" y="3468885"/>
            <a:ext cx="6064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2C161-0149-6141-9853-9E737D9F7B7D}"/>
              </a:ext>
            </a:extLst>
          </p:cNvPr>
          <p:cNvSpPr txBox="1"/>
          <p:nvPr/>
        </p:nvSpPr>
        <p:spPr>
          <a:xfrm>
            <a:off x="920157" y="4718304"/>
            <a:ext cx="53971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655C9-E284-FC41-8C37-80001AB993A8}"/>
              </a:ext>
            </a:extLst>
          </p:cNvPr>
          <p:cNvSpPr txBox="1"/>
          <p:nvPr/>
        </p:nvSpPr>
        <p:spPr>
          <a:xfrm>
            <a:off x="920157" y="5580078"/>
            <a:ext cx="56110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9559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7">
            <a:extLst>
              <a:ext uri="{FF2B5EF4-FFF2-40B4-BE49-F238E27FC236}">
                <a16:creationId xmlns:a16="http://schemas.microsoft.com/office/drawing/2014/main" id="{03B33C2B-8E9E-DD0B-889C-885B638DB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17" y="792343"/>
            <a:ext cx="4173100" cy="54250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E93E4C-BCD6-CEFE-AF34-BB35FEEC0FDB}"/>
              </a:ext>
            </a:extLst>
          </p:cNvPr>
          <p:cNvSpPr/>
          <p:nvPr/>
        </p:nvSpPr>
        <p:spPr>
          <a:xfrm>
            <a:off x="3457421" y="1107098"/>
            <a:ext cx="7936294" cy="2068628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5CEC8-96DE-7E04-A04F-911F9FDA64BA}"/>
              </a:ext>
            </a:extLst>
          </p:cNvPr>
          <p:cNvSpPr txBox="1"/>
          <p:nvPr/>
        </p:nvSpPr>
        <p:spPr>
          <a:xfrm>
            <a:off x="3709236" y="1372563"/>
            <a:ext cx="743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Em còn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lí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6596" y="3635759"/>
            <a:ext cx="7385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VD: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  <a:p>
            <a:pPr algn="just"/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hỏng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334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图片 4" descr="千库网_卡通绿色创意对话框文本框_元素编号116503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943" y="0"/>
            <a:ext cx="4808856" cy="2235200"/>
          </a:xfrm>
          <a:prstGeom prst="rect">
            <a:avLst/>
          </a:prstGeom>
        </p:spPr>
      </p:pic>
      <p:pic>
        <p:nvPicPr>
          <p:cNvPr id="8" name="图片 7" descr="千库网_拿喇叭的女孩_元素编号127983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380" y="169160"/>
            <a:ext cx="3469049" cy="3469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748F9-43EB-17B0-D431-B11A564C2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14" y="496979"/>
            <a:ext cx="10221776" cy="110934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0E8057-ACDD-E0E0-FBB9-6F9E1B9D0C7F}"/>
              </a:ext>
            </a:extLst>
          </p:cNvPr>
          <p:cNvSpPr/>
          <p:nvPr/>
        </p:nvSpPr>
        <p:spPr>
          <a:xfrm>
            <a:off x="859363" y="1779945"/>
            <a:ext cx="7936294" cy="4137255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32A79E-8104-DC54-E157-949FD2192D5C}"/>
              </a:ext>
            </a:extLst>
          </p:cNvPr>
          <p:cNvSpPr txBox="1"/>
          <p:nvPr/>
        </p:nvSpPr>
        <p:spPr>
          <a:xfrm>
            <a:off x="1160467" y="2013236"/>
            <a:ext cx="7432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</a:rPr>
              <a:t>Mỗi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</a:rPr>
              <a:t>không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sổng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biệt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vì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dựng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mối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hệ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mọi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Xây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dựng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mối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hệ</a:t>
            </a:r>
            <a:r>
              <a:rPr lang="en-US" sz="3200" dirty="0">
                <a:latin typeface="Cambria" panose="02040503050406030204" pitchFamily="18" charset="0"/>
              </a:rPr>
              <a:t>  </a:t>
            </a:r>
            <a:r>
              <a:rPr lang="en-US" sz="3200" dirty="0" err="1">
                <a:latin typeface="Cambria" panose="02040503050406030204" pitchFamily="18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</a:rPr>
              <a:t>  </a:t>
            </a:r>
            <a:r>
              <a:rPr lang="en-US" sz="3200" dirty="0" err="1">
                <a:latin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bè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truyền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</a:rPr>
              <a:t> bao </a:t>
            </a:r>
            <a:r>
              <a:rPr lang="en-US" sz="3200" dirty="0" err="1">
                <a:latin typeface="Cambria" panose="02040503050406030204" pitchFamily="18" charset="0"/>
              </a:rPr>
              <a:t>đời</a:t>
            </a:r>
            <a:r>
              <a:rPr lang="en-US" sz="3200" dirty="0">
                <a:latin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dân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tộc</a:t>
            </a:r>
            <a:r>
              <a:rPr lang="en-US" sz="3200" dirty="0">
                <a:latin typeface="Cambria" panose="02040503050406030204" pitchFamily="18" charset="0"/>
              </a:rPr>
              <a:t> ta, </a:t>
            </a:r>
            <a:r>
              <a:rPr lang="en-US" sz="3200" dirty="0" err="1">
                <a:latin typeface="Cambria" panose="02040503050406030204" pitchFamily="18" charset="0"/>
              </a:rPr>
              <a:t>góp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phần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dựng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nếp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minh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  <a:endParaRPr lang="en-VN" sz="3200" dirty="0">
              <a:latin typeface="Cambria" panose="02040503050406030204" pitchFamily="18" charset="0"/>
            </a:endParaRPr>
          </a:p>
        </p:txBody>
      </p:sp>
      <p:pic>
        <p:nvPicPr>
          <p:cNvPr id="24" name="图片 23" descr="C:\Users\Am'be'r\Desktop\千库网_儿童节之儿童们嬉戏_元素编号12189832.png千库网_儿童节之儿童们嬉戏_元素编号121898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535" y="5076732"/>
            <a:ext cx="1861051" cy="18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0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1600" y="96520"/>
            <a:ext cx="12356465" cy="6664960"/>
            <a:chOff x="0" y="389"/>
            <a:chExt cx="19459" cy="10496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" y="389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7955" y="1459048"/>
            <a:ext cx="4453663" cy="4453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C0BBA-FB07-F7C3-39B9-1B64900CAF8D}"/>
              </a:ext>
            </a:extLst>
          </p:cNvPr>
          <p:cNvSpPr txBox="1"/>
          <p:nvPr/>
        </p:nvSpPr>
        <p:spPr>
          <a:xfrm>
            <a:off x="906763" y="652458"/>
            <a:ext cx="104317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84C6D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81E6E-E22F-F3A9-C02B-79A21FCE9A57}"/>
              </a:ext>
            </a:extLst>
          </p:cNvPr>
          <p:cNvSpPr txBox="1"/>
          <p:nvPr/>
        </p:nvSpPr>
        <p:spPr>
          <a:xfrm>
            <a:off x="906763" y="2348646"/>
            <a:ext cx="84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kumimoji="0" lang="vi-VN" sz="6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8203" y="3301158"/>
            <a:ext cx="881427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71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365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#9Slide05 FS Blonde Script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字魂105号-简雅黑</vt:lpstr>
      <vt:lpstr>Office Theme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9</cp:revision>
  <dcterms:created xsi:type="dcterms:W3CDTF">2023-03-19T12:41:19Z</dcterms:created>
  <dcterms:modified xsi:type="dcterms:W3CDTF">2025-04-06T13:01:00Z</dcterms:modified>
</cp:coreProperties>
</file>