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685" r:id="rId4"/>
    <p:sldMasterId id="2147483689" r:id="rId5"/>
  </p:sldMasterIdLst>
  <p:notesMasterIdLst>
    <p:notesMasterId r:id="rId21"/>
  </p:notesMasterIdLst>
  <p:sldIdLst>
    <p:sldId id="257" r:id="rId6"/>
    <p:sldId id="258" r:id="rId7"/>
    <p:sldId id="282" r:id="rId8"/>
    <p:sldId id="259" r:id="rId9"/>
    <p:sldId id="272" r:id="rId10"/>
    <p:sldId id="262" r:id="rId11"/>
    <p:sldId id="266" r:id="rId12"/>
    <p:sldId id="296" r:id="rId13"/>
    <p:sldId id="297" r:id="rId14"/>
    <p:sldId id="273" r:id="rId15"/>
    <p:sldId id="267" r:id="rId16"/>
    <p:sldId id="290" r:id="rId17"/>
    <p:sldId id="300" r:id="rId18"/>
    <p:sldId id="278" r:id="rId19"/>
    <p:sldId id="280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78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34847E-941C-4A90-973C-CD60920495EB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D9A708-75E8-4F5D-9B54-64F5438501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7526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ADED12-EDFD-4CA8-98F9-366E15986E6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93228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ADED12-EDFD-4CA8-98F9-366E15986E6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12585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79F9C-76B8-46F9-9103-0705A038C652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1D6AA-BDB5-4EFF-8A72-5C51EF744B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048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79F9C-76B8-46F9-9103-0705A038C652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1D6AA-BDB5-4EFF-8A72-5C51EF744B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7352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79F9C-76B8-46F9-9103-0705A038C652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1D6AA-BDB5-4EFF-8A72-5C51EF744B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5280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FC8653D-1AAC-2A58-3ED8-18031A87F3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16BD241-6A3A-4798-111F-BD0C76BD17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44FDC1-6AD3-B9C3-6DB1-1E5FEB550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FE48A3-FBB0-4D53-AD96-BBA31C39C6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4461ED2-F9BA-2E5C-B97E-D81C5EA90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00F9390-D8D5-69BE-78AD-4A13A2D08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713A8-A7D8-4655-9856-7687D49ACF6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244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2D43E7A-2ECD-0311-FA89-43B676DB7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907CEAC-DD1A-2FAC-B529-DA682FAC4E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C271071-C2B3-847B-4D82-B9109C1A9F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FE48A3-FBB0-4D53-AD96-BBA31C39C6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8D655E2-6FE4-366D-B391-675C9DC0F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78A218D-9DF4-2948-83E4-8FC7CBD6C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713A8-A7D8-4655-9856-7687D49ACF6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4340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889154-3CEE-BCB0-278E-8BBFDE6D1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87BB737-98C0-1325-6699-66221D5C7B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DF4A89A-FF0B-1EB3-B5D2-4E3B73A29E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FE48A3-FBB0-4D53-AD96-BBA31C39C6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DE735F0-81C8-CBD2-4EBC-FF3BE8A8A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A9017BC-0C3F-ABCD-4FE7-97F5465CF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713A8-A7D8-4655-9856-7687D49ACF6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4945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582C9C-6A91-82C2-5875-3EDD03A501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68D0BE9-BD01-0389-6B9F-1A36B8BD57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1A4798F-3D42-45CE-93EA-1807567BC9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8602E7C-EF32-E013-D266-615F3CE254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FE48A3-FBB0-4D53-AD96-BBA31C39C6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519819A-E46B-A265-39F9-AE62D8A56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B59B5CB-07CD-B25A-713D-A33099937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713A8-A7D8-4655-9856-7687D49ACF6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7833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3E91590-807E-9FB2-93BC-DB5CC94FC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5C6A7BF-3BFE-CCE7-C295-754777F794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0061596-6169-23AC-B9EA-AFD704A783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010E1EA-D636-C3CE-5F70-04E0923E59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C54F5D-6AD9-6693-9015-5E02376802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DA709FF9-DBC2-3B14-9CD9-2FF0448E2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FE48A3-FBB0-4D53-AD96-BBA31C39C6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B472B02-D717-F49F-B8E2-281EE4AF8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EE019EC-E0E3-48E5-B089-695AF1113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713A8-A7D8-4655-9856-7687D49ACF6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8908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8C049B-4035-8CF4-AE0A-D01DF1229C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7542121-0C07-CFC2-1FA2-98737B88E5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FE48A3-FBB0-4D53-AD96-BBA31C39C6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DDC370A-8772-270E-AD98-4C1EBE69B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C3E068B-845C-5635-7997-8EE4E5E4D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713A8-A7D8-4655-9856-7687D49ACF6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6767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B9DCB2F-0E63-43C6-1C15-5B69F167C5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FE48A3-FBB0-4D53-AD96-BBA31C39C6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6F49A97-4B52-6698-29C9-2D5C833C9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F99A02B-28DD-B88C-50F5-A74623BEF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713A8-A7D8-4655-9856-7687D49ACF6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6701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9A6B9CD-039A-CC8D-E0CB-FD28E7A45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90893F2-6370-4A6A-690D-E337DE3DF1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EF17896-3A86-5246-57EB-7459876B53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89137CE-BA9F-AC6A-CEE9-C82603AD0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FE48A3-FBB0-4D53-AD96-BBA31C39C6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A8BCE36-605C-35F7-58EF-5E5E86D7D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897D35D-0690-A4F5-8EEC-BE1E893BE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713A8-A7D8-4655-9856-7687D49ACF6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5827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79F9C-76B8-46F9-9103-0705A038C652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1D6AA-BDB5-4EFF-8A72-5C51EF744B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9211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0A7A04F-C78E-2830-AE51-F9F6D568E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73ED9D-4D2F-B804-7EFC-226496BE8A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F41D5FE-6BC3-82E1-F126-DDA98E3F25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91E9A09-40DB-3C90-AE60-B6800C483A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FE48A3-FBB0-4D53-AD96-BBA31C39C6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9853511-BB64-0F50-6D73-ED9024EDC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2C8C800-86D9-5425-7922-045146373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713A8-A7D8-4655-9856-7687D49ACF6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8986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781E655-0645-20F5-A282-5804D3EFF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A7A49EC-CC95-3534-2021-5D5AB581E3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0EA78DC-6AB6-C391-6F14-39D6BCA7BC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FE48A3-FBB0-4D53-AD96-BBA31C39C6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11A2051-C9C3-1389-F8E6-643B44475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D682550-6AE2-72EF-646F-BC29645B9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713A8-A7D8-4655-9856-7687D49ACF6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730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F0B682B-2CED-8309-F8D3-9AD5F67E5A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C331169-908A-8037-29FB-579E3DE944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00AB5B4-E318-C83D-7BDB-2F6AC03EF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FE48A3-FBB0-4D53-AD96-BBA31C39C6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9FF14A4-9183-3C5B-0030-4723822EF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7772AA5-3A5A-298E-6374-FAC381AFC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713A8-A7D8-4655-9856-7687D49ACF6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2688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9002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7C9D82-4541-49E7-A5F3-91E633D828E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A060B2-762C-4B9A-8DFE-14D1103F06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3149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7C9D82-4541-49E7-A5F3-91E633D828E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A060B2-762C-4B9A-8DFE-14D1103F06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002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7C9D82-4541-49E7-A5F3-91E633D828E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A060B2-762C-4B9A-8DFE-14D1103F06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4234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7C9D82-4541-49E7-A5F3-91E633D828E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A060B2-762C-4B9A-8DFE-14D1103F06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3973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7C9D82-4541-49E7-A5F3-91E633D828E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A060B2-762C-4B9A-8DFE-14D1103F06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9014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7C9D82-4541-49E7-A5F3-91E633D828E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A060B2-762C-4B9A-8DFE-14D1103F06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4701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79F9C-76B8-46F9-9103-0705A038C652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1D6AA-BDB5-4EFF-8A72-5C51EF744B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42411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7C9D82-4541-49E7-A5F3-91E633D828E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A060B2-762C-4B9A-8DFE-14D1103F06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7846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7C9D82-4541-49E7-A5F3-91E633D828E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A060B2-762C-4B9A-8DFE-14D1103F06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5613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7C9D82-4541-49E7-A5F3-91E633D828E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A060B2-762C-4B9A-8DFE-14D1103F06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6040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7C9D82-4541-49E7-A5F3-91E633D828E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A060B2-762C-4B9A-8DFE-14D1103F06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762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3281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226760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50287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945106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4754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79F9C-76B8-46F9-9103-0705A038C652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1D6AA-BDB5-4EFF-8A72-5C51EF744B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7757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79F9C-76B8-46F9-9103-0705A038C652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1D6AA-BDB5-4EFF-8A72-5C51EF744B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7827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79F9C-76B8-46F9-9103-0705A038C652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1D6AA-BDB5-4EFF-8A72-5C51EF744B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2419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79F9C-76B8-46F9-9103-0705A038C652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1D6AA-BDB5-4EFF-8A72-5C51EF744B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4141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79F9C-76B8-46F9-9103-0705A038C652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1D6AA-BDB5-4EFF-8A72-5C51EF744B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4866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79F9C-76B8-46F9-9103-0705A038C652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1D6AA-BDB5-4EFF-8A72-5C51EF744B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153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microsoft.com/office/2007/relationships/hdphoto" Target="../media/hdphoto2.wdp"/><Relationship Id="rId3" Type="http://schemas.openxmlformats.org/officeDocument/2006/relationships/slideLayout" Target="../slideLayouts/slideLayout37.xml"/><Relationship Id="rId7" Type="http://schemas.microsoft.com/office/2007/relationships/hdphoto" Target="../media/hdphoto1.wdp"/><Relationship Id="rId12" Type="http://schemas.openxmlformats.org/officeDocument/2006/relationships/image" Target="../media/image7.png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4.png"/><Relationship Id="rId11" Type="http://schemas.openxmlformats.org/officeDocument/2006/relationships/image" Target="../media/image6.png"/><Relationship Id="rId5" Type="http://schemas.openxmlformats.org/officeDocument/2006/relationships/theme" Target="../theme/theme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38.xml"/><Relationship Id="rId9" Type="http://schemas.openxmlformats.org/officeDocument/2006/relationships/hyperlink" Target="https://www.facebook.com/groups/629898828017053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779F9C-76B8-46F9-9103-0705A038C652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D1D6AA-BDB5-4EFF-8A72-5C51EF744B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145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DFE0161-04B9-2E2A-C345-91B2DF4D3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84CC73E-C3E9-FB21-271A-091153F039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51E858A-B9F8-DC94-3E35-7FFA63A0AB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FE48A3-FBB0-4D53-AD96-BBA31C39C6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1989771-3B51-3281-4C4B-F93869444C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7D1990C-3DDC-D01B-7DF8-1E88E8C4F5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713A8-A7D8-4655-9856-7687D49ACF6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Hồng Linh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174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3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Hồng Linh</a:t>
            </a:r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43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034474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CFE2C6-0534-47C2-9B3B-3D659EB6A94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22C86-D2B9-4879-B299-214F286FBA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Linh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10473021" y="-3937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228902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DDAFA6A7-2A0D-679C-DA19-92D5404ABB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18" r="3584"/>
          <a:stretch/>
        </p:blipFill>
        <p:spPr>
          <a:xfrm>
            <a:off x="-40333" y="-4813"/>
            <a:ext cx="12192000" cy="6858000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339458" y="769256"/>
            <a:ext cx="11513083" cy="5791201"/>
            <a:chOff x="375986" y="819150"/>
            <a:chExt cx="9865870" cy="5334000"/>
          </a:xfrm>
        </p:grpSpPr>
        <p:sp>
          <p:nvSpPr>
            <p:cNvPr id="15" name="圆角矩形 14"/>
            <p:cNvSpPr/>
            <p:nvPr/>
          </p:nvSpPr>
          <p:spPr>
            <a:xfrm>
              <a:off x="375986" y="819150"/>
              <a:ext cx="9865870" cy="5334000"/>
            </a:xfrm>
            <a:prstGeom prst="roundRect">
              <a:avLst>
                <a:gd name="adj" fmla="val 3606"/>
              </a:avLst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思源黑体 CN"/>
                <a:cs typeface="+mn-cs"/>
              </a:endParaRPr>
            </a:p>
          </p:txBody>
        </p:sp>
        <p:sp>
          <p:nvSpPr>
            <p:cNvPr id="16" name="圆角矩形 15"/>
            <p:cNvSpPr/>
            <p:nvPr/>
          </p:nvSpPr>
          <p:spPr>
            <a:xfrm>
              <a:off x="518921" y="943428"/>
              <a:ext cx="9586120" cy="5049357"/>
            </a:xfrm>
            <a:prstGeom prst="roundRect">
              <a:avLst>
                <a:gd name="adj" fmla="val 3606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思源黑体 CN"/>
                <a:cs typeface="+mn-cs"/>
              </a:endParaRPr>
            </a:p>
          </p:txBody>
        </p:sp>
      </p:grpSp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545" y="4190"/>
            <a:ext cx="1298050" cy="1099239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0066" y="4190"/>
            <a:ext cx="1298050" cy="1099239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724E9A76-632D-1A68-865B-F42F12E6900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72FFA52-3B9C-0EFF-6F07-9199A197D8AE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33B5083-AC8F-8A95-89DF-4A6F29E7EC9F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85F8665-F1CC-74D4-B462-B131C9B830D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7F19ECB-9EF4-079C-066D-8E5B0A9CF7FB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F8C8C19A-43AC-C0B6-B46A-3D0384FB1536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DE673F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cs typeface="+mj-cs"/>
              </a:rPr>
              <a:t>By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DE673F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cs typeface="+mj-cs"/>
              </a:rPr>
              <a:t>Khánh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DE673F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cs typeface="+mj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DE673F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cs typeface="+mj-cs"/>
              </a:rPr>
              <a:t>Huyền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DE673F">
                  <a:lumMod val="50000"/>
                  <a:alpha val="41000"/>
                </a:srgbClr>
              </a:solidFill>
              <a:effectLst/>
              <a:uLnTx/>
              <a:uFillTx/>
              <a:latin typeface="SVN-Ready" panose="02040603050506020204" pitchFamily="18" charset="0"/>
              <a:cs typeface="+mj-cs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A7101C8-603C-BBBA-EE6A-D709B5F281F9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19C74A4-4EC0-B669-96E0-2585D34B2455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CC133BF-2241-0CC7-5ED0-3CCA0BF3967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biLevel thresh="75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63042" y="6150063"/>
            <a:ext cx="2188654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222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microsoft.com/office/2007/relationships/hdphoto" Target="../media/hdphoto5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339" l="0" r="100000">
                        <a14:foregroundMark x1="55369" y1="3744" x2="97204" y2="5507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3008" r="941"/>
          <a:stretch/>
        </p:blipFill>
        <p:spPr>
          <a:xfrm>
            <a:off x="-23149" y="-1"/>
            <a:ext cx="12199716" cy="68580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LineDrawing/>
                    </a14:imgEffect>
                    <a14:imgEffect>
                      <a14:colorTemperature colorTemp="88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859" y="2889139"/>
            <a:ext cx="5995686" cy="29655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65717" y="3564889"/>
            <a:ext cx="592982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dirty="0">
                <a:solidFill>
                  <a:schemeClr val="accent2">
                    <a:lumMod val="75000"/>
                  </a:schemeClr>
                </a:solidFill>
                <a:latin typeface="#9Slide03 SFU Helvetica Black" panose="00000900000000000000" pitchFamily="2" charset="0"/>
              </a:rPr>
              <a:t>NGỌN LỬA</a:t>
            </a:r>
          </a:p>
          <a:p>
            <a:pPr algn="ctr"/>
            <a:r>
              <a:rPr lang="en-US" sz="7200" dirty="0">
                <a:solidFill>
                  <a:srgbClr val="002060"/>
                </a:solidFill>
                <a:latin typeface="#9Slide03 SFU Helvetica Black" panose="00000900000000000000" pitchFamily="2" charset="0"/>
              </a:rPr>
              <a:t>Ô-LIM-PÍCH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436727" y="2639314"/>
            <a:ext cx="128432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 err="1">
                <a:solidFill>
                  <a:schemeClr val="accent2">
                    <a:lumMod val="50000"/>
                  </a:schemeClr>
                </a:solidFill>
                <a:latin typeface="#9Slide05 Dinh Tran" panose="02040603050506020204" pitchFamily="18" charset="0"/>
              </a:rPr>
              <a:t>Viết</a:t>
            </a:r>
            <a:endParaRPr lang="en-US" sz="8000" dirty="0">
              <a:solidFill>
                <a:schemeClr val="accent2">
                  <a:lumMod val="50000"/>
                </a:schemeClr>
              </a:solidFill>
              <a:latin typeface="#9Slide05 Dinh Tran" panose="0204060305050602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57" y="-1"/>
            <a:ext cx="1827599" cy="18275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57" y="5729476"/>
            <a:ext cx="590335" cy="1003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363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>
            <a:extLst>
              <a:ext uri="{FF2B5EF4-FFF2-40B4-BE49-F238E27FC236}">
                <a16:creationId xmlns:a16="http://schemas.microsoft.com/office/drawing/2014/main" id="{C2ECFF84-9237-0429-1B6F-2448DC0BB7E2}"/>
              </a:ext>
            </a:extLst>
          </p:cNvPr>
          <p:cNvGrpSpPr/>
          <p:nvPr/>
        </p:nvGrpSpPr>
        <p:grpSpPr>
          <a:xfrm>
            <a:off x="1952762" y="1192277"/>
            <a:ext cx="9185383" cy="4178376"/>
            <a:chOff x="1282893" y="2598340"/>
            <a:chExt cx="4902007" cy="1311960"/>
          </a:xfrm>
        </p:grpSpPr>
        <p:sp>
          <p:nvSpPr>
            <p:cNvPr id="2" name="矩形: 圆角 1">
              <a:extLst>
                <a:ext uri="{FF2B5EF4-FFF2-40B4-BE49-F238E27FC236}">
                  <a16:creationId xmlns:a16="http://schemas.microsoft.com/office/drawing/2014/main" id="{90C12816-B30E-8912-F43D-862C1FE20432}"/>
                </a:ext>
              </a:extLst>
            </p:cNvPr>
            <p:cNvSpPr/>
            <p:nvPr/>
          </p:nvSpPr>
          <p:spPr>
            <a:xfrm>
              <a:off x="1282893" y="2598340"/>
              <a:ext cx="4902007" cy="1311960"/>
            </a:xfrm>
            <a:prstGeom prst="roundRect">
              <a:avLst>
                <a:gd name="adj" fmla="val 17635"/>
              </a:avLst>
            </a:prstGeom>
            <a:solidFill>
              <a:schemeClr val="bg1"/>
            </a:solidFill>
            <a:ln w="57150">
              <a:solidFill>
                <a:srgbClr val="7030A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id="{6D0B8747-9E79-2684-B352-7E04693FC0C0}"/>
                </a:ext>
              </a:extLst>
            </p:cNvPr>
            <p:cNvSpPr/>
            <p:nvPr/>
          </p:nvSpPr>
          <p:spPr>
            <a:xfrm>
              <a:off x="1541836" y="2917723"/>
              <a:ext cx="766401" cy="553264"/>
            </a:xfrm>
            <a:prstGeom prst="round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SVN-Yahoo" panose="02040603050506020204" pitchFamily="18" charset="0"/>
                  <a:ea typeface="胡晓波男神体" panose="02010600030101010101" pitchFamily="2" charset="-122"/>
                  <a:cs typeface="胡晓波男神体" panose="02010600030101010101" pitchFamily="2" charset="-122"/>
                </a:rPr>
                <a:t>04</a:t>
              </a:r>
              <a:endParaRPr kumimoji="0" lang="zh-CN" altLang="en-US" sz="48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endParaRP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E0086DAA-FA01-B648-E485-B48AFC66FE8D}"/>
                </a:ext>
              </a:extLst>
            </p:cNvPr>
            <p:cNvSpPr txBox="1"/>
            <p:nvPr/>
          </p:nvSpPr>
          <p:spPr>
            <a:xfrm>
              <a:off x="2446106" y="2715996"/>
              <a:ext cx="3370538" cy="9567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6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7030A0"/>
                  </a:solidFill>
                  <a:effectLst/>
                  <a:uLnTx/>
                  <a:uFillTx/>
                  <a:latin typeface="SVN-Yahoo" panose="02040603050506020204" pitchFamily="18" charset="0"/>
                  <a:ea typeface="胡晓波男神体" panose="02010600030101010101" pitchFamily="2" charset="-122"/>
                  <a:cs typeface="胡晓波男神体" panose="02010600030101010101" pitchFamily="2" charset="-122"/>
                </a:rPr>
                <a:t>LUYỆN </a:t>
              </a:r>
              <a:r>
                <a:rPr kumimoji="0" lang="en-US" altLang="zh-CN" sz="9600" b="0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srgbClr val="7030A0"/>
                  </a:solidFill>
                  <a:effectLst/>
                  <a:uLnTx/>
                  <a:uFillTx/>
                  <a:latin typeface="SVN-Yahoo" panose="02040603050506020204" pitchFamily="18" charset="0"/>
                  <a:ea typeface="胡晓波男神体" panose="02010600030101010101" pitchFamily="2" charset="-122"/>
                  <a:cs typeface="胡晓波男神体" panose="02010600030101010101" pitchFamily="2" charset="-122"/>
                </a:rPr>
                <a:t>tập</a:t>
              </a:r>
              <a:endParaRPr kumimoji="0" lang="zh-CN" altLang="en-US" sz="96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endParaRPr>
            </a:p>
          </p:txBody>
        </p:sp>
      </p:grpSp>
      <p:pic>
        <p:nvPicPr>
          <p:cNvPr id="40" name="图片 39">
            <a:extLst>
              <a:ext uri="{FF2B5EF4-FFF2-40B4-BE49-F238E27FC236}">
                <a16:creationId xmlns:a16="http://schemas.microsoft.com/office/drawing/2014/main" id="{F2AEEF1F-EBAE-D983-66AD-706B7E3E90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60" t="31979" r="39931" b="53248"/>
          <a:stretch/>
        </p:blipFill>
        <p:spPr>
          <a:xfrm>
            <a:off x="10094040" y="1566991"/>
            <a:ext cx="1044105" cy="874505"/>
          </a:xfrm>
          <a:custGeom>
            <a:avLst/>
            <a:gdLst>
              <a:gd name="connsiteX0" fmla="*/ 0 w 1955800"/>
              <a:gd name="connsiteY0" fmla="*/ 0 h 1638108"/>
              <a:gd name="connsiteX1" fmla="*/ 1955800 w 1955800"/>
              <a:gd name="connsiteY1" fmla="*/ 0 h 1638108"/>
              <a:gd name="connsiteX2" fmla="*/ 1955800 w 1955800"/>
              <a:gd name="connsiteY2" fmla="*/ 1397871 h 1638108"/>
              <a:gd name="connsiteX3" fmla="*/ 1601820 w 1955800"/>
              <a:gd name="connsiteY3" fmla="*/ 1397871 h 1638108"/>
              <a:gd name="connsiteX4" fmla="*/ 1601820 w 1955800"/>
              <a:gd name="connsiteY4" fmla="*/ 1638108 h 1638108"/>
              <a:gd name="connsiteX5" fmla="*/ 0 w 1955800"/>
              <a:gd name="connsiteY5" fmla="*/ 1638108 h 1638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55800" h="1638108">
                <a:moveTo>
                  <a:pt x="0" y="0"/>
                </a:moveTo>
                <a:lnTo>
                  <a:pt x="1955800" y="0"/>
                </a:lnTo>
                <a:lnTo>
                  <a:pt x="1955800" y="1397871"/>
                </a:lnTo>
                <a:lnTo>
                  <a:pt x="1601820" y="1397871"/>
                </a:lnTo>
                <a:lnTo>
                  <a:pt x="1601820" y="1638108"/>
                </a:lnTo>
                <a:lnTo>
                  <a:pt x="0" y="1638108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1531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51B4E8A8-57A2-24C1-3D49-3EF849A543B6}"/>
              </a:ext>
            </a:extLst>
          </p:cNvPr>
          <p:cNvSpPr/>
          <p:nvPr/>
        </p:nvSpPr>
        <p:spPr>
          <a:xfrm>
            <a:off x="401597" y="2693518"/>
            <a:ext cx="10608479" cy="3339030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3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Vận động viên Việt Nam: Ánh Viên (vận động viên bơi lội), Quang Hải, Văn Lâm, Tiến Linh, Công Phượng, Văn Hậu (cầu thủ bóng đá),...</a:t>
            </a:r>
            <a:endParaRPr lang="en-US" sz="36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nl-NL" sz="3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Vận động viên nước ngoài: Phe-đơ-rơ (vận động viên quần vợt), Rô-nan-đô, Méc-xi (cầu thủ bóng đá),.</a:t>
            </a:r>
            <a:endParaRPr lang="en-US" sz="36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35713CC-2F73-EA28-C5A6-3D6C89AB0D23}"/>
              </a:ext>
            </a:extLst>
          </p:cNvPr>
          <p:cNvSpPr txBox="1"/>
          <p:nvPr/>
        </p:nvSpPr>
        <p:spPr>
          <a:xfrm>
            <a:off x="343724" y="523575"/>
            <a:ext cx="9317858" cy="1809810"/>
          </a:xfrm>
          <a:prstGeom prst="roundRect">
            <a:avLst>
              <a:gd name="adj" fmla="val 46680"/>
            </a:avLst>
          </a:prstGeom>
          <a:solidFill>
            <a:schemeClr val="bg1"/>
          </a:solidFill>
          <a:ln w="12700">
            <a:solidFill>
              <a:schemeClr val="tx1"/>
            </a:solidFill>
            <a:prstDash val="dash"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vận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viên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Nam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endParaRPr lang="en-US" sz="4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圆角矩形 2">
            <a:extLst>
              <a:ext uri="{FF2B5EF4-FFF2-40B4-BE49-F238E27FC236}">
                <a16:creationId xmlns:a16="http://schemas.microsoft.com/office/drawing/2014/main" id="{DB68713E-A567-06E1-1406-E13EECDB98AE}"/>
              </a:ext>
            </a:extLst>
          </p:cNvPr>
          <p:cNvSpPr/>
          <p:nvPr/>
        </p:nvSpPr>
        <p:spPr>
          <a:xfrm>
            <a:off x="9410711" y="883708"/>
            <a:ext cx="2494280" cy="8820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rPr>
              <a:t>Câu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rPr>
              <a:t> 1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SVN-Yahoo" panose="02040603050506020204" pitchFamily="18" charset="0"/>
              <a:ea typeface="胡晓波男神体" panose="02010600030101010101" pitchFamily="2" charset="-122"/>
              <a:cs typeface="胡晓波男神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17617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2">
            <a:extLst>
              <a:ext uri="{FF2B5EF4-FFF2-40B4-BE49-F238E27FC236}">
                <a16:creationId xmlns:a16="http://schemas.microsoft.com/office/drawing/2014/main" id="{51B4E8A8-57A2-24C1-3D49-3EF849A543B6}"/>
              </a:ext>
            </a:extLst>
          </p:cNvPr>
          <p:cNvSpPr/>
          <p:nvPr/>
        </p:nvSpPr>
        <p:spPr>
          <a:xfrm>
            <a:off x="1713359" y="2083757"/>
            <a:ext cx="4386499" cy="1347320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44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Vích-to Huy-gô</a:t>
            </a:r>
            <a:endParaRPr lang="en-US" sz="4400" b="1" dirty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文本框 6">
            <a:extLst>
              <a:ext uri="{FF2B5EF4-FFF2-40B4-BE49-F238E27FC236}">
                <a16:creationId xmlns:a16="http://schemas.microsoft.com/office/drawing/2014/main" id="{435713CC-2F73-EA28-C5A6-3D6C89AB0D23}"/>
              </a:ext>
            </a:extLst>
          </p:cNvPr>
          <p:cNvSpPr txBox="1"/>
          <p:nvPr/>
        </p:nvSpPr>
        <p:spPr>
          <a:xfrm>
            <a:off x="2852209" y="118029"/>
            <a:ext cx="9185462" cy="1600438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tx1"/>
            </a:solidFill>
            <a:prstDash val="dash"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Tìm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tên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riêng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nước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ngoài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đúng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chính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tả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chép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vào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vở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0" name="组合 11">
            <a:extLst>
              <a:ext uri="{FF2B5EF4-FFF2-40B4-BE49-F238E27FC236}">
                <a16:creationId xmlns:a16="http://schemas.microsoft.com/office/drawing/2014/main" id="{6F750636-F62B-F4A4-8CA8-A14FD7360698}"/>
              </a:ext>
            </a:extLst>
          </p:cNvPr>
          <p:cNvGrpSpPr/>
          <p:nvPr/>
        </p:nvGrpSpPr>
        <p:grpSpPr>
          <a:xfrm>
            <a:off x="-164123" y="43743"/>
            <a:ext cx="3016332" cy="1247310"/>
            <a:chOff x="4556855" y="1511724"/>
            <a:chExt cx="3016332" cy="1247310"/>
          </a:xfrm>
        </p:grpSpPr>
        <p:sp>
          <p:nvSpPr>
            <p:cNvPr id="11" name="圆角矩形 2">
              <a:extLst>
                <a:ext uri="{FF2B5EF4-FFF2-40B4-BE49-F238E27FC236}">
                  <a16:creationId xmlns:a16="http://schemas.microsoft.com/office/drawing/2014/main" id="{DB68713E-A567-06E1-1406-E13EECDB98AE}"/>
                </a:ext>
              </a:extLst>
            </p:cNvPr>
            <p:cNvSpPr/>
            <p:nvPr/>
          </p:nvSpPr>
          <p:spPr>
            <a:xfrm>
              <a:off x="5078907" y="1877014"/>
              <a:ext cx="2494280" cy="88202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tx1">
                  <a:lumMod val="75000"/>
                  <a:lumOff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SVN-Yahoo" panose="02040603050506020204" pitchFamily="18" charset="0"/>
                  <a:ea typeface="胡晓波男神体" panose="02010600030101010101" pitchFamily="2" charset="-122"/>
                  <a:cs typeface="胡晓波男神体" panose="02010600030101010101" pitchFamily="2" charset="-122"/>
                </a:rPr>
                <a:t>Câu</a:t>
              </a:r>
              <a:r>
                <a:rPr kumimoji="0" lang="en-US" altLang="zh-C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SVN-Yahoo" panose="02040603050506020204" pitchFamily="18" charset="0"/>
                  <a:ea typeface="胡晓波男神体" panose="02010600030101010101" pitchFamily="2" charset="-122"/>
                  <a:cs typeface="胡晓波男神体" panose="02010600030101010101" pitchFamily="2" charset="-122"/>
                </a:rPr>
                <a:t> 2</a:t>
              </a:r>
              <a:endPara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endParaRPr>
            </a:p>
          </p:txBody>
        </p:sp>
        <p:pic>
          <p:nvPicPr>
            <p:cNvPr id="13" name="图片 24">
              <a:extLst>
                <a:ext uri="{FF2B5EF4-FFF2-40B4-BE49-F238E27FC236}">
                  <a16:creationId xmlns:a16="http://schemas.microsoft.com/office/drawing/2014/main" id="{07691114-60F9-5DDA-7FAC-F9D6FFB8B8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260" t="31979" r="39931" b="53248"/>
            <a:stretch/>
          </p:blipFill>
          <p:spPr>
            <a:xfrm flipH="1">
              <a:off x="4556855" y="1511724"/>
              <a:ext cx="1044105" cy="874505"/>
            </a:xfrm>
            <a:custGeom>
              <a:avLst/>
              <a:gdLst>
                <a:gd name="connsiteX0" fmla="*/ 0 w 1955800"/>
                <a:gd name="connsiteY0" fmla="*/ 0 h 1638108"/>
                <a:gd name="connsiteX1" fmla="*/ 1955800 w 1955800"/>
                <a:gd name="connsiteY1" fmla="*/ 0 h 1638108"/>
                <a:gd name="connsiteX2" fmla="*/ 1955800 w 1955800"/>
                <a:gd name="connsiteY2" fmla="*/ 1397871 h 1638108"/>
                <a:gd name="connsiteX3" fmla="*/ 1601820 w 1955800"/>
                <a:gd name="connsiteY3" fmla="*/ 1397871 h 1638108"/>
                <a:gd name="connsiteX4" fmla="*/ 1601820 w 1955800"/>
                <a:gd name="connsiteY4" fmla="*/ 1638108 h 1638108"/>
                <a:gd name="connsiteX5" fmla="*/ 0 w 1955800"/>
                <a:gd name="connsiteY5" fmla="*/ 1638108 h 1638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55800" h="1638108">
                  <a:moveTo>
                    <a:pt x="0" y="0"/>
                  </a:moveTo>
                  <a:lnTo>
                    <a:pt x="1955800" y="0"/>
                  </a:lnTo>
                  <a:lnTo>
                    <a:pt x="1955800" y="1397871"/>
                  </a:lnTo>
                  <a:lnTo>
                    <a:pt x="1601820" y="1397871"/>
                  </a:lnTo>
                  <a:lnTo>
                    <a:pt x="1601820" y="1638108"/>
                  </a:lnTo>
                  <a:lnTo>
                    <a:pt x="0" y="1638108"/>
                  </a:lnTo>
                  <a:close/>
                </a:path>
              </a:pathLst>
            </a:custGeom>
          </p:spPr>
        </p:pic>
      </p:grpSp>
      <p:sp>
        <p:nvSpPr>
          <p:cNvPr id="15" name="矩形: 圆角 2">
            <a:extLst>
              <a:ext uri="{FF2B5EF4-FFF2-40B4-BE49-F238E27FC236}">
                <a16:creationId xmlns:a16="http://schemas.microsoft.com/office/drawing/2014/main" id="{51B4E8A8-57A2-24C1-3D49-3EF849A543B6}"/>
              </a:ext>
            </a:extLst>
          </p:cNvPr>
          <p:cNvSpPr/>
          <p:nvPr/>
        </p:nvSpPr>
        <p:spPr>
          <a:xfrm>
            <a:off x="1713358" y="3567245"/>
            <a:ext cx="4386499" cy="1347320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44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Oan-tơ</a:t>
            </a:r>
            <a:endParaRPr lang="en-US" sz="4400" b="1" dirty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矩形: 圆角 2">
            <a:extLst>
              <a:ext uri="{FF2B5EF4-FFF2-40B4-BE49-F238E27FC236}">
                <a16:creationId xmlns:a16="http://schemas.microsoft.com/office/drawing/2014/main" id="{51B4E8A8-57A2-24C1-3D49-3EF849A543B6}"/>
              </a:ext>
            </a:extLst>
          </p:cNvPr>
          <p:cNvSpPr/>
          <p:nvPr/>
        </p:nvSpPr>
        <p:spPr>
          <a:xfrm>
            <a:off x="6517738" y="2083757"/>
            <a:ext cx="4386499" cy="1347320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44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Lu-xi-a</a:t>
            </a:r>
            <a:endParaRPr lang="en-US" sz="4400" b="1" dirty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矩形: 圆角 2">
            <a:extLst>
              <a:ext uri="{FF2B5EF4-FFF2-40B4-BE49-F238E27FC236}">
                <a16:creationId xmlns:a16="http://schemas.microsoft.com/office/drawing/2014/main" id="{51B4E8A8-57A2-24C1-3D49-3EF849A543B6}"/>
              </a:ext>
            </a:extLst>
          </p:cNvPr>
          <p:cNvSpPr/>
          <p:nvPr/>
        </p:nvSpPr>
        <p:spPr>
          <a:xfrm>
            <a:off x="6517737" y="3567245"/>
            <a:ext cx="4386499" cy="1347320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44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Đác-Uyn</a:t>
            </a:r>
            <a:endParaRPr lang="en-US" sz="4400" b="1" dirty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矩形: 圆角 2">
            <a:extLst>
              <a:ext uri="{FF2B5EF4-FFF2-40B4-BE49-F238E27FC236}">
                <a16:creationId xmlns:a16="http://schemas.microsoft.com/office/drawing/2014/main" id="{51B4E8A8-57A2-24C1-3D49-3EF849A543B6}"/>
              </a:ext>
            </a:extLst>
          </p:cNvPr>
          <p:cNvSpPr/>
          <p:nvPr/>
        </p:nvSpPr>
        <p:spPr>
          <a:xfrm>
            <a:off x="1713358" y="5050733"/>
            <a:ext cx="4386499" cy="1347320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44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Va-Li-a</a:t>
            </a:r>
            <a:endParaRPr lang="en-US" sz="4400" b="1" dirty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矩形: 圆角 2">
            <a:extLst>
              <a:ext uri="{FF2B5EF4-FFF2-40B4-BE49-F238E27FC236}">
                <a16:creationId xmlns:a16="http://schemas.microsoft.com/office/drawing/2014/main" id="{51B4E8A8-57A2-24C1-3D49-3EF849A543B6}"/>
              </a:ext>
            </a:extLst>
          </p:cNvPr>
          <p:cNvSpPr/>
          <p:nvPr/>
        </p:nvSpPr>
        <p:spPr>
          <a:xfrm>
            <a:off x="6517737" y="5050733"/>
            <a:ext cx="4386499" cy="1347320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44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Pu-skin</a:t>
            </a:r>
            <a:endParaRPr lang="en-US" sz="4400" b="1" dirty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4659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5" grpId="0" animBg="1"/>
      <p:bldP spid="16" grpId="0" animBg="1"/>
      <p:bldP spid="17" grpId="0" animBg="1"/>
      <p:bldP spid="17" grpId="1" animBg="1"/>
      <p:bldP spid="18" grpId="0" animBg="1"/>
      <p:bldP spid="18" grpId="1" animBg="1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>
            <a:extLst>
              <a:ext uri="{FF2B5EF4-FFF2-40B4-BE49-F238E27FC236}">
                <a16:creationId xmlns:a16="http://schemas.microsoft.com/office/drawing/2014/main" id="{C2ECFF84-9237-0429-1B6F-2448DC0BB7E2}"/>
              </a:ext>
            </a:extLst>
          </p:cNvPr>
          <p:cNvGrpSpPr/>
          <p:nvPr/>
        </p:nvGrpSpPr>
        <p:grpSpPr>
          <a:xfrm>
            <a:off x="1952762" y="1192277"/>
            <a:ext cx="9185383" cy="4178376"/>
            <a:chOff x="1282893" y="2598340"/>
            <a:chExt cx="4902007" cy="1311960"/>
          </a:xfrm>
        </p:grpSpPr>
        <p:sp>
          <p:nvSpPr>
            <p:cNvPr id="2" name="矩形: 圆角 1">
              <a:extLst>
                <a:ext uri="{FF2B5EF4-FFF2-40B4-BE49-F238E27FC236}">
                  <a16:creationId xmlns:a16="http://schemas.microsoft.com/office/drawing/2014/main" id="{90C12816-B30E-8912-F43D-862C1FE20432}"/>
                </a:ext>
              </a:extLst>
            </p:cNvPr>
            <p:cNvSpPr/>
            <p:nvPr/>
          </p:nvSpPr>
          <p:spPr>
            <a:xfrm>
              <a:off x="1282893" y="2598340"/>
              <a:ext cx="4902007" cy="1311960"/>
            </a:xfrm>
            <a:prstGeom prst="roundRect">
              <a:avLst>
                <a:gd name="adj" fmla="val 17635"/>
              </a:avLst>
            </a:prstGeom>
            <a:solidFill>
              <a:schemeClr val="bg1"/>
            </a:solidFill>
            <a:ln w="57150">
              <a:solidFill>
                <a:srgbClr val="7030A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id="{6D0B8747-9E79-2684-B352-7E04693FC0C0}"/>
                </a:ext>
              </a:extLst>
            </p:cNvPr>
            <p:cNvSpPr/>
            <p:nvPr/>
          </p:nvSpPr>
          <p:spPr>
            <a:xfrm>
              <a:off x="1541836" y="2917723"/>
              <a:ext cx="766401" cy="553264"/>
            </a:xfrm>
            <a:prstGeom prst="round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SVN-Yahoo" panose="02040603050506020204" pitchFamily="18" charset="0"/>
                  <a:ea typeface="胡晓波男神体" panose="02010600030101010101" pitchFamily="2" charset="-122"/>
                  <a:cs typeface="胡晓波男神体" panose="02010600030101010101" pitchFamily="2" charset="-122"/>
                </a:rPr>
                <a:t>05</a:t>
              </a:r>
              <a:endParaRPr kumimoji="0" lang="zh-CN" altLang="en-US" sz="48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endParaRP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E0086DAA-FA01-B648-E485-B48AFC66FE8D}"/>
                </a:ext>
              </a:extLst>
            </p:cNvPr>
            <p:cNvSpPr txBox="1"/>
            <p:nvPr/>
          </p:nvSpPr>
          <p:spPr>
            <a:xfrm>
              <a:off x="2446106" y="2715996"/>
              <a:ext cx="3370538" cy="9567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600" b="0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srgbClr val="7030A0"/>
                  </a:solidFill>
                  <a:effectLst/>
                  <a:uLnTx/>
                  <a:uFillTx/>
                  <a:latin typeface="SVN-Yahoo" panose="02040603050506020204" pitchFamily="18" charset="0"/>
                  <a:ea typeface="胡晓波男神体" panose="02010600030101010101" pitchFamily="2" charset="-122"/>
                  <a:cs typeface="胡晓波男神体" panose="02010600030101010101" pitchFamily="2" charset="-122"/>
                </a:rPr>
                <a:t>Vận</a:t>
              </a:r>
              <a:endParaRPr kumimoji="0" lang="en-US" altLang="zh-CN" sz="96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9600" dirty="0" err="1">
                  <a:ln>
                    <a:solidFill>
                      <a:prstClr val="black"/>
                    </a:solidFill>
                  </a:ln>
                  <a:solidFill>
                    <a:srgbClr val="7030A0"/>
                  </a:solidFill>
                  <a:latin typeface="SVN-Yahoo" panose="02040603050506020204" pitchFamily="18" charset="0"/>
                  <a:ea typeface="胡晓波男神体" panose="02010600030101010101" pitchFamily="2" charset="-122"/>
                  <a:cs typeface="胡晓波男神体" panose="02010600030101010101" pitchFamily="2" charset="-122"/>
                </a:rPr>
                <a:t>Dụng</a:t>
              </a:r>
              <a:endParaRPr kumimoji="0" lang="zh-CN" altLang="en-US" sz="96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endParaRPr>
            </a:p>
          </p:txBody>
        </p:sp>
      </p:grpSp>
      <p:pic>
        <p:nvPicPr>
          <p:cNvPr id="40" name="图片 39">
            <a:extLst>
              <a:ext uri="{FF2B5EF4-FFF2-40B4-BE49-F238E27FC236}">
                <a16:creationId xmlns:a16="http://schemas.microsoft.com/office/drawing/2014/main" id="{F2AEEF1F-EBAE-D983-66AD-706B7E3E90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60" t="31979" r="39931" b="53248"/>
          <a:stretch/>
        </p:blipFill>
        <p:spPr>
          <a:xfrm>
            <a:off x="10094040" y="1566991"/>
            <a:ext cx="1044105" cy="874505"/>
          </a:xfrm>
          <a:custGeom>
            <a:avLst/>
            <a:gdLst>
              <a:gd name="connsiteX0" fmla="*/ 0 w 1955800"/>
              <a:gd name="connsiteY0" fmla="*/ 0 h 1638108"/>
              <a:gd name="connsiteX1" fmla="*/ 1955800 w 1955800"/>
              <a:gd name="connsiteY1" fmla="*/ 0 h 1638108"/>
              <a:gd name="connsiteX2" fmla="*/ 1955800 w 1955800"/>
              <a:gd name="connsiteY2" fmla="*/ 1397871 h 1638108"/>
              <a:gd name="connsiteX3" fmla="*/ 1601820 w 1955800"/>
              <a:gd name="connsiteY3" fmla="*/ 1397871 h 1638108"/>
              <a:gd name="connsiteX4" fmla="*/ 1601820 w 1955800"/>
              <a:gd name="connsiteY4" fmla="*/ 1638108 h 1638108"/>
              <a:gd name="connsiteX5" fmla="*/ 0 w 1955800"/>
              <a:gd name="connsiteY5" fmla="*/ 1638108 h 1638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55800" h="1638108">
                <a:moveTo>
                  <a:pt x="0" y="0"/>
                </a:moveTo>
                <a:lnTo>
                  <a:pt x="1955800" y="0"/>
                </a:lnTo>
                <a:lnTo>
                  <a:pt x="1955800" y="1397871"/>
                </a:lnTo>
                <a:lnTo>
                  <a:pt x="1601820" y="1397871"/>
                </a:lnTo>
                <a:lnTo>
                  <a:pt x="1601820" y="1638108"/>
                </a:lnTo>
                <a:lnTo>
                  <a:pt x="0" y="1638108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38151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270" y="484377"/>
            <a:ext cx="7797460" cy="5306823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497767" y="1964626"/>
            <a:ext cx="5639522" cy="3046988"/>
          </a:xfrm>
          <a:prstGeom prst="rect">
            <a:avLst/>
          </a:prstGeom>
          <a:noFill/>
          <a:ln w="38100">
            <a:noFill/>
            <a:prstDash val="dashDot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10160">
                  <a:solidFill>
                    <a:srgbClr val="5B9BD5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SVN-Segoe Print" panose="020B0606040200020203" pitchFamily="34" charset="0"/>
                <a:ea typeface="+mn-ea"/>
                <a:cs typeface="+mn-cs"/>
              </a:rPr>
              <a:t>Nói</a:t>
            </a:r>
            <a:r>
              <a:rPr kumimoji="0" lang="en-US" sz="4800" b="1" i="0" u="none" strike="noStrike" kern="1200" cap="none" spc="0" normalizeH="0" noProof="0" dirty="0">
                <a:ln w="10160">
                  <a:solidFill>
                    <a:srgbClr val="5B9BD5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SVN-Segoe Print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 w="10160">
                  <a:solidFill>
                    <a:srgbClr val="5B9BD5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SVN-Segoe Print" panose="020B0606040200020203" pitchFamily="34" charset="0"/>
                <a:ea typeface="+mn-ea"/>
                <a:cs typeface="+mn-cs"/>
              </a:rPr>
              <a:t>với</a:t>
            </a:r>
            <a:r>
              <a:rPr kumimoji="0" lang="en-US" sz="4800" b="1" i="0" u="none" strike="noStrike" kern="1200" cap="none" spc="0" normalizeH="0" noProof="0" dirty="0">
                <a:ln w="10160">
                  <a:solidFill>
                    <a:srgbClr val="5B9BD5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SVN-Segoe Print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 w="10160">
                  <a:solidFill>
                    <a:srgbClr val="5B9BD5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SVN-Segoe Print" panose="020B0606040200020203" pitchFamily="34" charset="0"/>
                <a:ea typeface="+mn-ea"/>
                <a:cs typeface="+mn-cs"/>
              </a:rPr>
              <a:t>bạn</a:t>
            </a:r>
            <a:r>
              <a:rPr kumimoji="0" lang="en-US" sz="4800" b="1" i="0" u="none" strike="noStrike" kern="1200" cap="none" spc="0" normalizeH="0" noProof="0" dirty="0">
                <a:ln w="10160">
                  <a:solidFill>
                    <a:srgbClr val="5B9BD5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SVN-Segoe Print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 w="10160">
                  <a:solidFill>
                    <a:srgbClr val="5B9BD5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SVN-Segoe Print" panose="020B0606040200020203" pitchFamily="34" charset="0"/>
                <a:ea typeface="+mn-ea"/>
                <a:cs typeface="+mn-cs"/>
              </a:rPr>
              <a:t>về</a:t>
            </a:r>
            <a:r>
              <a:rPr kumimoji="0" lang="en-US" sz="4800" b="1" i="0" u="none" strike="noStrike" kern="1200" cap="none" spc="0" normalizeH="0" noProof="0" dirty="0">
                <a:ln w="10160">
                  <a:solidFill>
                    <a:srgbClr val="5B9BD5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SVN-Segoe Print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 w="10160">
                  <a:solidFill>
                    <a:srgbClr val="5B9BD5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SVN-Segoe Print" panose="020B0606040200020203" pitchFamily="34" charset="0"/>
                <a:ea typeface="+mn-ea"/>
                <a:cs typeface="+mn-cs"/>
              </a:rPr>
              <a:t>một</a:t>
            </a:r>
            <a:r>
              <a:rPr kumimoji="0" lang="en-US" sz="4800" b="1" i="0" u="none" strike="noStrike" kern="1200" cap="none" spc="0" normalizeH="0" noProof="0" dirty="0">
                <a:ln w="10160">
                  <a:solidFill>
                    <a:srgbClr val="5B9BD5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SVN-Segoe Print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 w="10160">
                  <a:solidFill>
                    <a:srgbClr val="5B9BD5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SVN-Segoe Print" panose="020B0606040200020203" pitchFamily="34" charset="0"/>
                <a:ea typeface="+mn-ea"/>
                <a:cs typeface="+mn-cs"/>
              </a:rPr>
              <a:t>vận</a:t>
            </a:r>
            <a:r>
              <a:rPr kumimoji="0" lang="en-US" sz="4800" b="1" i="0" u="none" strike="noStrike" kern="1200" cap="none" spc="0" normalizeH="0" noProof="0" dirty="0">
                <a:ln w="10160">
                  <a:solidFill>
                    <a:srgbClr val="5B9BD5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SVN-Segoe Print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 w="10160">
                  <a:solidFill>
                    <a:srgbClr val="5B9BD5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SVN-Segoe Print" panose="020B0606040200020203" pitchFamily="34" charset="0"/>
                <a:ea typeface="+mn-ea"/>
                <a:cs typeface="+mn-cs"/>
              </a:rPr>
              <a:t>động</a:t>
            </a:r>
            <a:r>
              <a:rPr kumimoji="0" lang="en-US" sz="4800" b="1" i="0" u="none" strike="noStrike" kern="1200" cap="none" spc="0" normalizeH="0" noProof="0" dirty="0">
                <a:ln w="10160">
                  <a:solidFill>
                    <a:srgbClr val="5B9BD5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SVN-Segoe Print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 w="10160">
                  <a:solidFill>
                    <a:srgbClr val="5B9BD5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SVN-Segoe Print" panose="020B0606040200020203" pitchFamily="34" charset="0"/>
                <a:ea typeface="+mn-ea"/>
                <a:cs typeface="+mn-cs"/>
              </a:rPr>
              <a:t>viên</a:t>
            </a:r>
            <a:r>
              <a:rPr kumimoji="0" lang="en-US" sz="4800" b="1" i="0" u="none" strike="noStrike" kern="1200" cap="none" spc="0" normalizeH="0" noProof="0" dirty="0">
                <a:ln w="10160">
                  <a:solidFill>
                    <a:srgbClr val="5B9BD5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SVN-Segoe Print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 w="10160">
                  <a:solidFill>
                    <a:srgbClr val="5B9BD5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SVN-Segoe Print" panose="020B0606040200020203" pitchFamily="34" charset="0"/>
                <a:ea typeface="+mn-ea"/>
                <a:cs typeface="+mn-cs"/>
              </a:rPr>
              <a:t>mà</a:t>
            </a:r>
            <a:r>
              <a:rPr kumimoji="0" lang="en-US" sz="4800" b="1" i="0" u="none" strike="noStrike" kern="1200" cap="none" spc="0" normalizeH="0" noProof="0" dirty="0">
                <a:ln w="10160">
                  <a:solidFill>
                    <a:srgbClr val="5B9BD5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SVN-Segoe Print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 w="10160">
                  <a:solidFill>
                    <a:srgbClr val="5B9BD5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SVN-Segoe Print" panose="020B0606040200020203" pitchFamily="34" charset="0"/>
                <a:ea typeface="+mn-ea"/>
                <a:cs typeface="+mn-cs"/>
              </a:rPr>
              <a:t>em</a:t>
            </a:r>
            <a:r>
              <a:rPr kumimoji="0" lang="en-US" sz="4800" b="1" i="0" u="none" strike="noStrike" kern="1200" cap="none" spc="0" normalizeH="0" noProof="0" dirty="0">
                <a:ln w="10160">
                  <a:solidFill>
                    <a:srgbClr val="5B9BD5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SVN-Segoe Print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 w="10160">
                  <a:solidFill>
                    <a:srgbClr val="5B9BD5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SVN-Segoe Print" panose="020B0606040200020203" pitchFamily="34" charset="0"/>
                <a:ea typeface="+mn-ea"/>
                <a:cs typeface="+mn-cs"/>
              </a:rPr>
              <a:t>yêu</a:t>
            </a:r>
            <a:r>
              <a:rPr kumimoji="0" lang="en-US" sz="4800" b="1" i="0" u="none" strike="noStrike" kern="1200" cap="none" spc="0" normalizeH="0" noProof="0" dirty="0">
                <a:ln w="10160">
                  <a:solidFill>
                    <a:srgbClr val="5B9BD5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SVN-Segoe Print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 w="10160">
                  <a:solidFill>
                    <a:srgbClr val="5B9BD5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SVN-Segoe Print" panose="020B0606040200020203" pitchFamily="34" charset="0"/>
                <a:ea typeface="+mn-ea"/>
                <a:cs typeface="+mn-cs"/>
              </a:rPr>
              <a:t>thích</a:t>
            </a:r>
            <a:endParaRPr kumimoji="0" lang="en-US" sz="13800" b="1" i="0" u="none" strike="noStrike" kern="1200" cap="none" spc="0" normalizeH="0" baseline="0" noProof="0" dirty="0">
              <a:ln w="10160">
                <a:solidFill>
                  <a:srgbClr val="5B9BD5"/>
                </a:solidFill>
                <a:prstDash val="solid"/>
              </a:ln>
              <a:solidFill>
                <a:srgbClr val="00B0F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SVN-Segoe Print" panose="020B0606040200020203" pitchFamily="34" charset="0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3992" y="2628869"/>
            <a:ext cx="3685624" cy="923330"/>
          </a:xfrm>
          <a:prstGeom prst="rect">
            <a:avLst/>
          </a:prstGeom>
          <a:solidFill>
            <a:srgbClr val="7030A0"/>
          </a:solidFill>
          <a:ln w="38100">
            <a:solidFill>
              <a:schemeClr val="tx1"/>
            </a:solidFill>
            <a:prstDash val="dashDot"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#9Slide03 IcielNovecento sans E" panose="00000900000000000000" pitchFamily="2" charset="0"/>
                <a:ea typeface="+mn-ea"/>
                <a:cs typeface="+mn-cs"/>
              </a:rPr>
              <a:t>Thực</a:t>
            </a:r>
            <a:r>
              <a:rPr kumimoji="0" lang="en-US" sz="54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#9Slide03 IcielNovecento sans E" panose="00000900000000000000" pitchFamily="2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#9Slide03 IcielNovecento sans E" panose="00000900000000000000" pitchFamily="2" charset="0"/>
                <a:ea typeface="+mn-ea"/>
                <a:cs typeface="+mn-cs"/>
              </a:rPr>
              <a:t>hành</a:t>
            </a:r>
            <a:endParaRPr kumimoji="0" lang="en-US" sz="5400" b="0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effectLst/>
              <a:uLnTx/>
              <a:uFillTx/>
              <a:latin typeface="#9Slide03 IcielNovecento sans E" panose="000009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2637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23589"/>
            <a:ext cx="1020241" cy="173441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270760" y="1874520"/>
            <a:ext cx="87325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EBC3E"/>
                </a:solidFill>
                <a:effectLst/>
                <a:uLnTx/>
                <a:uFillTx/>
                <a:latin typeface="#9Slide07 Koni" pitchFamily="2" charset="0"/>
                <a:ea typeface="+mn-ea"/>
                <a:cs typeface="+mn-cs"/>
              </a:rPr>
              <a:t>Hẹn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EBC3E"/>
                </a:solidFill>
                <a:effectLst/>
                <a:uLnTx/>
                <a:uFillTx/>
                <a:latin typeface="#9Slide07 Koni" pitchFamily="2" charset="0"/>
                <a:ea typeface="+mn-ea"/>
                <a:cs typeface="+mn-cs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EBC3E"/>
                </a:solidFill>
                <a:effectLst/>
                <a:uLnTx/>
                <a:uFillTx/>
                <a:latin typeface="#9Slide07 Koni" pitchFamily="2" charset="0"/>
                <a:ea typeface="+mn-ea"/>
                <a:cs typeface="+mn-cs"/>
              </a:rPr>
              <a:t>gặp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EBC3E"/>
                </a:solidFill>
                <a:effectLst/>
                <a:uLnTx/>
                <a:uFillTx/>
                <a:latin typeface="#9Slide07 Koni" pitchFamily="2" charset="0"/>
                <a:ea typeface="+mn-ea"/>
                <a:cs typeface="+mn-cs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EBC3E"/>
                </a:solidFill>
                <a:effectLst/>
                <a:uLnTx/>
                <a:uFillTx/>
                <a:latin typeface="#9Slide07 Koni" pitchFamily="2" charset="0"/>
                <a:ea typeface="+mn-ea"/>
                <a:cs typeface="+mn-cs"/>
              </a:rPr>
              <a:t>lại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EBC3E"/>
                </a:solidFill>
                <a:effectLst/>
                <a:uLnTx/>
                <a:uFillTx/>
                <a:latin typeface="#9Slide07 Koni" pitchFamily="2" charset="0"/>
                <a:ea typeface="+mn-ea"/>
                <a:cs typeface="+mn-cs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EBC3E"/>
                </a:solidFill>
                <a:effectLst/>
                <a:uLnTx/>
                <a:uFillTx/>
                <a:latin typeface="#9Slide07 Koni" pitchFamily="2" charset="0"/>
                <a:ea typeface="+mn-ea"/>
                <a:cs typeface="+mn-cs"/>
              </a:rPr>
              <a:t>nhé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EBC3E"/>
                </a:solidFill>
                <a:effectLst/>
                <a:uLnTx/>
                <a:uFillTx/>
                <a:latin typeface="#9Slide07 Koni" pitchFamily="2" charset="0"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914423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C2ECFF84-9237-0429-1B6F-2448DC0BB7E2}"/>
              </a:ext>
            </a:extLst>
          </p:cNvPr>
          <p:cNvGrpSpPr/>
          <p:nvPr/>
        </p:nvGrpSpPr>
        <p:grpSpPr>
          <a:xfrm>
            <a:off x="1952762" y="1192277"/>
            <a:ext cx="9185383" cy="4178376"/>
            <a:chOff x="1282893" y="2598340"/>
            <a:chExt cx="4902007" cy="1311960"/>
          </a:xfrm>
        </p:grpSpPr>
        <p:sp>
          <p:nvSpPr>
            <p:cNvPr id="2" name="矩形: 圆角 1">
              <a:extLst>
                <a:ext uri="{FF2B5EF4-FFF2-40B4-BE49-F238E27FC236}">
                  <a16:creationId xmlns:a16="http://schemas.microsoft.com/office/drawing/2014/main" id="{90C12816-B30E-8912-F43D-862C1FE20432}"/>
                </a:ext>
              </a:extLst>
            </p:cNvPr>
            <p:cNvSpPr/>
            <p:nvPr/>
          </p:nvSpPr>
          <p:spPr>
            <a:xfrm>
              <a:off x="1282893" y="2598340"/>
              <a:ext cx="4902007" cy="1311960"/>
            </a:xfrm>
            <a:prstGeom prst="roundRect">
              <a:avLst>
                <a:gd name="adj" fmla="val 17635"/>
              </a:avLst>
            </a:prstGeom>
            <a:solidFill>
              <a:schemeClr val="bg1"/>
            </a:solidFill>
            <a:ln w="57150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id="{6D0B8747-9E79-2684-B352-7E04693FC0C0}"/>
                </a:ext>
              </a:extLst>
            </p:cNvPr>
            <p:cNvSpPr/>
            <p:nvPr/>
          </p:nvSpPr>
          <p:spPr>
            <a:xfrm>
              <a:off x="1811106" y="2992710"/>
              <a:ext cx="635000" cy="553264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SVN-Yahoo" panose="02040603050506020204" pitchFamily="18" charset="0"/>
                  <a:ea typeface="胡晓波男神体" panose="02010600030101010101" pitchFamily="2" charset="-122"/>
                  <a:cs typeface="胡晓波男神体" panose="02010600030101010101" pitchFamily="2" charset="-122"/>
                </a:rPr>
                <a:t>01</a:t>
              </a:r>
              <a:endParaRPr kumimoji="0" lang="zh-CN" altLang="en-US" sz="48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endParaRP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E0086DAA-FA01-B648-E485-B48AFC66FE8D}"/>
                </a:ext>
              </a:extLst>
            </p:cNvPr>
            <p:cNvSpPr txBox="1"/>
            <p:nvPr/>
          </p:nvSpPr>
          <p:spPr>
            <a:xfrm>
              <a:off x="2446106" y="2790983"/>
              <a:ext cx="3370538" cy="9567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6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SVN-Yahoo" panose="02040603050506020204" pitchFamily="18" charset="0"/>
                  <a:ea typeface="胡晓波男神体" panose="02010600030101010101" pitchFamily="2" charset="-122"/>
                  <a:cs typeface="胡晓波男神体" panose="02010600030101010101" pitchFamily="2" charset="-122"/>
                </a:rPr>
                <a:t>KHỞI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9600" noProof="0" dirty="0">
                  <a:ln>
                    <a:solidFill>
                      <a:prstClr val="black"/>
                    </a:solidFill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latin typeface="SVN-Yahoo" panose="02040603050506020204" pitchFamily="18" charset="0"/>
                  <a:ea typeface="胡晓波男神体" panose="02010600030101010101" pitchFamily="2" charset="-122"/>
                  <a:cs typeface="胡晓波男神体" panose="02010600030101010101" pitchFamily="2" charset="-122"/>
                </a:rPr>
                <a:t>ĐỘNG</a:t>
              </a:r>
              <a:endParaRPr kumimoji="0" lang="zh-CN" altLang="en-US" sz="96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endParaRPr>
            </a:p>
          </p:txBody>
        </p:sp>
      </p:grpSp>
      <p:pic>
        <p:nvPicPr>
          <p:cNvPr id="40" name="图片 39">
            <a:extLst>
              <a:ext uri="{FF2B5EF4-FFF2-40B4-BE49-F238E27FC236}">
                <a16:creationId xmlns:a16="http://schemas.microsoft.com/office/drawing/2014/main" id="{F2AEEF1F-EBAE-D983-66AD-706B7E3E90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60" t="31979" r="39931" b="53248"/>
          <a:stretch/>
        </p:blipFill>
        <p:spPr>
          <a:xfrm>
            <a:off x="10094040" y="1566991"/>
            <a:ext cx="1044105" cy="874505"/>
          </a:xfrm>
          <a:custGeom>
            <a:avLst/>
            <a:gdLst>
              <a:gd name="connsiteX0" fmla="*/ 0 w 1955800"/>
              <a:gd name="connsiteY0" fmla="*/ 0 h 1638108"/>
              <a:gd name="connsiteX1" fmla="*/ 1955800 w 1955800"/>
              <a:gd name="connsiteY1" fmla="*/ 0 h 1638108"/>
              <a:gd name="connsiteX2" fmla="*/ 1955800 w 1955800"/>
              <a:gd name="connsiteY2" fmla="*/ 1397871 h 1638108"/>
              <a:gd name="connsiteX3" fmla="*/ 1601820 w 1955800"/>
              <a:gd name="connsiteY3" fmla="*/ 1397871 h 1638108"/>
              <a:gd name="connsiteX4" fmla="*/ 1601820 w 1955800"/>
              <a:gd name="connsiteY4" fmla="*/ 1638108 h 1638108"/>
              <a:gd name="connsiteX5" fmla="*/ 0 w 1955800"/>
              <a:gd name="connsiteY5" fmla="*/ 1638108 h 1638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55800" h="1638108">
                <a:moveTo>
                  <a:pt x="0" y="0"/>
                </a:moveTo>
                <a:lnTo>
                  <a:pt x="1955800" y="0"/>
                </a:lnTo>
                <a:lnTo>
                  <a:pt x="1955800" y="1397871"/>
                </a:lnTo>
                <a:lnTo>
                  <a:pt x="1601820" y="1397871"/>
                </a:lnTo>
                <a:lnTo>
                  <a:pt x="1601820" y="1638108"/>
                </a:lnTo>
                <a:lnTo>
                  <a:pt x="0" y="1638108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34184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>
            <a:extLst>
              <a:ext uri="{FF2B5EF4-FFF2-40B4-BE49-F238E27FC236}">
                <a16:creationId xmlns:a16="http://schemas.microsoft.com/office/drawing/2014/main" id="{C2ECFF84-9237-0429-1B6F-2448DC0BB7E2}"/>
              </a:ext>
            </a:extLst>
          </p:cNvPr>
          <p:cNvGrpSpPr/>
          <p:nvPr/>
        </p:nvGrpSpPr>
        <p:grpSpPr>
          <a:xfrm>
            <a:off x="954377" y="1566991"/>
            <a:ext cx="7640983" cy="4178376"/>
            <a:chOff x="1273116" y="2613362"/>
            <a:chExt cx="4902007" cy="1311960"/>
          </a:xfrm>
        </p:grpSpPr>
        <p:sp>
          <p:nvSpPr>
            <p:cNvPr id="2" name="矩形: 圆角 1">
              <a:extLst>
                <a:ext uri="{FF2B5EF4-FFF2-40B4-BE49-F238E27FC236}">
                  <a16:creationId xmlns:a16="http://schemas.microsoft.com/office/drawing/2014/main" id="{90C12816-B30E-8912-F43D-862C1FE20432}"/>
                </a:ext>
              </a:extLst>
            </p:cNvPr>
            <p:cNvSpPr/>
            <p:nvPr/>
          </p:nvSpPr>
          <p:spPr>
            <a:xfrm>
              <a:off x="1273116" y="2613362"/>
              <a:ext cx="4902007" cy="1311960"/>
            </a:xfrm>
            <a:prstGeom prst="roundRect">
              <a:avLst>
                <a:gd name="adj" fmla="val 17635"/>
              </a:avLst>
            </a:prstGeom>
            <a:solidFill>
              <a:schemeClr val="bg1"/>
            </a:solidFill>
            <a:ln w="57150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id="{6D0B8747-9E79-2684-B352-7E04693FC0C0}"/>
                </a:ext>
              </a:extLst>
            </p:cNvPr>
            <p:cNvSpPr/>
            <p:nvPr/>
          </p:nvSpPr>
          <p:spPr>
            <a:xfrm>
              <a:off x="1811106" y="2992710"/>
              <a:ext cx="635000" cy="553264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SVN-Yahoo" panose="02040603050506020204" pitchFamily="18" charset="0"/>
                  <a:ea typeface="胡晓波男神体" panose="02010600030101010101" pitchFamily="2" charset="-122"/>
                  <a:cs typeface="胡晓波男神体" panose="02010600030101010101" pitchFamily="2" charset="-122"/>
                </a:rPr>
                <a:t>02</a:t>
              </a:r>
              <a:endParaRPr kumimoji="0" lang="zh-CN" altLang="en-US" sz="48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endParaRP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E0086DAA-FA01-B648-E485-B48AFC66FE8D}"/>
                </a:ext>
              </a:extLst>
            </p:cNvPr>
            <p:cNvSpPr txBox="1"/>
            <p:nvPr/>
          </p:nvSpPr>
          <p:spPr>
            <a:xfrm>
              <a:off x="2446106" y="2790983"/>
              <a:ext cx="3370538" cy="8794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800" b="0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SVN-Yahoo" panose="02040603050506020204" pitchFamily="18" charset="0"/>
                  <a:ea typeface="胡晓波男神体" panose="02010600030101010101" pitchFamily="2" charset="-122"/>
                  <a:cs typeface="胡晓波男神体" panose="02010600030101010101" pitchFamily="2" charset="-122"/>
                </a:rPr>
                <a:t>Khám</a:t>
              </a:r>
              <a:endParaRPr kumimoji="0" lang="en-US" altLang="zh-CN" sz="88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8800" dirty="0" err="1">
                  <a:ln>
                    <a:solidFill>
                      <a:prstClr val="black"/>
                    </a:solidFill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latin typeface="SVN-Yahoo" panose="02040603050506020204" pitchFamily="18" charset="0"/>
                  <a:ea typeface="胡晓波男神体" panose="02010600030101010101" pitchFamily="2" charset="-122"/>
                  <a:cs typeface="胡晓波男神体" panose="02010600030101010101" pitchFamily="2" charset="-122"/>
                </a:rPr>
                <a:t>phá</a:t>
              </a:r>
              <a:endParaRPr kumimoji="0" lang="zh-CN" altLang="en-US" sz="88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endParaRPr>
            </a:p>
          </p:txBody>
        </p:sp>
      </p:grpSp>
      <p:pic>
        <p:nvPicPr>
          <p:cNvPr id="40" name="图片 39">
            <a:extLst>
              <a:ext uri="{FF2B5EF4-FFF2-40B4-BE49-F238E27FC236}">
                <a16:creationId xmlns:a16="http://schemas.microsoft.com/office/drawing/2014/main" id="{F2AEEF1F-EBAE-D983-66AD-706B7E3E90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60" t="31979" r="39931" b="53248"/>
          <a:stretch/>
        </p:blipFill>
        <p:spPr>
          <a:xfrm>
            <a:off x="10094040" y="1566991"/>
            <a:ext cx="1044105" cy="874505"/>
          </a:xfrm>
          <a:custGeom>
            <a:avLst/>
            <a:gdLst>
              <a:gd name="connsiteX0" fmla="*/ 0 w 1955800"/>
              <a:gd name="connsiteY0" fmla="*/ 0 h 1638108"/>
              <a:gd name="connsiteX1" fmla="*/ 1955800 w 1955800"/>
              <a:gd name="connsiteY1" fmla="*/ 0 h 1638108"/>
              <a:gd name="connsiteX2" fmla="*/ 1955800 w 1955800"/>
              <a:gd name="connsiteY2" fmla="*/ 1397871 h 1638108"/>
              <a:gd name="connsiteX3" fmla="*/ 1601820 w 1955800"/>
              <a:gd name="connsiteY3" fmla="*/ 1397871 h 1638108"/>
              <a:gd name="connsiteX4" fmla="*/ 1601820 w 1955800"/>
              <a:gd name="connsiteY4" fmla="*/ 1638108 h 1638108"/>
              <a:gd name="connsiteX5" fmla="*/ 0 w 1955800"/>
              <a:gd name="connsiteY5" fmla="*/ 1638108 h 1638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55800" h="1638108">
                <a:moveTo>
                  <a:pt x="0" y="0"/>
                </a:moveTo>
                <a:lnTo>
                  <a:pt x="1955800" y="0"/>
                </a:lnTo>
                <a:lnTo>
                  <a:pt x="1955800" y="1397871"/>
                </a:lnTo>
                <a:lnTo>
                  <a:pt x="1601820" y="1397871"/>
                </a:lnTo>
                <a:lnTo>
                  <a:pt x="1601820" y="1638108"/>
                </a:lnTo>
                <a:lnTo>
                  <a:pt x="0" y="1638108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68774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51B4E8A8-57A2-24C1-3D49-3EF849A543B6}"/>
              </a:ext>
            </a:extLst>
          </p:cNvPr>
          <p:cNvSpPr/>
          <p:nvPr/>
        </p:nvSpPr>
        <p:spPr>
          <a:xfrm>
            <a:off x="169762" y="744891"/>
            <a:ext cx="11852476" cy="5042451"/>
          </a:xfrm>
          <a:prstGeom prst="roundRect">
            <a:avLst>
              <a:gd name="adj" fmla="val 6084"/>
            </a:avLst>
          </a:prstGeom>
          <a:solidFill>
            <a:schemeClr val="bg1"/>
          </a:solidFill>
          <a:ln w="38100">
            <a:solidFill>
              <a:schemeClr val="accent1">
                <a:lumMod val="40000"/>
                <a:lumOff val="6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35713CC-2F73-EA28-C5A6-3D6C89AB0D23}"/>
              </a:ext>
            </a:extLst>
          </p:cNvPr>
          <p:cNvSpPr txBox="1"/>
          <p:nvPr/>
        </p:nvSpPr>
        <p:spPr>
          <a:xfrm>
            <a:off x="302822" y="1446836"/>
            <a:ext cx="11586356" cy="397031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Tục lệ tổ chức Đại hội Thể thao Ô-lim-pích đã có từ gần 3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000 năm trước ở nước 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y</a:t>
            </a: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 Lạp cổ.</a:t>
            </a:r>
          </a:p>
          <a:p>
            <a:pPr algn="just"/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    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Đại hội được tổ chức bốn năm một lần, vào tháng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Bảy</a:t>
            </a: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, thường kéo dài năm, sáu ngày. Trai tráng từ khắp nơi trên đất nước 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y</a:t>
            </a: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 Lạp đổ về thành phố Ô-lim-pi-a thi chạy, nhảy, bắn cung, đua ngựa, ném đĩa, ném lao, đấu vật,... 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r"/>
            <a:r>
              <a:rPr lang="vi-VN" sz="3200" i="1" dirty="0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 NHỮNG MẨU CHUYỆN LỊCH SỬ THẾ GIỚ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I</a:t>
            </a:r>
            <a:endParaRPr lang="vi-VN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圆角矩形 2">
            <a:extLst>
              <a:ext uri="{FF2B5EF4-FFF2-40B4-BE49-F238E27FC236}">
                <a16:creationId xmlns:a16="http://schemas.microsoft.com/office/drawing/2014/main" id="{DB68713E-A567-06E1-1406-E13EECDB98AE}"/>
              </a:ext>
            </a:extLst>
          </p:cNvPr>
          <p:cNvSpPr/>
          <p:nvPr/>
        </p:nvSpPr>
        <p:spPr>
          <a:xfrm>
            <a:off x="1886672" y="129756"/>
            <a:ext cx="8740865" cy="123027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rPr>
              <a:t>NGỌN</a:t>
            </a:r>
            <a:r>
              <a:rPr kumimoji="0" lang="en-US" altLang="zh-CN" sz="4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rPr>
              <a:t> LỬA Ô-LIM-PÍCH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VN-Yahoo" panose="02040603050506020204" pitchFamily="18" charset="0"/>
              <a:ea typeface="胡晓波男神体" panose="02010600030101010101" pitchFamily="2" charset="-122"/>
              <a:cs typeface="胡晓波男神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34697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F4324FF9-FBC6-4822-BD36-A2F3554DFF6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498"/>
          <a:stretch/>
        </p:blipFill>
        <p:spPr>
          <a:xfrm>
            <a:off x="24210" y="4399722"/>
            <a:ext cx="12197165" cy="2458278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90767" y="1516366"/>
            <a:ext cx="9847136" cy="3977672"/>
          </a:xfrm>
          <a:prstGeom prst="roundRect">
            <a:avLst>
              <a:gd name="adj" fmla="val 9499"/>
            </a:avLst>
          </a:prstGeom>
          <a:solidFill>
            <a:schemeClr val="bg1"/>
          </a:solidFill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5" name="文本框 11">
            <a:extLst>
              <a:ext uri="{FF2B5EF4-FFF2-40B4-BE49-F238E27FC236}">
                <a16:creationId xmlns:a16="http://schemas.microsoft.com/office/drawing/2014/main" id="{E0086DAA-FA01-B648-E485-B48AFC66FE8D}"/>
              </a:ext>
            </a:extLst>
          </p:cNvPr>
          <p:cNvSpPr txBox="1"/>
          <p:nvPr/>
        </p:nvSpPr>
        <p:spPr>
          <a:xfrm>
            <a:off x="0" y="171662"/>
            <a:ext cx="894339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0" i="0" u="none" strike="noStrike" kern="1200" cap="none" spc="0" normalizeH="0" baseline="0" noProof="0" dirty="0" err="1">
                <a:ln w="28575">
                  <a:solidFill>
                    <a:prstClr val="black"/>
                  </a:solidFill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rPr>
              <a:t>Nội</a:t>
            </a:r>
            <a:r>
              <a:rPr kumimoji="0" lang="en-US" altLang="zh-CN" sz="7200" b="0" i="0" u="none" strike="noStrike" kern="1200" cap="none" spc="0" normalizeH="0" baseline="0" noProof="0" dirty="0">
                <a:ln w="28575">
                  <a:solidFill>
                    <a:prstClr val="black"/>
                  </a:solidFill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rPr>
              <a:t>  dung</a:t>
            </a:r>
            <a:endParaRPr kumimoji="0" lang="zh-CN" altLang="en-US" sz="7200" b="0" i="0" u="none" strike="noStrike" kern="1200" cap="none" spc="0" normalizeH="0" baseline="0" noProof="0" dirty="0">
              <a:ln w="28575">
                <a:solidFill>
                  <a:prstClr val="black"/>
                </a:solidFill>
              </a:ln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/>
              <a:uLnTx/>
              <a:uFillTx/>
              <a:latin typeface="SVN-Yahoo" panose="02040603050506020204" pitchFamily="18" charset="0"/>
              <a:ea typeface="胡晓波男神体" panose="02010600030101010101" pitchFamily="2" charset="-122"/>
              <a:cs typeface="胡晓波男神体" panose="02010600030101010101" pitchFamily="2" charset="-122"/>
            </a:endParaRPr>
          </a:p>
        </p:txBody>
      </p:sp>
      <p:sp>
        <p:nvSpPr>
          <p:cNvPr id="48" name="文本框 40">
            <a:extLst>
              <a:ext uri="{FF2B5EF4-FFF2-40B4-BE49-F238E27FC236}">
                <a16:creationId xmlns:a16="http://schemas.microsoft.com/office/drawing/2014/main" id="{D2A0FFC3-DD0C-D576-6C42-AAB6BBD22D5C}"/>
              </a:ext>
            </a:extLst>
          </p:cNvPr>
          <p:cNvSpPr txBox="1"/>
          <p:nvPr/>
        </p:nvSpPr>
        <p:spPr>
          <a:xfrm>
            <a:off x="596727" y="1634447"/>
            <a:ext cx="773597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8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8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48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8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48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48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thao</a:t>
            </a:r>
            <a:r>
              <a:rPr lang="en-US" sz="48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8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khả</a:t>
            </a:r>
            <a:r>
              <a:rPr lang="en-US" sz="48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48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48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nối</a:t>
            </a:r>
            <a:r>
              <a:rPr lang="en-US" sz="4800" b="1" i="1" dirty="0"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48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48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48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48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en-US" sz="48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8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4800" b="1" i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đem</a:t>
            </a:r>
            <a:r>
              <a:rPr lang="en-US" sz="48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48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48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48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hoà</a:t>
            </a:r>
            <a:r>
              <a:rPr lang="en-US" sz="48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4800" b="1" i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hữu</a:t>
            </a:r>
            <a:r>
              <a:rPr lang="en-US" sz="48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nghị</a:t>
            </a:r>
            <a:r>
              <a:rPr lang="en-US" sz="48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48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48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en-US" sz="4800" b="1" i="1" dirty="0">
                <a:latin typeface="Cambria" panose="02040503050406030204" pitchFamily="18" charset="0"/>
                <a:ea typeface="Cambria" panose="02040503050406030204" pitchFamily="18" charset="0"/>
              </a:rPr>
              <a:t>,...</a:t>
            </a:r>
            <a:endParaRPr lang="en-US" sz="102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1475" y="1634447"/>
            <a:ext cx="4324350" cy="432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431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5" grpId="0"/>
      <p:bldP spid="4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37E0AC30-AEE3-408E-A76A-D6740BE711E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915" b="85700"/>
          <a:stretch/>
        </p:blipFill>
        <p:spPr>
          <a:xfrm>
            <a:off x="0" y="0"/>
            <a:ext cx="4081670" cy="980661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38CA6394-FAC6-4CFB-9209-A30FAC903D8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64" r="-636" b="85700"/>
          <a:stretch/>
        </p:blipFill>
        <p:spPr>
          <a:xfrm>
            <a:off x="6122792" y="-1"/>
            <a:ext cx="5632172" cy="98066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4324FF9-FBC6-4822-BD36-A2F3554DFF6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498"/>
          <a:stretch/>
        </p:blipFill>
        <p:spPr>
          <a:xfrm>
            <a:off x="24210" y="4399722"/>
            <a:ext cx="12197165" cy="245827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35C98A5-BA12-4ED0-B08B-1573DC58287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915" b="85700"/>
          <a:stretch/>
        </p:blipFill>
        <p:spPr>
          <a:xfrm>
            <a:off x="24210" y="0"/>
            <a:ext cx="4081670" cy="980661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67998B7F-35EB-436E-A190-D7B0FFCF0EC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64" r="-636" b="85700"/>
          <a:stretch/>
        </p:blipFill>
        <p:spPr>
          <a:xfrm>
            <a:off x="6147002" y="-1"/>
            <a:ext cx="5632172" cy="980661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306513" y="474561"/>
            <a:ext cx="11632557" cy="6048377"/>
          </a:xfrm>
          <a:prstGeom prst="roundRect">
            <a:avLst>
              <a:gd name="adj" fmla="val 9499"/>
            </a:avLst>
          </a:prstGeom>
          <a:solidFill>
            <a:schemeClr val="bg1"/>
          </a:solidFill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23" name="组合 44">
            <a:extLst>
              <a:ext uri="{FF2B5EF4-FFF2-40B4-BE49-F238E27FC236}">
                <a16:creationId xmlns:a16="http://schemas.microsoft.com/office/drawing/2014/main" id="{85C56351-589F-3B5A-C21E-E426EBA15B27}"/>
              </a:ext>
            </a:extLst>
          </p:cNvPr>
          <p:cNvGrpSpPr/>
          <p:nvPr/>
        </p:nvGrpSpPr>
        <p:grpSpPr>
          <a:xfrm>
            <a:off x="1367324" y="1617563"/>
            <a:ext cx="3728876" cy="1177090"/>
            <a:chOff x="2360277" y="2671670"/>
            <a:chExt cx="1378812" cy="892629"/>
          </a:xfrm>
        </p:grpSpPr>
        <p:grpSp>
          <p:nvGrpSpPr>
            <p:cNvPr id="24" name="组合 30">
              <a:extLst>
                <a:ext uri="{FF2B5EF4-FFF2-40B4-BE49-F238E27FC236}">
                  <a16:creationId xmlns:a16="http://schemas.microsoft.com/office/drawing/2014/main" id="{AC793EE5-7FAD-D500-A931-1920EBC60A56}"/>
                </a:ext>
              </a:extLst>
            </p:cNvPr>
            <p:cNvGrpSpPr/>
            <p:nvPr/>
          </p:nvGrpSpPr>
          <p:grpSpPr>
            <a:xfrm>
              <a:off x="2360277" y="2671670"/>
              <a:ext cx="1378812" cy="892629"/>
              <a:chOff x="1336246" y="3302000"/>
              <a:chExt cx="1076947" cy="990600"/>
            </a:xfrm>
            <a:effectLst>
              <a:outerShdw blurRad="254000" sx="102000" sy="102000" algn="ctr" rotWithShape="0">
                <a:prstClr val="black">
                  <a:alpha val="25000"/>
                </a:prstClr>
              </a:outerShdw>
            </a:effectLst>
          </p:grpSpPr>
          <p:sp>
            <p:nvSpPr>
              <p:cNvPr id="26" name="圆角矩形 27">
                <a:extLst>
                  <a:ext uri="{FF2B5EF4-FFF2-40B4-BE49-F238E27FC236}">
                    <a16:creationId xmlns:a16="http://schemas.microsoft.com/office/drawing/2014/main" id="{305A463D-AEF9-6C58-5431-6E9B1E2356F6}"/>
                  </a:ext>
                </a:extLst>
              </p:cNvPr>
              <p:cNvSpPr/>
              <p:nvPr/>
            </p:nvSpPr>
            <p:spPr>
              <a:xfrm>
                <a:off x="1336246" y="3302000"/>
                <a:ext cx="1076947" cy="9906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endParaRPr>
              </a:p>
            </p:txBody>
          </p:sp>
          <p:sp>
            <p:nvSpPr>
              <p:cNvPr id="27" name="圆角矩形 28">
                <a:extLst>
                  <a:ext uri="{FF2B5EF4-FFF2-40B4-BE49-F238E27FC236}">
                    <a16:creationId xmlns:a16="http://schemas.microsoft.com/office/drawing/2014/main" id="{C7F9C397-E9BF-FAAA-364F-AE2A86E20D34}"/>
                  </a:ext>
                </a:extLst>
              </p:cNvPr>
              <p:cNvSpPr/>
              <p:nvPr/>
            </p:nvSpPr>
            <p:spPr>
              <a:xfrm>
                <a:off x="1386922" y="3378199"/>
                <a:ext cx="988094" cy="85852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19050">
                <a:solidFill>
                  <a:srgbClr val="00B05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endParaRPr>
              </a:p>
            </p:txBody>
          </p:sp>
        </p:grpSp>
        <p:sp>
          <p:nvSpPr>
            <p:cNvPr id="25" name="文本框 40">
              <a:extLst>
                <a:ext uri="{FF2B5EF4-FFF2-40B4-BE49-F238E27FC236}">
                  <a16:creationId xmlns:a16="http://schemas.microsoft.com/office/drawing/2014/main" id="{08C0AB92-8CFF-0402-0DEF-FDC8C6055AEC}"/>
                </a:ext>
              </a:extLst>
            </p:cNvPr>
            <p:cNvSpPr txBox="1"/>
            <p:nvPr/>
          </p:nvSpPr>
          <p:spPr>
            <a:xfrm>
              <a:off x="2545119" y="2781287"/>
              <a:ext cx="1136465" cy="6301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i="1" dirty="0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Ô-</a:t>
              </a:r>
              <a:r>
                <a:rPr lang="en-US" sz="4800" b="1" i="1" dirty="0" err="1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lim</a:t>
              </a:r>
              <a:r>
                <a:rPr lang="en-US" sz="4800" b="1" i="1" dirty="0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</a:t>
              </a:r>
              <a:r>
                <a:rPr lang="en-US" sz="4800" b="1" i="1" dirty="0" err="1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pích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8" name="组合 44">
            <a:extLst>
              <a:ext uri="{FF2B5EF4-FFF2-40B4-BE49-F238E27FC236}">
                <a16:creationId xmlns:a16="http://schemas.microsoft.com/office/drawing/2014/main" id="{4EA7395E-188A-4772-C2F5-BD7C67FD0350}"/>
              </a:ext>
            </a:extLst>
          </p:cNvPr>
          <p:cNvGrpSpPr/>
          <p:nvPr/>
        </p:nvGrpSpPr>
        <p:grpSpPr>
          <a:xfrm>
            <a:off x="6840948" y="1583161"/>
            <a:ext cx="3439088" cy="1155142"/>
            <a:chOff x="2360278" y="2671670"/>
            <a:chExt cx="1258031" cy="892629"/>
          </a:xfrm>
        </p:grpSpPr>
        <p:grpSp>
          <p:nvGrpSpPr>
            <p:cNvPr id="29" name="组合 30">
              <a:extLst>
                <a:ext uri="{FF2B5EF4-FFF2-40B4-BE49-F238E27FC236}">
                  <a16:creationId xmlns:a16="http://schemas.microsoft.com/office/drawing/2014/main" id="{CC89CF56-A5DE-D17E-DC39-44D7F94AA336}"/>
                </a:ext>
              </a:extLst>
            </p:cNvPr>
            <p:cNvGrpSpPr/>
            <p:nvPr/>
          </p:nvGrpSpPr>
          <p:grpSpPr>
            <a:xfrm>
              <a:off x="2360278" y="2671670"/>
              <a:ext cx="1258031" cy="892629"/>
              <a:chOff x="1336246" y="3302000"/>
              <a:chExt cx="982608" cy="990600"/>
            </a:xfrm>
            <a:effectLst>
              <a:outerShdw blurRad="254000" sx="102000" sy="102000" algn="ctr" rotWithShape="0">
                <a:prstClr val="black">
                  <a:alpha val="25000"/>
                </a:prstClr>
              </a:outerShdw>
            </a:effectLst>
          </p:grpSpPr>
          <p:sp>
            <p:nvSpPr>
              <p:cNvPr id="31" name="圆角矩形 27">
                <a:extLst>
                  <a:ext uri="{FF2B5EF4-FFF2-40B4-BE49-F238E27FC236}">
                    <a16:creationId xmlns:a16="http://schemas.microsoft.com/office/drawing/2014/main" id="{B3043BB5-AD57-B2D5-6D2D-69341894C604}"/>
                  </a:ext>
                </a:extLst>
              </p:cNvPr>
              <p:cNvSpPr/>
              <p:nvPr/>
            </p:nvSpPr>
            <p:spPr>
              <a:xfrm>
                <a:off x="1336246" y="3302000"/>
                <a:ext cx="982608" cy="9906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endParaRPr>
              </a:p>
            </p:txBody>
          </p:sp>
          <p:sp>
            <p:nvSpPr>
              <p:cNvPr id="32" name="圆角矩形 28">
                <a:extLst>
                  <a:ext uri="{FF2B5EF4-FFF2-40B4-BE49-F238E27FC236}">
                    <a16:creationId xmlns:a16="http://schemas.microsoft.com/office/drawing/2014/main" id="{A0266E30-1C73-3D46-3B16-8183BEB9E67A}"/>
                  </a:ext>
                </a:extLst>
              </p:cNvPr>
              <p:cNvSpPr/>
              <p:nvPr/>
            </p:nvSpPr>
            <p:spPr>
              <a:xfrm>
                <a:off x="1386922" y="3378199"/>
                <a:ext cx="888921" cy="85852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19050">
                <a:solidFill>
                  <a:srgbClr val="0070C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endParaRPr>
              </a:p>
            </p:txBody>
          </p:sp>
        </p:grpSp>
        <p:sp>
          <p:nvSpPr>
            <p:cNvPr id="30" name="文本框 40">
              <a:extLst>
                <a:ext uri="{FF2B5EF4-FFF2-40B4-BE49-F238E27FC236}">
                  <a16:creationId xmlns:a16="http://schemas.microsoft.com/office/drawing/2014/main" id="{D2A0FFC3-DD0C-D576-6C42-AAB6BBD22D5C}"/>
                </a:ext>
              </a:extLst>
            </p:cNvPr>
            <p:cNvSpPr txBox="1"/>
            <p:nvPr/>
          </p:nvSpPr>
          <p:spPr>
            <a:xfrm>
              <a:off x="2452871" y="2809953"/>
              <a:ext cx="1094311" cy="6421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800" b="1" i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" panose="020B0500000000000000" pitchFamily="34" charset="-122"/>
                </a:rPr>
                <a:t>Ô-</a:t>
              </a:r>
              <a:r>
                <a:rPr lang="en-US" altLang="zh-CN" sz="4800" b="1" i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" panose="020B0500000000000000" pitchFamily="34" charset="-122"/>
                </a:rPr>
                <a:t>lim</a:t>
              </a:r>
              <a:r>
                <a:rPr lang="en-US" altLang="zh-CN" sz="4800" b="1" i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" panose="020B0500000000000000" pitchFamily="34" charset="-122"/>
                </a:rPr>
                <a:t>-pi-a</a:t>
              </a:r>
              <a:endParaRPr kumimoji="0" lang="zh-CN" alt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  <a:sym typeface="思源黑体 CN" panose="020B0500000000000000" pitchFamily="34" charset="-122"/>
              </a:endParaRPr>
            </a:p>
          </p:txBody>
        </p:sp>
      </p:grpSp>
      <p:sp>
        <p:nvSpPr>
          <p:cNvPr id="35" name="文本框 11">
            <a:extLst>
              <a:ext uri="{FF2B5EF4-FFF2-40B4-BE49-F238E27FC236}">
                <a16:creationId xmlns:a16="http://schemas.microsoft.com/office/drawing/2014/main" id="{E0086DAA-FA01-B648-E485-B48AFC66FE8D}"/>
              </a:ext>
            </a:extLst>
          </p:cNvPr>
          <p:cNvSpPr txBox="1"/>
          <p:nvPr/>
        </p:nvSpPr>
        <p:spPr>
          <a:xfrm>
            <a:off x="1675303" y="390398"/>
            <a:ext cx="894339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0" i="0" u="none" strike="noStrike" kern="1200" cap="none" spc="0" normalizeH="0" baseline="0" noProof="0" dirty="0">
                <a:ln w="28575">
                  <a:solidFill>
                    <a:prstClr val="black"/>
                  </a:solidFill>
                </a:ln>
                <a:blipFill dpi="0" rotWithShape="1"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rPr>
              <a:t>TỪ KHÓ</a:t>
            </a:r>
            <a:endParaRPr kumimoji="0" lang="zh-CN" altLang="en-US" sz="7200" b="0" i="0" u="none" strike="noStrike" kern="1200" cap="none" spc="0" normalizeH="0" baseline="0" noProof="0" dirty="0">
              <a:ln w="28575">
                <a:solidFill>
                  <a:prstClr val="black"/>
                </a:solidFill>
              </a:ln>
              <a:blipFill dpi="0"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/>
              <a:uLnTx/>
              <a:uFillTx/>
              <a:latin typeface="SVN-Yahoo" panose="02040603050506020204" pitchFamily="18" charset="0"/>
              <a:ea typeface="胡晓波男神体" panose="02010600030101010101" pitchFamily="2" charset="-122"/>
              <a:cs typeface="胡晓波男神体" panose="02010600030101010101" pitchFamily="2" charset="-122"/>
            </a:endParaRPr>
          </a:p>
        </p:txBody>
      </p:sp>
      <p:grpSp>
        <p:nvGrpSpPr>
          <p:cNvPr id="36" name="组合 44">
            <a:extLst>
              <a:ext uri="{FF2B5EF4-FFF2-40B4-BE49-F238E27FC236}">
                <a16:creationId xmlns:a16="http://schemas.microsoft.com/office/drawing/2014/main" id="{4EA7395E-188A-4772-C2F5-BD7C67FD0350}"/>
              </a:ext>
            </a:extLst>
          </p:cNvPr>
          <p:cNvGrpSpPr/>
          <p:nvPr/>
        </p:nvGrpSpPr>
        <p:grpSpPr>
          <a:xfrm>
            <a:off x="2332372" y="3121657"/>
            <a:ext cx="3547015" cy="1244144"/>
            <a:chOff x="2360278" y="2671670"/>
            <a:chExt cx="1258031" cy="892629"/>
          </a:xfrm>
        </p:grpSpPr>
        <p:grpSp>
          <p:nvGrpSpPr>
            <p:cNvPr id="39" name="组合 30">
              <a:extLst>
                <a:ext uri="{FF2B5EF4-FFF2-40B4-BE49-F238E27FC236}">
                  <a16:creationId xmlns:a16="http://schemas.microsoft.com/office/drawing/2014/main" id="{CC89CF56-A5DE-D17E-DC39-44D7F94AA336}"/>
                </a:ext>
              </a:extLst>
            </p:cNvPr>
            <p:cNvGrpSpPr/>
            <p:nvPr/>
          </p:nvGrpSpPr>
          <p:grpSpPr>
            <a:xfrm>
              <a:off x="2360278" y="2671670"/>
              <a:ext cx="1258031" cy="892629"/>
              <a:chOff x="1336246" y="3302000"/>
              <a:chExt cx="982608" cy="990600"/>
            </a:xfrm>
            <a:effectLst>
              <a:outerShdw blurRad="254000" sx="102000" sy="102000" algn="ctr" rotWithShape="0">
                <a:prstClr val="black">
                  <a:alpha val="25000"/>
                </a:prstClr>
              </a:outerShdw>
            </a:effectLst>
          </p:grpSpPr>
          <p:sp>
            <p:nvSpPr>
              <p:cNvPr id="44" name="圆角矩形 27">
                <a:extLst>
                  <a:ext uri="{FF2B5EF4-FFF2-40B4-BE49-F238E27FC236}">
                    <a16:creationId xmlns:a16="http://schemas.microsoft.com/office/drawing/2014/main" id="{B3043BB5-AD57-B2D5-6D2D-69341894C604}"/>
                  </a:ext>
                </a:extLst>
              </p:cNvPr>
              <p:cNvSpPr/>
              <p:nvPr/>
            </p:nvSpPr>
            <p:spPr>
              <a:xfrm>
                <a:off x="1336246" y="3302000"/>
                <a:ext cx="982608" cy="9906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endParaRPr>
              </a:p>
            </p:txBody>
          </p:sp>
          <p:sp>
            <p:nvSpPr>
              <p:cNvPr id="45" name="圆角矩形 28">
                <a:extLst>
                  <a:ext uri="{FF2B5EF4-FFF2-40B4-BE49-F238E27FC236}">
                    <a16:creationId xmlns:a16="http://schemas.microsoft.com/office/drawing/2014/main" id="{A0266E30-1C73-3D46-3B16-8183BEB9E67A}"/>
                  </a:ext>
                </a:extLst>
              </p:cNvPr>
              <p:cNvSpPr/>
              <p:nvPr/>
            </p:nvSpPr>
            <p:spPr>
              <a:xfrm>
                <a:off x="1386922" y="3378199"/>
                <a:ext cx="888921" cy="85852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19050">
                <a:solidFill>
                  <a:srgbClr val="F26D1F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endParaRPr>
              </a:p>
            </p:txBody>
          </p:sp>
        </p:grpSp>
        <p:sp>
          <p:nvSpPr>
            <p:cNvPr id="40" name="文本框 40">
              <a:extLst>
                <a:ext uri="{FF2B5EF4-FFF2-40B4-BE49-F238E27FC236}">
                  <a16:creationId xmlns:a16="http://schemas.microsoft.com/office/drawing/2014/main" id="{D2A0FFC3-DD0C-D576-6C42-AAB6BBD22D5C}"/>
                </a:ext>
              </a:extLst>
            </p:cNvPr>
            <p:cNvSpPr txBox="1"/>
            <p:nvPr/>
          </p:nvSpPr>
          <p:spPr>
            <a:xfrm>
              <a:off x="2740337" y="2825786"/>
              <a:ext cx="434548" cy="5962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思源黑体 CN" panose="020B0500000000000000" pitchFamily="34" charset="-122"/>
                </a:rPr>
                <a:t>Bảy</a:t>
              </a:r>
              <a:endParaRPr kumimoji="0" lang="zh-CN" alt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46" name="组合 44">
            <a:extLst>
              <a:ext uri="{FF2B5EF4-FFF2-40B4-BE49-F238E27FC236}">
                <a16:creationId xmlns:a16="http://schemas.microsoft.com/office/drawing/2014/main" id="{4EA7395E-188A-4772-C2F5-BD7C67FD0350}"/>
              </a:ext>
            </a:extLst>
          </p:cNvPr>
          <p:cNvGrpSpPr/>
          <p:nvPr/>
        </p:nvGrpSpPr>
        <p:grpSpPr>
          <a:xfrm>
            <a:off x="7580766" y="3155456"/>
            <a:ext cx="3411074" cy="1176545"/>
            <a:chOff x="2360279" y="2671670"/>
            <a:chExt cx="1309484" cy="892629"/>
          </a:xfrm>
        </p:grpSpPr>
        <p:grpSp>
          <p:nvGrpSpPr>
            <p:cNvPr id="47" name="组合 30">
              <a:extLst>
                <a:ext uri="{FF2B5EF4-FFF2-40B4-BE49-F238E27FC236}">
                  <a16:creationId xmlns:a16="http://schemas.microsoft.com/office/drawing/2014/main" id="{CC89CF56-A5DE-D17E-DC39-44D7F94AA336}"/>
                </a:ext>
              </a:extLst>
            </p:cNvPr>
            <p:cNvGrpSpPr/>
            <p:nvPr/>
          </p:nvGrpSpPr>
          <p:grpSpPr>
            <a:xfrm>
              <a:off x="2360279" y="2671670"/>
              <a:ext cx="1309484" cy="892629"/>
              <a:chOff x="1336246" y="3302000"/>
              <a:chExt cx="1022796" cy="990600"/>
            </a:xfrm>
            <a:effectLst>
              <a:outerShdw blurRad="254000" sx="102000" sy="102000" algn="ctr" rotWithShape="0">
                <a:prstClr val="black">
                  <a:alpha val="25000"/>
                </a:prstClr>
              </a:outerShdw>
            </a:effectLst>
          </p:grpSpPr>
          <p:sp>
            <p:nvSpPr>
              <p:cNvPr id="49" name="圆角矩形 27">
                <a:extLst>
                  <a:ext uri="{FF2B5EF4-FFF2-40B4-BE49-F238E27FC236}">
                    <a16:creationId xmlns:a16="http://schemas.microsoft.com/office/drawing/2014/main" id="{B3043BB5-AD57-B2D5-6D2D-69341894C604}"/>
                  </a:ext>
                </a:extLst>
              </p:cNvPr>
              <p:cNvSpPr/>
              <p:nvPr/>
            </p:nvSpPr>
            <p:spPr>
              <a:xfrm>
                <a:off x="1336246" y="3302000"/>
                <a:ext cx="1022796" cy="9906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endParaRPr>
              </a:p>
            </p:txBody>
          </p:sp>
          <p:sp>
            <p:nvSpPr>
              <p:cNvPr id="50" name="圆角矩形 28">
                <a:extLst>
                  <a:ext uri="{FF2B5EF4-FFF2-40B4-BE49-F238E27FC236}">
                    <a16:creationId xmlns:a16="http://schemas.microsoft.com/office/drawing/2014/main" id="{A0266E30-1C73-3D46-3B16-8183BEB9E67A}"/>
                  </a:ext>
                </a:extLst>
              </p:cNvPr>
              <p:cNvSpPr/>
              <p:nvPr/>
            </p:nvSpPr>
            <p:spPr>
              <a:xfrm>
                <a:off x="1386922" y="3378199"/>
                <a:ext cx="933942" cy="85852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19050">
                <a:solidFill>
                  <a:schemeClr val="accent4">
                    <a:lumMod val="7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endParaRPr>
              </a:p>
            </p:txBody>
          </p:sp>
        </p:grpSp>
        <p:sp>
          <p:nvSpPr>
            <p:cNvPr id="48" name="文本框 40">
              <a:extLst>
                <a:ext uri="{FF2B5EF4-FFF2-40B4-BE49-F238E27FC236}">
                  <a16:creationId xmlns:a16="http://schemas.microsoft.com/office/drawing/2014/main" id="{D2A0FFC3-DD0C-D576-6C42-AAB6BBD22D5C}"/>
                </a:ext>
              </a:extLst>
            </p:cNvPr>
            <p:cNvSpPr txBox="1"/>
            <p:nvPr/>
          </p:nvSpPr>
          <p:spPr>
            <a:xfrm>
              <a:off x="2478963" y="2797250"/>
              <a:ext cx="752733" cy="6304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800" b="1" i="1" dirty="0">
                  <a:solidFill>
                    <a:srgbClr val="FFC000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" panose="020B0500000000000000" pitchFamily="34" charset="-122"/>
                </a:rPr>
                <a:t>Hi </a:t>
              </a:r>
              <a:r>
                <a:rPr lang="en-US" altLang="zh-CN" sz="4800" b="1" i="1" dirty="0" err="1">
                  <a:solidFill>
                    <a:srgbClr val="FFC000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" panose="020B0500000000000000" pitchFamily="34" charset="-122"/>
                </a:rPr>
                <a:t>Lạp</a:t>
              </a:r>
              <a:endParaRPr kumimoji="0" lang="zh-CN" alt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  <a:sym typeface="思源黑体 CN" panose="020B0500000000000000" pitchFamily="34" charset="-122"/>
              </a:endParaRPr>
            </a:p>
          </p:txBody>
        </p:sp>
      </p:grpSp>
      <p:sp>
        <p:nvSpPr>
          <p:cNvPr id="53" name="文本框 40">
            <a:extLst>
              <a:ext uri="{FF2B5EF4-FFF2-40B4-BE49-F238E27FC236}">
                <a16:creationId xmlns:a16="http://schemas.microsoft.com/office/drawing/2014/main" id="{D2A0FFC3-DD0C-D576-6C42-AAB6BBD22D5C}"/>
              </a:ext>
            </a:extLst>
          </p:cNvPr>
          <p:cNvSpPr txBox="1"/>
          <p:nvPr/>
        </p:nvSpPr>
        <p:spPr>
          <a:xfrm>
            <a:off x="720067" y="4806562"/>
            <a:ext cx="111415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" panose="020B0500000000000000" pitchFamily="34" charset="-122"/>
              </a:rPr>
              <a:t>=&gt; </a:t>
            </a:r>
            <a:r>
              <a:rPr kumimoji="0" lang="en-US" altLang="zh-CN" sz="48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" panose="020B0500000000000000" pitchFamily="34" charset="-122"/>
              </a:rPr>
              <a:t>Viết</a:t>
            </a:r>
            <a:r>
              <a:rPr kumimoji="0" lang="en-US" altLang="zh-CN" sz="4800" b="1" i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" panose="020B0500000000000000" pitchFamily="34" charset="-122"/>
              </a:rPr>
              <a:t> </a:t>
            </a:r>
            <a:r>
              <a:rPr kumimoji="0" lang="en-US" altLang="zh-CN" sz="4800" b="1" i="1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" panose="020B0500000000000000" pitchFamily="34" charset="-122"/>
              </a:rPr>
              <a:t>hoa</a:t>
            </a:r>
            <a:r>
              <a:rPr kumimoji="0" lang="en-US" altLang="zh-CN" sz="4800" b="1" i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" panose="020B0500000000000000" pitchFamily="34" charset="-122"/>
              </a:rPr>
              <a:t> </a:t>
            </a:r>
            <a:r>
              <a:rPr kumimoji="0" lang="en-US" altLang="zh-CN" sz="4800" b="1" i="1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" panose="020B0500000000000000" pitchFamily="34" charset="-122"/>
              </a:rPr>
              <a:t>chữ</a:t>
            </a:r>
            <a:r>
              <a:rPr kumimoji="0" lang="en-US" altLang="zh-CN" sz="4800" b="1" i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" panose="020B0500000000000000" pitchFamily="34" charset="-122"/>
              </a:rPr>
              <a:t> </a:t>
            </a:r>
            <a:r>
              <a:rPr kumimoji="0" lang="en-US" altLang="zh-CN" sz="4800" b="1" i="1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" panose="020B0500000000000000" pitchFamily="34" charset="-122"/>
              </a:rPr>
              <a:t>cái</a:t>
            </a:r>
            <a:r>
              <a:rPr kumimoji="0" lang="en-US" altLang="zh-CN" sz="4800" b="1" i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" panose="020B0500000000000000" pitchFamily="34" charset="-122"/>
              </a:rPr>
              <a:t> </a:t>
            </a:r>
            <a:r>
              <a:rPr kumimoji="0" lang="en-US" altLang="zh-CN" sz="4800" b="1" i="1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" panose="020B0500000000000000" pitchFamily="34" charset="-122"/>
              </a:rPr>
              <a:t>đầu</a:t>
            </a:r>
            <a:r>
              <a:rPr kumimoji="0" lang="en-US" altLang="zh-CN" sz="4800" b="1" i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" panose="020B0500000000000000" pitchFamily="34" charset="-122"/>
              </a:rPr>
              <a:t> </a:t>
            </a:r>
            <a:r>
              <a:rPr kumimoji="0" lang="en-US" altLang="zh-CN" sz="4800" b="1" i="1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" panose="020B0500000000000000" pitchFamily="34" charset="-122"/>
              </a:rPr>
              <a:t>tiên</a:t>
            </a:r>
            <a:r>
              <a:rPr kumimoji="0" lang="en-US" altLang="zh-CN" sz="4800" b="1" i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" panose="020B0500000000000000" pitchFamily="34" charset="-122"/>
              </a:rPr>
              <a:t> ở </a:t>
            </a:r>
            <a:r>
              <a:rPr kumimoji="0" lang="en-US" altLang="zh-CN" sz="4800" b="1" i="1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" panose="020B0500000000000000" pitchFamily="34" charset="-122"/>
              </a:rPr>
              <a:t>mỗi</a:t>
            </a:r>
            <a:r>
              <a:rPr kumimoji="0" lang="en-US" altLang="zh-CN" sz="4800" b="1" i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" panose="020B0500000000000000" pitchFamily="34" charset="-122"/>
              </a:rPr>
              <a:t> </a:t>
            </a:r>
            <a:r>
              <a:rPr kumimoji="0" lang="en-US" altLang="zh-CN" sz="4800" b="1" i="1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" panose="020B0500000000000000" pitchFamily="34" charset="-122"/>
              </a:rPr>
              <a:t>tiếng</a:t>
            </a:r>
            <a:endParaRPr kumimoji="0" lang="zh-CN" altLang="en-US" sz="4800" b="1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  <a:ea typeface="字魂131号-酷乐潮玩体" panose="00000500000000000000" pitchFamily="2" charset="-122"/>
              <a:cs typeface="+mn-ea"/>
              <a:sym typeface="思源黑体 CN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43571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5" grpId="0"/>
      <p:bldP spid="5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>
            <a:extLst>
              <a:ext uri="{FF2B5EF4-FFF2-40B4-BE49-F238E27FC236}">
                <a16:creationId xmlns:a16="http://schemas.microsoft.com/office/drawing/2014/main" id="{C2ECFF84-9237-0429-1B6F-2448DC0BB7E2}"/>
              </a:ext>
            </a:extLst>
          </p:cNvPr>
          <p:cNvGrpSpPr/>
          <p:nvPr/>
        </p:nvGrpSpPr>
        <p:grpSpPr>
          <a:xfrm>
            <a:off x="1721268" y="3206272"/>
            <a:ext cx="9185383" cy="2997758"/>
            <a:chOff x="1282893" y="2598340"/>
            <a:chExt cx="4902007" cy="1311960"/>
          </a:xfrm>
        </p:grpSpPr>
        <p:sp>
          <p:nvSpPr>
            <p:cNvPr id="2" name="矩形: 圆角 1">
              <a:extLst>
                <a:ext uri="{FF2B5EF4-FFF2-40B4-BE49-F238E27FC236}">
                  <a16:creationId xmlns:a16="http://schemas.microsoft.com/office/drawing/2014/main" id="{90C12816-B30E-8912-F43D-862C1FE20432}"/>
                </a:ext>
              </a:extLst>
            </p:cNvPr>
            <p:cNvSpPr/>
            <p:nvPr/>
          </p:nvSpPr>
          <p:spPr>
            <a:xfrm>
              <a:off x="1282893" y="2598340"/>
              <a:ext cx="4902007" cy="1311960"/>
            </a:xfrm>
            <a:prstGeom prst="roundRect">
              <a:avLst>
                <a:gd name="adj" fmla="val 17635"/>
              </a:avLst>
            </a:prstGeom>
            <a:solidFill>
              <a:schemeClr val="bg1"/>
            </a:solidFill>
            <a:ln w="57150">
              <a:solidFill>
                <a:srgbClr val="00B0F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id="{6D0B8747-9E79-2684-B352-7E04693FC0C0}"/>
                </a:ext>
              </a:extLst>
            </p:cNvPr>
            <p:cNvSpPr/>
            <p:nvPr/>
          </p:nvSpPr>
          <p:spPr>
            <a:xfrm>
              <a:off x="1541836" y="2917723"/>
              <a:ext cx="766401" cy="553264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SVN-Yahoo" panose="02040603050506020204" pitchFamily="18" charset="0"/>
                  <a:ea typeface="胡晓波男神体" panose="02010600030101010101" pitchFamily="2" charset="-122"/>
                  <a:cs typeface="胡晓波男神体" panose="02010600030101010101" pitchFamily="2" charset="-122"/>
                </a:rPr>
                <a:t>03</a:t>
              </a:r>
              <a:endParaRPr kumimoji="0" lang="zh-CN" altLang="en-US" sz="48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endParaRP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E0086DAA-FA01-B648-E485-B48AFC66FE8D}"/>
                </a:ext>
              </a:extLst>
            </p:cNvPr>
            <p:cNvSpPr txBox="1"/>
            <p:nvPr/>
          </p:nvSpPr>
          <p:spPr>
            <a:xfrm>
              <a:off x="2458461" y="2847403"/>
              <a:ext cx="3370538" cy="6668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600" b="0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srgbClr val="4472C4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SVN-Yahoo" panose="02040603050506020204" pitchFamily="18" charset="0"/>
                  <a:ea typeface="胡晓波男神体" panose="02010600030101010101" pitchFamily="2" charset="-122"/>
                  <a:cs typeface="胡晓波男神体" panose="02010600030101010101" pitchFamily="2" charset="-122"/>
                </a:rPr>
                <a:t>Nghe-viết</a:t>
              </a:r>
              <a:endParaRPr kumimoji="0" lang="en-US" altLang="zh-CN" sz="66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4472C4">
                    <a:lumMod val="60000"/>
                    <a:lumOff val="40000"/>
                  </a:srgbClr>
                </a:solidFill>
                <a:effectLst/>
                <a:uLnTx/>
                <a:uFillTx/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6600" dirty="0" err="1">
                  <a:ln>
                    <a:solidFill>
                      <a:prstClr val="black"/>
                    </a:solidFill>
                  </a:ln>
                  <a:solidFill>
                    <a:srgbClr val="4472C4">
                      <a:lumMod val="60000"/>
                      <a:lumOff val="40000"/>
                    </a:srgbClr>
                  </a:solidFill>
                  <a:latin typeface="SVN-Yahoo" panose="02040603050506020204" pitchFamily="18" charset="0"/>
                  <a:ea typeface="胡晓波男神体" panose="02010600030101010101" pitchFamily="2" charset="-122"/>
                  <a:cs typeface="胡晓波男神体" panose="02010600030101010101" pitchFamily="2" charset="-122"/>
                </a:rPr>
                <a:t>Chính</a:t>
              </a:r>
              <a:r>
                <a:rPr lang="en-US" altLang="zh-CN" sz="6600" dirty="0">
                  <a:ln>
                    <a:solidFill>
                      <a:prstClr val="black"/>
                    </a:solidFill>
                  </a:ln>
                  <a:solidFill>
                    <a:srgbClr val="4472C4">
                      <a:lumMod val="60000"/>
                      <a:lumOff val="40000"/>
                    </a:srgbClr>
                  </a:solidFill>
                  <a:latin typeface="SVN-Yahoo" panose="02040603050506020204" pitchFamily="18" charset="0"/>
                  <a:ea typeface="胡晓波男神体" panose="02010600030101010101" pitchFamily="2" charset="-122"/>
                  <a:cs typeface="胡晓波男神体" panose="02010600030101010101" pitchFamily="2" charset="-122"/>
                </a:rPr>
                <a:t> </a:t>
              </a:r>
              <a:r>
                <a:rPr lang="en-US" altLang="zh-CN" sz="6600" dirty="0" err="1">
                  <a:ln>
                    <a:solidFill>
                      <a:prstClr val="black"/>
                    </a:solidFill>
                  </a:ln>
                  <a:solidFill>
                    <a:srgbClr val="4472C4">
                      <a:lumMod val="60000"/>
                      <a:lumOff val="40000"/>
                    </a:srgbClr>
                  </a:solidFill>
                  <a:latin typeface="SVN-Yahoo" panose="02040603050506020204" pitchFamily="18" charset="0"/>
                  <a:ea typeface="胡晓波男神体" panose="02010600030101010101" pitchFamily="2" charset="-122"/>
                  <a:cs typeface="胡晓波男神体" panose="02010600030101010101" pitchFamily="2" charset="-122"/>
                </a:rPr>
                <a:t>tả</a:t>
              </a:r>
              <a:endParaRPr kumimoji="0" lang="zh-CN" altLang="en-US" sz="66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4472C4">
                    <a:lumMod val="60000"/>
                    <a:lumOff val="40000"/>
                  </a:srgbClr>
                </a:solidFill>
                <a:effectLst/>
                <a:uLnTx/>
                <a:uFillTx/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endParaRPr>
            </a:p>
          </p:txBody>
        </p:sp>
      </p:grpSp>
      <p:pic>
        <p:nvPicPr>
          <p:cNvPr id="40" name="图片 39">
            <a:extLst>
              <a:ext uri="{FF2B5EF4-FFF2-40B4-BE49-F238E27FC236}">
                <a16:creationId xmlns:a16="http://schemas.microsoft.com/office/drawing/2014/main" id="{F2AEEF1F-EBAE-D983-66AD-706B7E3E90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60" t="31979" r="39931" b="53248"/>
          <a:stretch/>
        </p:blipFill>
        <p:spPr>
          <a:xfrm>
            <a:off x="10094040" y="1566991"/>
            <a:ext cx="1044105" cy="874505"/>
          </a:xfrm>
          <a:custGeom>
            <a:avLst/>
            <a:gdLst>
              <a:gd name="connsiteX0" fmla="*/ 0 w 1955800"/>
              <a:gd name="connsiteY0" fmla="*/ 0 h 1638108"/>
              <a:gd name="connsiteX1" fmla="*/ 1955800 w 1955800"/>
              <a:gd name="connsiteY1" fmla="*/ 0 h 1638108"/>
              <a:gd name="connsiteX2" fmla="*/ 1955800 w 1955800"/>
              <a:gd name="connsiteY2" fmla="*/ 1397871 h 1638108"/>
              <a:gd name="connsiteX3" fmla="*/ 1601820 w 1955800"/>
              <a:gd name="connsiteY3" fmla="*/ 1397871 h 1638108"/>
              <a:gd name="connsiteX4" fmla="*/ 1601820 w 1955800"/>
              <a:gd name="connsiteY4" fmla="*/ 1638108 h 1638108"/>
              <a:gd name="connsiteX5" fmla="*/ 0 w 1955800"/>
              <a:gd name="connsiteY5" fmla="*/ 1638108 h 1638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55800" h="1638108">
                <a:moveTo>
                  <a:pt x="0" y="0"/>
                </a:moveTo>
                <a:lnTo>
                  <a:pt x="1955800" y="0"/>
                </a:lnTo>
                <a:lnTo>
                  <a:pt x="1955800" y="1397871"/>
                </a:lnTo>
                <a:lnTo>
                  <a:pt x="1601820" y="1397871"/>
                </a:lnTo>
                <a:lnTo>
                  <a:pt x="1601820" y="1638108"/>
                </a:lnTo>
                <a:lnTo>
                  <a:pt x="0" y="1638108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16556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0EDE78F-0327-D7E0-B75B-25E843CB6D6F}"/>
              </a:ext>
            </a:extLst>
          </p:cNvPr>
          <p:cNvGrpSpPr/>
          <p:nvPr/>
        </p:nvGrpSpPr>
        <p:grpSpPr>
          <a:xfrm>
            <a:off x="2129883" y="1519355"/>
            <a:ext cx="8296507" cy="4792236"/>
            <a:chOff x="2252546" y="1541657"/>
            <a:chExt cx="8296507" cy="4792236"/>
          </a:xfrm>
        </p:grpSpPr>
        <p:pic>
          <p:nvPicPr>
            <p:cNvPr id="1026" name="Picture 2" descr="Tư thế ngồi học đúng cách - YouTube">
              <a:extLst>
                <a:ext uri="{FF2B5EF4-FFF2-40B4-BE49-F238E27FC236}">
                  <a16:creationId xmlns:a16="http://schemas.microsoft.com/office/drawing/2014/main" id="{B3B94219-B49B-5E73-134A-4CBAE196148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78" r="1546"/>
            <a:stretch/>
          </p:blipFill>
          <p:spPr bwMode="auto">
            <a:xfrm>
              <a:off x="2252546" y="1541657"/>
              <a:ext cx="8296507" cy="47922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A20A38C4-1932-EDD1-4DB0-C6905E650108}"/>
                </a:ext>
              </a:extLst>
            </p:cNvPr>
            <p:cNvSpPr/>
            <p:nvPr/>
          </p:nvSpPr>
          <p:spPr>
            <a:xfrm>
              <a:off x="7950818" y="1639229"/>
              <a:ext cx="2598235" cy="8920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0D6D7546-9340-4301-E66C-EEA36F719A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0360" y="888392"/>
            <a:ext cx="8291279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222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51B4E8A8-57A2-24C1-3D49-3EF849A543B6}"/>
              </a:ext>
            </a:extLst>
          </p:cNvPr>
          <p:cNvSpPr/>
          <p:nvPr/>
        </p:nvSpPr>
        <p:spPr>
          <a:xfrm>
            <a:off x="169762" y="744891"/>
            <a:ext cx="11852476" cy="5042451"/>
          </a:xfrm>
          <a:prstGeom prst="roundRect">
            <a:avLst>
              <a:gd name="adj" fmla="val 6084"/>
            </a:avLst>
          </a:prstGeom>
          <a:solidFill>
            <a:schemeClr val="bg1"/>
          </a:solidFill>
          <a:ln w="38100">
            <a:solidFill>
              <a:schemeClr val="accent1">
                <a:lumMod val="40000"/>
                <a:lumOff val="6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35713CC-2F73-EA28-C5A6-3D6C89AB0D23}"/>
              </a:ext>
            </a:extLst>
          </p:cNvPr>
          <p:cNvSpPr txBox="1"/>
          <p:nvPr/>
        </p:nvSpPr>
        <p:spPr>
          <a:xfrm>
            <a:off x="302822" y="1446836"/>
            <a:ext cx="11586356" cy="397031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Tục lệ tổ chức Đại hội Thể thao Ô-lim-pích đã có từ gần 3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000 năm trước ở nước Hi Lạp cổ.</a:t>
            </a:r>
          </a:p>
          <a:p>
            <a:pPr algn="just"/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    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Đại hội được tổ chức bốn năm một lần, vào tháng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Bảy</a:t>
            </a: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, thường kéo dài năm, sáu ngày. Trai tráng từ khắp nơi trên đất nước Hi Lạp đổ về thành phố Ô-lim-pi-a thi chạy, nhảy, bắn cung, đua ngựa, ném đĩa, ném lao, đấu vật,... 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r"/>
            <a:r>
              <a:rPr lang="vi-VN" sz="3200" i="1" dirty="0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 NHỮNG MẨU CHUYỆN LỊCH SỬ THẾ GIỚ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I</a:t>
            </a:r>
            <a:endParaRPr lang="vi-VN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圆角矩形 2">
            <a:extLst>
              <a:ext uri="{FF2B5EF4-FFF2-40B4-BE49-F238E27FC236}">
                <a16:creationId xmlns:a16="http://schemas.microsoft.com/office/drawing/2014/main" id="{DB68713E-A567-06E1-1406-E13EECDB98AE}"/>
              </a:ext>
            </a:extLst>
          </p:cNvPr>
          <p:cNvSpPr/>
          <p:nvPr/>
        </p:nvSpPr>
        <p:spPr>
          <a:xfrm>
            <a:off x="1886672" y="129756"/>
            <a:ext cx="8740865" cy="123027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rPr>
              <a:t>NGỌN</a:t>
            </a:r>
            <a:r>
              <a:rPr kumimoji="0" lang="en-US" altLang="zh-CN" sz="4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rPr>
              <a:t> LỬA Ô-LIM-PÍCH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VN-Yahoo" panose="02040603050506020204" pitchFamily="18" charset="0"/>
              <a:ea typeface="胡晓波男神体" panose="02010600030101010101" pitchFamily="2" charset="-122"/>
              <a:cs typeface="胡晓波男神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09459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30ydlyk0">
      <a:majorFont>
        <a:latin typeface="字魂27号-布丁体" panose="020F0302020204030204"/>
        <a:ea typeface="字魂27号-布丁体"/>
        <a:cs typeface=""/>
      </a:majorFont>
      <a:minorFont>
        <a:latin typeface="字魂27号-布丁体" panose="020F0502020204030204"/>
        <a:ea typeface="字魂27号-布丁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​​">
  <a:themeElements>
    <a:clrScheme name="自定义 99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DE673F"/>
      </a:accent1>
      <a:accent2>
        <a:srgbClr val="DE673F"/>
      </a:accent2>
      <a:accent3>
        <a:srgbClr val="DE673F"/>
      </a:accent3>
      <a:accent4>
        <a:srgbClr val="DE673F"/>
      </a:accent4>
      <a:accent5>
        <a:srgbClr val="DE673F"/>
      </a:accent5>
      <a:accent6>
        <a:srgbClr val="DE673F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70C0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</TotalTime>
  <Words>385</Words>
  <Application>Microsoft Office PowerPoint</Application>
  <PresentationFormat>Widescreen</PresentationFormat>
  <Paragraphs>50</Paragraphs>
  <Slides>15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15</vt:i4>
      </vt:variant>
    </vt:vector>
  </HeadingPairs>
  <TitlesOfParts>
    <vt:vector size="39" baseType="lpstr">
      <vt:lpstr>等线</vt:lpstr>
      <vt:lpstr>等线 Light</vt:lpstr>
      <vt:lpstr>#9Slide03 IcielNovecento sans E</vt:lpstr>
      <vt:lpstr>#9Slide03 SFU Helvetica Black</vt:lpstr>
      <vt:lpstr>#9Slide05 Dinh Tran</vt:lpstr>
      <vt:lpstr>#9Slide07 Altus</vt:lpstr>
      <vt:lpstr>#9Slide07 HoneyCream</vt:lpstr>
      <vt:lpstr>#9Slide07 Koni</vt:lpstr>
      <vt:lpstr>Arial</vt:lpstr>
      <vt:lpstr>Calibri</vt:lpstr>
      <vt:lpstr>Calibri Light</vt:lpstr>
      <vt:lpstr>Cambria</vt:lpstr>
      <vt:lpstr>SVN-Newton</vt:lpstr>
      <vt:lpstr>SVN-Ready</vt:lpstr>
      <vt:lpstr>SVN-Segoe Print</vt:lpstr>
      <vt:lpstr>SVN-Yahoo</vt:lpstr>
      <vt:lpstr>Times New Roman</vt:lpstr>
      <vt:lpstr>字魂27号-布丁体</vt:lpstr>
      <vt:lpstr>思源黑体 CN</vt:lpstr>
      <vt:lpstr>Office Theme</vt:lpstr>
      <vt:lpstr>Office 主题​​</vt:lpstr>
      <vt:lpstr>Office 主题</vt:lpstr>
      <vt:lpstr>1_Office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Thị Hồng Linh</dc:creator>
  <cp:lastModifiedBy>ong si</cp:lastModifiedBy>
  <cp:revision>16</cp:revision>
  <dcterms:created xsi:type="dcterms:W3CDTF">2023-04-16T08:54:38Z</dcterms:created>
  <dcterms:modified xsi:type="dcterms:W3CDTF">2025-04-26T15:11:58Z</dcterms:modified>
</cp:coreProperties>
</file>