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92" r:id="rId2"/>
    <p:sldId id="289" r:id="rId3"/>
    <p:sldId id="262" r:id="rId4"/>
    <p:sldId id="288" r:id="rId5"/>
    <p:sldId id="261" r:id="rId6"/>
    <p:sldId id="266" r:id="rId7"/>
    <p:sldId id="293" r:id="rId8"/>
    <p:sldId id="294" r:id="rId9"/>
    <p:sldId id="301" r:id="rId10"/>
    <p:sldId id="300" r:id="rId11"/>
    <p:sldId id="304" r:id="rId12"/>
    <p:sldId id="305" r:id="rId13"/>
    <p:sldId id="298" r:id="rId14"/>
    <p:sldId id="302" r:id="rId15"/>
    <p:sldId id="272" r:id="rId16"/>
    <p:sldId id="296" r:id="rId17"/>
    <p:sldId id="290" r:id="rId18"/>
    <p:sldId id="299" r:id="rId19"/>
    <p:sldId id="303" r:id="rId20"/>
    <p:sldId id="291" r:id="rId21"/>
    <p:sldId id="26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54"/>
    <a:srgbClr val="E67D32"/>
    <a:srgbClr val="7FBFFF"/>
    <a:srgbClr val="2D6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97E6C-819E-40F0-8682-72F96933DE71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6851-A09B-46DB-B361-726CA8756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lên</a:t>
            </a:r>
            <a:r>
              <a:rPr lang="en-US" baseline="0" dirty="0"/>
              <a:t>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6851-A09B-46DB-B361-726CA87566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B6851-A09B-46DB-B361-726CA87566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8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49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93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 l="-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18" y="447332"/>
            <a:ext cx="11354765" cy="59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82" y="758086"/>
            <a:ext cx="8228119" cy="3348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889" y="4438625"/>
            <a:ext cx="10926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mình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nó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theo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tây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sang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đông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1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82" y="758086"/>
            <a:ext cx="8228119" cy="3348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889" y="4438625"/>
            <a:ext cx="10926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Nếu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nhìn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cực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Bắc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xuống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,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ngược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kim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đồng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hồ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84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982" y="758086"/>
            <a:ext cx="8228119" cy="3348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5889" y="4438625"/>
            <a:ext cx="109266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theo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tây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sang </a:t>
            </a:r>
            <a:r>
              <a:rPr lang="en-US" altLang="zh-CN" sz="44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đông</a:t>
            </a:r>
            <a:r>
              <a:rPr lang="en-US" altLang="zh-CN" sz="44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01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79"/>
            <a:ext cx="1316813" cy="16306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8406" y="551227"/>
            <a:ext cx="10926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Chỉ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Trăng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</a:p>
          <a:p>
            <a:pPr lvl="0" algn="ctr"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trên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4.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字魂100号-方方先锋体" panose="00000500000000000000" charset="-122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114" y="1658036"/>
            <a:ext cx="7067772" cy="46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01" y="593166"/>
            <a:ext cx="5644337" cy="37478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736" y="4341005"/>
            <a:ext cx="111221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Trăng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quay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theo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tây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sang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đông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Nếu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nhìn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cực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Bắc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xuống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,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Trăng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quay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ngược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kim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đồng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hồ</a:t>
            </a:r>
            <a:r>
              <a:rPr lang="en-US" altLang="zh-CN" sz="4000" b="1" dirty="0">
                <a:solidFill>
                  <a:srgbClr val="FFC00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2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104974" y="2013615"/>
            <a:ext cx="595440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Khi</a:t>
            </a:r>
            <a:r>
              <a:rPr kumimoji="1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chuyển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động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quanh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Trái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Đất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,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Mặt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Trăng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luôn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hướng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một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mặt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về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Trái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 </a:t>
            </a:r>
            <a:r>
              <a:rPr kumimoji="1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Đất</a:t>
            </a:r>
            <a:r>
              <a:rPr kumimoji="1" lang="en-US" altLang="zh-CN" sz="4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  <a:sym typeface="思源黑体" panose="020B0500000000000000" pitchFamily="34" charset="-122"/>
              </a:rPr>
              <a:t>.</a:t>
            </a:r>
            <a:endParaRPr kumimoji="1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字魂100号-方方先锋体" panose="00000500000000000000" charset="-122"/>
              <a:cs typeface="Calibri" panose="020F0502020204030204" pitchFamily="34" charset="0"/>
              <a:sym typeface="思源黑体" panose="020B0500000000000000" pitchFamily="34" charset="-122"/>
            </a:endParaRPr>
          </a:p>
        </p:txBody>
      </p:sp>
      <p:grpSp>
        <p:nvGrpSpPr>
          <p:cNvPr id="40" name="图形 37"/>
          <p:cNvGrpSpPr/>
          <p:nvPr/>
        </p:nvGrpSpPr>
        <p:grpSpPr>
          <a:xfrm>
            <a:off x="5617470" y="5222175"/>
            <a:ext cx="810000" cy="112937"/>
            <a:chOff x="6282773" y="5239754"/>
            <a:chExt cx="810000" cy="11293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6282773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/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515127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47481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6" y="112937"/>
                    <a:pt x="56469" y="112937"/>
                  </a:cubicBezTo>
                  <a:cubicBezTo>
                    <a:pt x="25281" y="112937"/>
                    <a:pt x="0" y="87655"/>
                    <a:pt x="0" y="56469"/>
                  </a:cubicBezTo>
                  <a:cubicBezTo>
                    <a:pt x="0" y="25282"/>
                    <a:pt x="25281" y="0"/>
                    <a:pt x="56469" y="0"/>
                  </a:cubicBezTo>
                  <a:cubicBezTo>
                    <a:pt x="87656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79836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</p:grp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710" y="3990340"/>
            <a:ext cx="2460625" cy="235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5235" y="338731"/>
            <a:ext cx="7334597" cy="159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297" y="638528"/>
            <a:ext cx="1138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06237" y="890069"/>
            <a:ext cx="9625727" cy="3625850"/>
            <a:chOff x="1178966" y="1919219"/>
            <a:chExt cx="9625727" cy="3625850"/>
          </a:xfrm>
        </p:grpSpPr>
        <p:sp>
          <p:nvSpPr>
            <p:cNvPr id="3" name="稻壳儿鸭鸭3"/>
            <p:cNvSpPr/>
            <p:nvPr/>
          </p:nvSpPr>
          <p:spPr>
            <a:xfrm>
              <a:off x="1178966" y="2311632"/>
              <a:ext cx="9625727" cy="2190920"/>
            </a:xfrm>
            <a:prstGeom prst="roundRect">
              <a:avLst>
                <a:gd name="adj" fmla="val 6223"/>
              </a:avLst>
            </a:prstGeom>
            <a:solidFill>
              <a:srgbClr val="7FB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endParaRPr>
            </a:p>
          </p:txBody>
        </p:sp>
        <p:pic>
          <p:nvPicPr>
            <p:cNvPr id="4" name="稻壳儿鸭鸭7" descr="C:\Users\Am'be'r\Desktop\千库网_航天的宇航员_元素编号12782780.png千库网_航天的宇航员_元素编号1278278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042754" y="1919219"/>
              <a:ext cx="3628390" cy="36258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78966" y="2421601"/>
              <a:ext cx="740779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Trái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Trời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gọi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0297" y="3733462"/>
            <a:ext cx="1138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56623" y="3733462"/>
            <a:ext cx="9692502" cy="3625850"/>
            <a:chOff x="1178966" y="1558294"/>
            <a:chExt cx="9692502" cy="3625850"/>
          </a:xfrm>
        </p:grpSpPr>
        <p:sp>
          <p:nvSpPr>
            <p:cNvPr id="10" name="稻壳儿鸭鸭3"/>
            <p:cNvSpPr/>
            <p:nvPr/>
          </p:nvSpPr>
          <p:spPr>
            <a:xfrm>
              <a:off x="1178966" y="2311632"/>
              <a:ext cx="9625727" cy="1613058"/>
            </a:xfrm>
            <a:prstGeom prst="roundRect">
              <a:avLst>
                <a:gd name="adj" fmla="val 6223"/>
              </a:avLst>
            </a:prstGeom>
            <a:solidFill>
              <a:srgbClr val="7FB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endParaRPr>
            </a:p>
          </p:txBody>
        </p:sp>
        <p:pic>
          <p:nvPicPr>
            <p:cNvPr id="11" name="稻壳儿鸭鸭7" descr="C:\Users\Am'be'r\Desktop\千库网_航天的宇航员_元素编号12782780.png千库网_航天的宇航员_元素编号1278278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243078" y="1558294"/>
              <a:ext cx="3628390" cy="36258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78966" y="2421601"/>
              <a:ext cx="74077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Mặt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Trăng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Trái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Đất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nên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gọi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vệ</a:t>
              </a:r>
              <a:r>
                <a:rPr lang="en-US" sz="3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tinh</a:t>
              </a:r>
              <a:endPara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8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图形 37"/>
          <p:cNvGrpSpPr/>
          <p:nvPr/>
        </p:nvGrpSpPr>
        <p:grpSpPr>
          <a:xfrm>
            <a:off x="5582524" y="4689362"/>
            <a:ext cx="810000" cy="112937"/>
            <a:chOff x="6282773" y="5239754"/>
            <a:chExt cx="810000" cy="11293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6282773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/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515127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47481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6" y="112937"/>
                    <a:pt x="56469" y="112937"/>
                  </a:cubicBezTo>
                  <a:cubicBezTo>
                    <a:pt x="25281" y="112937"/>
                    <a:pt x="0" y="87655"/>
                    <a:pt x="0" y="56469"/>
                  </a:cubicBezTo>
                  <a:cubicBezTo>
                    <a:pt x="0" y="25282"/>
                    <a:pt x="25281" y="0"/>
                    <a:pt x="56469" y="0"/>
                  </a:cubicBezTo>
                  <a:cubicBezTo>
                    <a:pt x="87656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79836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</p:grp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710" y="3990340"/>
            <a:ext cx="2460625" cy="235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197" y="1128486"/>
            <a:ext cx="7011008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695" y="539652"/>
            <a:ext cx="10926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Thực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hành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theo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gợi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ý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trong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5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và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40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6: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Trăng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quay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quay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40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28" y="2652680"/>
            <a:ext cx="9755021" cy="379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5">
            <a:extLst>
              <a:ext uri="{FF2B5EF4-FFF2-40B4-BE49-F238E27FC236}">
                <a16:creationId xmlns:a16="http://schemas.microsoft.com/office/drawing/2014/main" id="{7B771B09-0462-154C-98FC-5B2266BA0BF2}"/>
              </a:ext>
            </a:extLst>
          </p:cNvPr>
          <p:cNvSpPr/>
          <p:nvPr/>
        </p:nvSpPr>
        <p:spPr>
          <a:xfrm>
            <a:off x="-1169042" y="359588"/>
            <a:ext cx="15220708" cy="6897740"/>
          </a:xfrm>
          <a:prstGeom prst="cloud">
            <a:avLst/>
          </a:prstGeom>
          <a:solidFill>
            <a:schemeClr val="bg1"/>
          </a:solidFill>
          <a:ln w="25400">
            <a:solidFill>
              <a:srgbClr val="0084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        </a:t>
            </a:r>
            <a:r>
              <a:rPr kumimoji="1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là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một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hành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tinh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trong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hệ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Từ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ra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xa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dần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là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hành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tinh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thứ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ba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chuyển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động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quanh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mình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nó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đồng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thời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chuyển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động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quanh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Trăng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chuyển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động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quanh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Trăng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là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vệ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tinh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của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3600" baseline="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   </a:t>
            </a:r>
            <a:r>
              <a:rPr kumimoji="1" lang="en-US" altLang="zh-CN" sz="3600" baseline="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chuyển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động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quanh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mình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nó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và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quanh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Mặt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Trời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theo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hướng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từ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tây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sang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đông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.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Nếu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nhìn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từ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cực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Bắc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xuống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,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Trái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Đất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quay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ngược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chiều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kim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đồng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kumimoji="1" lang="en-US" altLang="zh-CN" sz="3600" dirty="0" err="1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hồ</a:t>
            </a:r>
            <a:r>
              <a:rPr kumimoji="1" lang="en-US" altLang="zh-CN" sz="3600" dirty="0">
                <a:solidFill>
                  <a:srgbClr val="002060"/>
                </a:solidFill>
                <a:latin typeface="Calibri"/>
                <a:ea typeface="宋体" panose="02010600030101010101" pitchFamily="2" charset="-122"/>
              </a:rPr>
              <a:t>.</a:t>
            </a:r>
            <a:endParaRPr kumimoji="1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4" name="图片 27">
            <a:extLst>
              <a:ext uri="{FF2B5EF4-FFF2-40B4-BE49-F238E27FC236}">
                <a16:creationId xmlns:a16="http://schemas.microsoft.com/office/drawing/2014/main" id="{BE9E7075-B3F1-5648-B819-9AA44FC6BF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7" y="162819"/>
            <a:ext cx="2025570" cy="20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图形 37"/>
          <p:cNvGrpSpPr/>
          <p:nvPr/>
        </p:nvGrpSpPr>
        <p:grpSpPr>
          <a:xfrm>
            <a:off x="5582524" y="4689362"/>
            <a:ext cx="810000" cy="112937"/>
            <a:chOff x="6282773" y="5239754"/>
            <a:chExt cx="810000" cy="11293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6282773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/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515127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47481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6" y="112937"/>
                    <a:pt x="56469" y="112937"/>
                  </a:cubicBezTo>
                  <a:cubicBezTo>
                    <a:pt x="25281" y="112937"/>
                    <a:pt x="0" y="87655"/>
                    <a:pt x="0" y="56469"/>
                  </a:cubicBezTo>
                  <a:cubicBezTo>
                    <a:pt x="0" y="25282"/>
                    <a:pt x="25281" y="0"/>
                    <a:pt x="56469" y="0"/>
                  </a:cubicBezTo>
                  <a:cubicBezTo>
                    <a:pt x="87656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79836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</p:grp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710" y="3990340"/>
            <a:ext cx="2460625" cy="235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665" y="1058551"/>
            <a:ext cx="7011008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图形 37"/>
          <p:cNvGrpSpPr/>
          <p:nvPr/>
        </p:nvGrpSpPr>
        <p:grpSpPr>
          <a:xfrm>
            <a:off x="5582524" y="4689362"/>
            <a:ext cx="810000" cy="112937"/>
            <a:chOff x="6282773" y="5239754"/>
            <a:chExt cx="810000" cy="11293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6282773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/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515127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47481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6" y="112937"/>
                    <a:pt x="56469" y="112937"/>
                  </a:cubicBezTo>
                  <a:cubicBezTo>
                    <a:pt x="25281" y="112937"/>
                    <a:pt x="0" y="87655"/>
                    <a:pt x="0" y="56469"/>
                  </a:cubicBezTo>
                  <a:cubicBezTo>
                    <a:pt x="0" y="25282"/>
                    <a:pt x="25281" y="0"/>
                    <a:pt x="56469" y="0"/>
                  </a:cubicBezTo>
                  <a:cubicBezTo>
                    <a:pt x="87656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79836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</p:grp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710" y="3990340"/>
            <a:ext cx="2460625" cy="235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8222" y="1310313"/>
            <a:ext cx="7863893" cy="30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46541" y="2051870"/>
            <a:ext cx="8742928" cy="1331521"/>
            <a:chOff x="3294743" y="1873926"/>
            <a:chExt cx="5602514" cy="1331521"/>
          </a:xfrm>
        </p:grpSpPr>
        <p:sp>
          <p:nvSpPr>
            <p:cNvPr id="9" name="矩形: 圆角 8"/>
            <p:cNvSpPr/>
            <p:nvPr/>
          </p:nvSpPr>
          <p:spPr>
            <a:xfrm>
              <a:off x="3294743" y="1873926"/>
              <a:ext cx="5602514" cy="1331521"/>
            </a:xfrm>
            <a:prstGeom prst="roundRect">
              <a:avLst>
                <a:gd name="adj" fmla="val 50000"/>
              </a:avLst>
            </a:prstGeom>
            <a:solidFill>
              <a:srgbClr val="7FB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846286" y="1963625"/>
              <a:ext cx="449942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Quan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sát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Trăng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xem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hình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dạng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của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Trăng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như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nào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. </a:t>
              </a:r>
            </a:p>
          </p:txBody>
        </p:sp>
      </p:grpSp>
      <p:grpSp>
        <p:nvGrpSpPr>
          <p:cNvPr id="18" name="组合 16"/>
          <p:cNvGrpSpPr/>
          <p:nvPr/>
        </p:nvGrpSpPr>
        <p:grpSpPr>
          <a:xfrm>
            <a:off x="574693" y="3982894"/>
            <a:ext cx="8742928" cy="1331521"/>
            <a:chOff x="3294743" y="1873926"/>
            <a:chExt cx="5602514" cy="1331521"/>
          </a:xfrm>
        </p:grpSpPr>
        <p:sp>
          <p:nvSpPr>
            <p:cNvPr id="19" name="矩形: 圆角 8"/>
            <p:cNvSpPr/>
            <p:nvPr/>
          </p:nvSpPr>
          <p:spPr>
            <a:xfrm>
              <a:off x="3294743" y="1873926"/>
              <a:ext cx="5602514" cy="1331521"/>
            </a:xfrm>
            <a:prstGeom prst="roundRect">
              <a:avLst>
                <a:gd name="adj" fmla="val 50000"/>
              </a:avLst>
            </a:prstGeom>
            <a:solidFill>
              <a:srgbClr val="7FB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  <p:sp>
          <p:nvSpPr>
            <p:cNvPr id="20" name="文本框 66"/>
            <p:cNvSpPr txBox="1"/>
            <p:nvPr/>
          </p:nvSpPr>
          <p:spPr>
            <a:xfrm>
              <a:off x="3712691" y="1952423"/>
              <a:ext cx="479742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Chuẩn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bị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quả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địa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cầu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,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đèn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pin,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giấy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nhớ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(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hoặc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băng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dính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)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cho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học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sau</a:t>
              </a:r>
              <a:r>
                <a:rPr kumimoji="0" lang="en-US" altLang="zh-CN" sz="3600" b="0" i="0" u="none" strike="noStrike" kern="1200" cap="none" spc="0" normalizeH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.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04214" y="1578792"/>
            <a:ext cx="3891915" cy="3892550"/>
            <a:chOff x="1468" y="3966"/>
            <a:chExt cx="6129" cy="6130"/>
          </a:xfrm>
        </p:grpSpPr>
        <p:sp>
          <p:nvSpPr>
            <p:cNvPr id="21" name="矩形: 圆角 20"/>
            <p:cNvSpPr/>
            <p:nvPr/>
          </p:nvSpPr>
          <p:spPr>
            <a:xfrm>
              <a:off x="2872" y="5618"/>
              <a:ext cx="3185" cy="3370"/>
            </a:xfrm>
            <a:prstGeom prst="roundRect">
              <a:avLst>
                <a:gd name="adj" fmla="val 8545"/>
              </a:avLst>
            </a:prstGeom>
            <a:solidFill>
              <a:srgbClr val="7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插入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人物图片</a:t>
              </a:r>
            </a:p>
          </p:txBody>
        </p:sp>
        <p:pic>
          <p:nvPicPr>
            <p:cNvPr id="12" name="图片 11" descr="C:\Users\Am'be'r\Desktop\千库网_宇航员星球渐变素材_元素编号12608253.png千库网_宇航员星球渐变素材_元素编号1260825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68" y="3966"/>
              <a:ext cx="6129" cy="6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5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3" name="图片 2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610" y="3656965"/>
            <a:ext cx="2460625" cy="235521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0686" y="1783071"/>
            <a:ext cx="9702046" cy="245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阿里巴巴普惠体 B" panose="00020600040101010101" pitchFamily="18" charset="-122"/>
              <a:cs typeface="Calibri" panose="020F05020202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461365" y="944826"/>
            <a:ext cx="8731353" cy="2388683"/>
            <a:chOff x="2461365" y="1021026"/>
            <a:chExt cx="8731353" cy="2388683"/>
          </a:xfrm>
        </p:grpSpPr>
        <p:sp>
          <p:nvSpPr>
            <p:cNvPr id="9" name="矩形: 圆角 8"/>
            <p:cNvSpPr/>
            <p:nvPr/>
          </p:nvSpPr>
          <p:spPr>
            <a:xfrm>
              <a:off x="2461365" y="1021026"/>
              <a:ext cx="8731353" cy="2388683"/>
            </a:xfrm>
            <a:prstGeom prst="roundRect">
              <a:avLst>
                <a:gd name="adj" fmla="val 50000"/>
              </a:avLst>
            </a:prstGeom>
            <a:solidFill>
              <a:srgbClr val="7FB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711821" y="1374002"/>
              <a:ext cx="8230440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Em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thườn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g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nhìn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thấy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Trời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,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Trăng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khi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nào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?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Nói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những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điều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em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biết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về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Trời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,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Mặt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lang="en-US" altLang="zh-CN" sz="3600" b="1" dirty="0" err="1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Trăng</a:t>
              </a:r>
              <a:r>
                <a:rPr lang="en-US" altLang="zh-CN" sz="3600" b="1" dirty="0">
                  <a:solidFill>
                    <a:srgbClr val="0070C0"/>
                  </a:solidFill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.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3378" y="2546430"/>
            <a:ext cx="3532626" cy="3689680"/>
            <a:chOff x="2817" y="5077"/>
            <a:chExt cx="3931" cy="4452"/>
          </a:xfrm>
        </p:grpSpPr>
        <p:sp>
          <p:nvSpPr>
            <p:cNvPr id="21" name="矩形: 圆角 20"/>
            <p:cNvSpPr/>
            <p:nvPr/>
          </p:nvSpPr>
          <p:spPr>
            <a:xfrm>
              <a:off x="2872" y="5618"/>
              <a:ext cx="3185" cy="3370"/>
            </a:xfrm>
            <a:prstGeom prst="roundRect">
              <a:avLst>
                <a:gd name="adj" fmla="val 8545"/>
              </a:avLst>
            </a:prstGeom>
            <a:solidFill>
              <a:srgbClr val="7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插入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人物图片</a:t>
              </a:r>
            </a:p>
          </p:txBody>
        </p:sp>
        <p:pic>
          <p:nvPicPr>
            <p:cNvPr id="8" name="图片 7" descr="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7" y="5077"/>
              <a:ext cx="3931" cy="4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0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>
            <a:off x="774056" y="538223"/>
            <a:ext cx="10684880" cy="60998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0" y="652534"/>
            <a:ext cx="7076817" cy="16508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368" y="3752053"/>
            <a:ext cx="8082627" cy="23663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161" y="1986843"/>
            <a:ext cx="7907123" cy="24839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2973" y="5219898"/>
            <a:ext cx="4487045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0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图形 37"/>
          <p:cNvGrpSpPr/>
          <p:nvPr/>
        </p:nvGrpSpPr>
        <p:grpSpPr>
          <a:xfrm>
            <a:off x="5582524" y="4689362"/>
            <a:ext cx="810000" cy="112937"/>
            <a:chOff x="6282773" y="5239754"/>
            <a:chExt cx="810000" cy="11293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6282773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/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515127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747481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6" y="112937"/>
                    <a:pt x="56469" y="112937"/>
                  </a:cubicBezTo>
                  <a:cubicBezTo>
                    <a:pt x="25281" y="112937"/>
                    <a:pt x="0" y="87655"/>
                    <a:pt x="0" y="56469"/>
                  </a:cubicBezTo>
                  <a:cubicBezTo>
                    <a:pt x="0" y="25282"/>
                    <a:pt x="25281" y="0"/>
                    <a:pt x="56469" y="0"/>
                  </a:cubicBezTo>
                  <a:cubicBezTo>
                    <a:pt x="87656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979836" y="5239754"/>
              <a:ext cx="112937" cy="112937"/>
            </a:xfrm>
            <a:custGeom>
              <a:avLst/>
              <a:gdLst>
                <a:gd name="connsiteX0" fmla="*/ 112937 w 112937"/>
                <a:gd name="connsiteY0" fmla="*/ 56469 h 112937"/>
                <a:gd name="connsiteX1" fmla="*/ 56469 w 112937"/>
                <a:gd name="connsiteY1" fmla="*/ 112937 h 112937"/>
                <a:gd name="connsiteX2" fmla="*/ 0 w 112937"/>
                <a:gd name="connsiteY2" fmla="*/ 56469 h 112937"/>
                <a:gd name="connsiteX3" fmla="*/ 56469 w 112937"/>
                <a:gd name="connsiteY3" fmla="*/ 0 h 112937"/>
                <a:gd name="connsiteX4" fmla="*/ 112937 w 112937"/>
                <a:gd name="connsiteY4" fmla="*/ 56469 h 11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37" h="112937">
                  <a:moveTo>
                    <a:pt x="112937" y="56469"/>
                  </a:moveTo>
                  <a:cubicBezTo>
                    <a:pt x="112937" y="87655"/>
                    <a:pt x="87655" y="112937"/>
                    <a:pt x="56469" y="112937"/>
                  </a:cubicBezTo>
                  <a:cubicBezTo>
                    <a:pt x="25282" y="112937"/>
                    <a:pt x="0" y="87655"/>
                    <a:pt x="0" y="56469"/>
                  </a:cubicBezTo>
                  <a:cubicBezTo>
                    <a:pt x="0" y="25282"/>
                    <a:pt x="25282" y="0"/>
                    <a:pt x="56469" y="0"/>
                  </a:cubicBezTo>
                  <a:cubicBezTo>
                    <a:pt x="87655" y="0"/>
                    <a:pt x="112937" y="25282"/>
                    <a:pt x="112937" y="56469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52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charset="-122"/>
                <a:ea typeface="思源黑体 CN Regular" panose="020B0500000000000000" charset="-122"/>
                <a:cs typeface="+mn-cs"/>
              </a:endParaRPr>
            </a:p>
          </p:txBody>
        </p:sp>
      </p:grpSp>
      <p:pic>
        <p:nvPicPr>
          <p:cNvPr id="3" name="图片 2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5" y="0"/>
            <a:ext cx="3622040" cy="2620645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5560" cy="1203325"/>
          </a:xfrm>
          <a:prstGeom prst="rect">
            <a:avLst/>
          </a:prstGeom>
        </p:spPr>
      </p:pic>
      <p:pic>
        <p:nvPicPr>
          <p:cNvPr id="4" name="图片 3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" y="2851150"/>
            <a:ext cx="3502660" cy="3966845"/>
          </a:xfrm>
          <a:prstGeom prst="rect">
            <a:avLst/>
          </a:prstGeom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440" y="1203325"/>
            <a:ext cx="1188720" cy="125920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8780" y="5380990"/>
            <a:ext cx="2141855" cy="1437005"/>
          </a:xfrm>
          <a:prstGeom prst="rect">
            <a:avLst/>
          </a:prstGeom>
        </p:spPr>
      </p:pic>
      <p:pic>
        <p:nvPicPr>
          <p:cNvPr id="6" name="图片 5" descr="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710" y="3990340"/>
            <a:ext cx="2460625" cy="2355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8196" y="601662"/>
            <a:ext cx="7011008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08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0337" y="1336107"/>
            <a:ext cx="4881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sát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1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Chỉ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vị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trí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endParaRPr lang="en-US" altLang="zh-CN" sz="3600" dirty="0">
              <a:solidFill>
                <a:srgbClr val="0070C0"/>
              </a:solidFill>
              <a:latin typeface="Calibri" panose="020F0502020204030204" pitchFamily="34" charset="0"/>
              <a:ea typeface="字魂100号-方方先锋体" panose="00000500000000000000" charset="-122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Hệ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có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mấy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hành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tinh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?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ra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xa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dần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là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hành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tinh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thứ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mấy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056" y="753821"/>
            <a:ext cx="6435789" cy="568888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799510" y="2915358"/>
            <a:ext cx="1038707" cy="682906"/>
          </a:xfrm>
          <a:prstGeom prst="roundRect">
            <a:avLst/>
          </a:prstGeom>
          <a:gradFill flip="none" rotWithShape="1">
            <a:gsLst>
              <a:gs pos="0">
                <a:srgbClr val="FFBF13"/>
              </a:gs>
              <a:gs pos="70000">
                <a:srgbClr val="FF9D0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37" y="273317"/>
            <a:ext cx="1365622" cy="177409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49899" y="5177516"/>
            <a:ext cx="1187249" cy="682906"/>
          </a:xfrm>
          <a:prstGeom prst="roundRect">
            <a:avLst/>
          </a:prstGeom>
          <a:gradFill flip="none" rotWithShape="1">
            <a:gsLst>
              <a:gs pos="0">
                <a:srgbClr val="FFBF13"/>
              </a:gs>
              <a:gs pos="70000">
                <a:srgbClr val="FF9D0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748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869" y="-289367"/>
            <a:ext cx="1402202" cy="1774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735" y="366033"/>
            <a:ext cx="109266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sát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2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hình</a:t>
            </a:r>
            <a:r>
              <a:rPr lang="en-US" altLang="zh-CN" sz="3600" b="1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3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Chỉ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nói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của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mình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nó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Nếu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nhìn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từ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cực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Bắc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xuống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,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quay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cùng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hay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ngược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kim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đồng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hồ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?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Trái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Đất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chuyển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động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quanh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Mặt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Trời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theo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chiều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nào</a:t>
            </a:r>
            <a:r>
              <a:rPr lang="en-US" altLang="zh-CN" sz="3600" dirty="0">
                <a:solidFill>
                  <a:srgbClr val="0070C0"/>
                </a:solidFill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234" y="3761888"/>
            <a:ext cx="7607849" cy="30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2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70" y="683022"/>
            <a:ext cx="9444943" cy="3843741"/>
          </a:xfrm>
          <a:prstGeom prst="rect">
            <a:avLst/>
          </a:prstGeom>
        </p:spPr>
      </p:pic>
      <p:grpSp>
        <p:nvGrpSpPr>
          <p:cNvPr id="5" name="稻壳儿鸭鸭1"/>
          <p:cNvGrpSpPr/>
          <p:nvPr/>
        </p:nvGrpSpPr>
        <p:grpSpPr>
          <a:xfrm>
            <a:off x="2701484" y="5071871"/>
            <a:ext cx="5602514" cy="838495"/>
            <a:chOff x="3294743" y="1873926"/>
            <a:chExt cx="5602514" cy="838495"/>
          </a:xfrm>
        </p:grpSpPr>
        <p:sp>
          <p:nvSpPr>
            <p:cNvPr id="6" name="稻壳儿鸭鸭1-1"/>
            <p:cNvSpPr/>
            <p:nvPr/>
          </p:nvSpPr>
          <p:spPr>
            <a:xfrm>
              <a:off x="3294743" y="1873926"/>
              <a:ext cx="5602514" cy="825731"/>
            </a:xfrm>
            <a:prstGeom prst="roundRect">
              <a:avLst>
                <a:gd name="adj" fmla="val 50000"/>
              </a:avLst>
            </a:prstGeom>
            <a:solidFill>
              <a:srgbClr val="7FB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  <p:sp>
          <p:nvSpPr>
            <p:cNvPr id="7" name="稻壳儿鸭鸭1-2"/>
            <p:cNvSpPr txBox="1"/>
            <p:nvPr/>
          </p:nvSpPr>
          <p:spPr>
            <a:xfrm>
              <a:off x="3846286" y="1881424"/>
              <a:ext cx="449942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Thảo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luận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字魂100号-方方先锋体" panose="00000500000000000000" charset="-122"/>
                  <a:cs typeface="Calibri" panose="020F0502020204030204" pitchFamily="34" charset="0"/>
                </a:rPr>
                <a:t>nhóm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字魂100号-方方先锋体" panose="00000500000000000000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8175858" y="3325406"/>
            <a:ext cx="3974465" cy="3973830"/>
            <a:chOff x="1167" y="3838"/>
            <a:chExt cx="6259" cy="6258"/>
          </a:xfrm>
        </p:grpSpPr>
        <p:sp>
          <p:nvSpPr>
            <p:cNvPr id="9" name="矩形: 圆角 20"/>
            <p:cNvSpPr/>
            <p:nvPr/>
          </p:nvSpPr>
          <p:spPr>
            <a:xfrm>
              <a:off x="2872" y="5618"/>
              <a:ext cx="3185" cy="3370"/>
            </a:xfrm>
            <a:prstGeom prst="roundRect">
              <a:avLst>
                <a:gd name="adj" fmla="val 8545"/>
              </a:avLst>
            </a:prstGeom>
            <a:solidFill>
              <a:srgbClr val="7FB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插入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charset="-122"/>
                <a:ea typeface="字魂100号-方方先锋体" panose="00000500000000000000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charset="-122"/>
                  <a:ea typeface="字魂100号-方方先锋体" panose="00000500000000000000" charset="-122"/>
                  <a:cs typeface="+mn-cs"/>
                </a:rPr>
                <a:t>人物图片</a:t>
              </a:r>
            </a:p>
          </p:txBody>
        </p:sp>
        <p:pic>
          <p:nvPicPr>
            <p:cNvPr id="10" name="图片 11" descr="C:\Users\Am'be'r\Desktop\千库网_航天的宇航员_元素编号12782780.png千库网_航天的宇航员_元素编号1278278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7" y="3838"/>
              <a:ext cx="6259" cy="6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8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240" y="426085"/>
            <a:ext cx="11317605" cy="601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72" y="2038487"/>
            <a:ext cx="10822174" cy="44042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90146" y="652463"/>
            <a:ext cx="8929791" cy="1159647"/>
          </a:xfrm>
          <a:prstGeom prst="roundRect">
            <a:avLst/>
          </a:prstGeom>
          <a:gradFill flip="none" rotWithShape="1">
            <a:gsLst>
              <a:gs pos="0">
                <a:srgbClr val="FFBF13"/>
              </a:gs>
              <a:gs pos="70000">
                <a:srgbClr val="FF9D0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nói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chuyển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Trái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Đất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mình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nó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quanh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Mặt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Trời</a:t>
            </a: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阿里巴巴普惠体 B" panose="00020600040101010101" pitchFamily="18" charset="-122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2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未定义">
  <a:themeElements>
    <a:clrScheme name="自定义 7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23C3"/>
      </a:accent1>
      <a:accent2>
        <a:srgbClr val="FEB620"/>
      </a:accent2>
      <a:accent3>
        <a:srgbClr val="FF23C3"/>
      </a:accent3>
      <a:accent4>
        <a:srgbClr val="FEB620"/>
      </a:accent4>
      <a:accent5>
        <a:srgbClr val="FF23C3"/>
      </a:accent5>
      <a:accent6>
        <a:srgbClr val="FEB620"/>
      </a:accent6>
      <a:hlink>
        <a:srgbClr val="FF23C3"/>
      </a:hlink>
      <a:folHlink>
        <a:srgbClr val="FEB620"/>
      </a:folHlink>
    </a:clrScheme>
    <a:fontScheme name="1212121">
      <a:majorFont>
        <a:latin typeface="字魂100号-方方先锋体"/>
        <a:ea typeface="字魂100号-方方先锋体"/>
        <a:cs typeface=""/>
      </a:majorFont>
      <a:minorFont>
        <a:latin typeface="字魂100号-方方先锋体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FBF13"/>
            </a:gs>
            <a:gs pos="70000">
              <a:srgbClr val="FF9D04"/>
            </a:gs>
          </a:gsLst>
          <a:lin ang="2700000" scaled="0"/>
          <a:tileRect/>
        </a:gradFill>
        <a:ln>
          <a:noFill/>
        </a:ln>
      </a:spPr>
      <a:bodyPr rtlCol="0" anchor="ctr"/>
      <a:lstStyle>
        <a:defPPr algn="ctr">
          <a:defRPr sz="2400" smtClean="0">
            <a:solidFill>
              <a:schemeClr val="bg1"/>
            </a:solidFill>
            <a:latin typeface="阿里巴巴普惠体 B" panose="00020600040101010101" pitchFamily="18" charset="-122"/>
            <a:ea typeface="阿里巴巴普惠体 B" panose="00020600040101010101" pitchFamily="18" charset="-122"/>
            <a:cs typeface="阿里巴巴普惠体 B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494</Words>
  <Application>Microsoft Office PowerPoint</Application>
  <PresentationFormat>Widescreen</PresentationFormat>
  <Paragraphs>41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字魂100号-方方先锋体</vt:lpstr>
      <vt:lpstr>Wingdings</vt:lpstr>
      <vt:lpstr>Arial</vt:lpstr>
      <vt:lpstr>阿里巴巴普惠体 B</vt:lpstr>
      <vt:lpstr>Calibri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ong si</cp:lastModifiedBy>
  <cp:revision>21</cp:revision>
  <dcterms:created xsi:type="dcterms:W3CDTF">2023-04-16T06:35:57Z</dcterms:created>
  <dcterms:modified xsi:type="dcterms:W3CDTF">2025-04-26T15:15:35Z</dcterms:modified>
</cp:coreProperties>
</file>