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572" r:id="rId2"/>
    <p:sldId id="256" r:id="rId3"/>
    <p:sldId id="260" r:id="rId4"/>
    <p:sldId id="3556" r:id="rId5"/>
    <p:sldId id="3573" r:id="rId6"/>
    <p:sldId id="3574" r:id="rId7"/>
    <p:sldId id="3579" r:id="rId8"/>
    <p:sldId id="3575" r:id="rId9"/>
    <p:sldId id="3583" r:id="rId10"/>
    <p:sldId id="3577" r:id="rId11"/>
    <p:sldId id="3580" r:id="rId12"/>
    <p:sldId id="3581" r:id="rId13"/>
    <p:sldId id="3584" r:id="rId14"/>
    <p:sldId id="3578" r:id="rId15"/>
    <p:sldId id="3576" r:id="rId16"/>
    <p:sldId id="3587" r:id="rId17"/>
  </p:sldIdLst>
  <p:sldSz cx="12192000" cy="6858000"/>
  <p:notesSz cx="6858000" cy="9144000"/>
  <p:embeddedFontLst>
    <p:embeddedFont>
      <p:font typeface="#9Slide07 HoneyCream" panose="020B0604020202020204" charset="0"/>
      <p:regular r:id="rId19"/>
    </p:embeddedFont>
    <p:embeddedFont>
      <p:font typeface="Cambria" panose="02040503050406030204" pitchFamily="18" charset="0"/>
      <p:regular r:id="rId20"/>
      <p:bold r:id="rId21"/>
      <p:italic r:id="rId22"/>
      <p:boldItalic r:id="rId23"/>
    </p:embeddedFont>
    <p:embeddedFont>
      <p:font typeface="Vogue-ExtraBold" panose="020B05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588C"/>
    <a:srgbClr val="D1CDD9"/>
    <a:srgbClr val="437530"/>
    <a:srgbClr val="F8FBF3"/>
    <a:srgbClr val="8CBF41"/>
    <a:srgbClr val="F572AA"/>
    <a:srgbClr val="599B3F"/>
    <a:srgbClr val="6F9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8" autoAdjust="0"/>
    <p:restoredTop sz="94660"/>
  </p:normalViewPr>
  <p:slideViewPr>
    <p:cSldViewPr snapToGrid="0">
      <p:cViewPr varScale="1">
        <p:scale>
          <a:sx n="78" d="100"/>
          <a:sy n="78" d="100"/>
        </p:scale>
        <p:origin x="3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4BB73-AF26-473D-AA5E-CE2E331DFEE3}"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99CEA-7549-4B6E-A42B-CFA2946F7066}" type="slidenum">
              <a:rPr lang="en-US" smtClean="0"/>
              <a:t>‹#›</a:t>
            </a:fld>
            <a:endParaRPr lang="en-US"/>
          </a:p>
        </p:txBody>
      </p:sp>
    </p:spTree>
    <p:extLst>
      <p:ext uri="{BB962C8B-B14F-4D97-AF65-F5344CB8AC3E}">
        <p14:creationId xmlns:p14="http://schemas.microsoft.com/office/powerpoint/2010/main" val="209168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735503-9D21-443F-BC18-5459550EB72F}" type="slidenum">
              <a:rPr lang="zh-CN" altLang="en-US" smtClean="0"/>
              <a:t>2</a:t>
            </a:fld>
            <a:endParaRPr lang="zh-CN" altLang="en-US"/>
          </a:p>
        </p:txBody>
      </p:sp>
    </p:spTree>
    <p:extLst>
      <p:ext uri="{BB962C8B-B14F-4D97-AF65-F5344CB8AC3E}">
        <p14:creationId xmlns:p14="http://schemas.microsoft.com/office/powerpoint/2010/main" val="407836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4BCD11-41D6-4CAD-A6B1-0EC370F141BE}" type="slidenum">
              <a:rPr lang="zh-CN" altLang="en-US" smtClean="0"/>
              <a:pPr/>
              <a:t>4</a:t>
            </a:fld>
            <a:endParaRPr lang="zh-CN" altLang="en-US" dirty="0"/>
          </a:p>
        </p:txBody>
      </p:sp>
    </p:spTree>
    <p:extLst>
      <p:ext uri="{BB962C8B-B14F-4D97-AF65-F5344CB8AC3E}">
        <p14:creationId xmlns:p14="http://schemas.microsoft.com/office/powerpoint/2010/main" val="125273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47D1-960E-D19E-4FF5-12F82B9BB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C3D20-3B37-F463-DC57-BF5B9CA09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C6CA9-22DB-5696-ED47-8D28C6613300}"/>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1B8825D9-344C-B3EC-A5F5-519F27557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FCFCC-2524-7F09-42C1-2C93C21695F7}"/>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652385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9E84-A139-5DEF-402F-BF54E2C9E0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E3B16A-C71A-D04F-C19E-96E8A2ACE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8CD5-1BBE-CBB4-4FA3-D7B81A634456}"/>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0E46104A-C5D0-3005-0584-3D5C45C49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D65DD-8164-5F1C-B806-3E7B03D71610}"/>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8542524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FA09B-219B-0834-A5C1-A0D2338BF6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39B56-BA7F-81A0-F433-3CB718E99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EF137-382B-1D1F-2A14-DEF6AF925FCD}"/>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FC266F1F-DD8F-0C2A-3CB0-9574C8B86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D355E-3E6D-E7F1-114E-917CDEF00039}"/>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902238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空白">
    <p:spTree>
      <p:nvGrpSpPr>
        <p:cNvPr id="1" name=""/>
        <p:cNvGrpSpPr/>
        <p:nvPr/>
      </p:nvGrpSpPr>
      <p:grpSpPr>
        <a:xfrm>
          <a:off x="0" y="0"/>
          <a:ext cx="0" cy="0"/>
          <a:chOff x="0" y="0"/>
          <a:chExt cx="0" cy="0"/>
        </a:xfrm>
      </p:grpSpPr>
      <p:sp>
        <p:nvSpPr>
          <p:cNvPr id="3" name="竖排内容占位符 2">
            <a:extLst>
              <a:ext uri="{FF2B5EF4-FFF2-40B4-BE49-F238E27FC236}">
                <a16:creationId xmlns:a16="http://schemas.microsoft.com/office/drawing/2014/main" id="{B1A122C2-D9E5-4D78-AC6E-D7A9936722F3}"/>
              </a:ext>
            </a:extLst>
          </p:cNvPr>
          <p:cNvSpPr>
            <a:spLocks noGrp="1"/>
          </p:cNvSpPr>
          <p:nvPr>
            <p:ph orient="vert" sz="quarter" idx="10"/>
          </p:nvPr>
        </p:nvSpPr>
        <p:spPr>
          <a:xfrm>
            <a:off x="2707798" y="843179"/>
            <a:ext cx="7705725" cy="468788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4471155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5C561442-6543-284D-ECD6-6ADAAADBC370}"/>
              </a:ext>
            </a:extLst>
          </p:cNvPr>
          <p:cNvGrpSpPr/>
          <p:nvPr userDrawn="1"/>
        </p:nvGrpSpPr>
        <p:grpSpPr>
          <a:xfrm flipH="1">
            <a:off x="-535655" y="-414551"/>
            <a:ext cx="13091595" cy="7687102"/>
            <a:chOff x="-363940" y="-414551"/>
            <a:chExt cx="13091595" cy="7687102"/>
          </a:xfrm>
        </p:grpSpPr>
        <p:pic>
          <p:nvPicPr>
            <p:cNvPr id="3" name="图片 4">
              <a:extLst>
                <a:ext uri="{FF2B5EF4-FFF2-40B4-BE49-F238E27FC236}">
                  <a16:creationId xmlns:a16="http://schemas.microsoft.com/office/drawing/2014/main" id="{107A13DA-CE12-2572-CEF4-FE5D87EF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B68382F8-73A1-BE43-3735-B864722FF6EA}"/>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363940" y="-414551"/>
              <a:ext cx="13091595" cy="7687102"/>
            </a:xfrm>
            <a:prstGeom prst="rect">
              <a:avLst/>
            </a:prstGeom>
          </p:spPr>
        </p:pic>
        <p:pic>
          <p:nvPicPr>
            <p:cNvPr id="5" name="图片 6">
              <a:extLst>
                <a:ext uri="{FF2B5EF4-FFF2-40B4-BE49-F238E27FC236}">
                  <a16:creationId xmlns:a16="http://schemas.microsoft.com/office/drawing/2014/main" id="{9C707BF3-C210-7795-3BD5-5773BB2091D5}"/>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grpSp>
      <p:sp>
        <p:nvSpPr>
          <p:cNvPr id="6" name="TextBox 3">
            <a:extLst>
              <a:ext uri="{FF2B5EF4-FFF2-40B4-BE49-F238E27FC236}">
                <a16:creationId xmlns:a16="http://schemas.microsoft.com/office/drawing/2014/main" id="{E7CF6A32-4BB5-827D-87F2-1CA2FC13A00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4375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437530"/>
                </a:solidFill>
                <a:latin typeface="Times New Roman" panose="02020603050405020304" pitchFamily="18" charset="0"/>
                <a:cs typeface="Times New Roman" panose="02020603050405020304" pitchFamily="18" charset="0"/>
              </a:rPr>
              <a:t>Mời </a:t>
            </a:r>
            <a:r>
              <a:rPr lang="en-US" b="1" dirty="0" err="1">
                <a:solidFill>
                  <a:srgbClr val="437530"/>
                </a:solidFill>
                <a:latin typeface="Times New Roman" panose="02020603050405020304" pitchFamily="18" charset="0"/>
                <a:cs typeface="Times New Roman" panose="02020603050405020304" pitchFamily="18" charset="0"/>
              </a:rPr>
              <a:t>truy</a:t>
            </a:r>
            <a:r>
              <a:rPr lang="en-US" b="1" dirty="0">
                <a:solidFill>
                  <a:srgbClr val="437530"/>
                </a:solidFill>
                <a:latin typeface="Times New Roman" panose="02020603050405020304" pitchFamily="18" charset="0"/>
                <a:cs typeface="Times New Roman" panose="02020603050405020304" pitchFamily="18" charset="0"/>
              </a:rPr>
              <a:t> </a:t>
            </a:r>
            <a:r>
              <a:rPr lang="en-US" b="1" dirty="0" err="1">
                <a:solidFill>
                  <a:srgbClr val="437530"/>
                </a:solidFill>
                <a:latin typeface="Times New Roman" panose="02020603050405020304" pitchFamily="18" charset="0"/>
                <a:cs typeface="Times New Roman" panose="02020603050405020304" pitchFamily="18" charset="0"/>
              </a:rPr>
              <a:t>cập</a:t>
            </a:r>
            <a:r>
              <a:rPr lang="en-US" b="1" dirty="0">
                <a:solidFill>
                  <a:srgbClr val="437530"/>
                </a:solidFill>
                <a:latin typeface="Times New Roman" panose="02020603050405020304" pitchFamily="18" charset="0"/>
                <a:cs typeface="Times New Roman" panose="02020603050405020304" pitchFamily="18" charset="0"/>
              </a:rPr>
              <a:t>: </a:t>
            </a:r>
            <a:r>
              <a:rPr lang="en-US" dirty="0">
                <a:solidFill>
                  <a:srgbClr val="43753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437530"/>
              </a:solidFill>
              <a:latin typeface="SVN-Newton" panose="02040603050506020204" pitchFamily="18" charset="0"/>
              <a:cs typeface="Times New Roman" panose="02020603050405020304" pitchFamily="18" charset="0"/>
            </a:endParaRPr>
          </a:p>
          <a:p>
            <a:pPr algn="ctr"/>
            <a:r>
              <a:rPr lang="en-US" sz="1800" b="1" dirty="0">
                <a:solidFill>
                  <a:srgbClr val="437530"/>
                </a:solidFill>
                <a:latin typeface="SVN-Newton" panose="02040603050506020204" pitchFamily="18" charset="0"/>
                <a:cs typeface="Times New Roman" panose="02020603050405020304" pitchFamily="18" charset="0"/>
              </a:rPr>
              <a:t>SĐT ZALO : </a:t>
            </a:r>
            <a:r>
              <a:rPr lang="en-US" sz="1800" b="1" u="sng" dirty="0">
                <a:solidFill>
                  <a:srgbClr val="437530"/>
                </a:solidFill>
                <a:latin typeface="SVN-Newton" panose="02040603050506020204" pitchFamily="18" charset="0"/>
              </a:rPr>
              <a:t>0382348780</a:t>
            </a:r>
            <a:r>
              <a:rPr lang="en-US" sz="1800" b="1" dirty="0">
                <a:solidFill>
                  <a:srgbClr val="437530"/>
                </a:solidFill>
                <a:latin typeface="SVN-Newton" panose="02040603050506020204" pitchFamily="18" charset="0"/>
              </a:rPr>
              <a:t> - </a:t>
            </a:r>
            <a:r>
              <a:rPr lang="en-US" sz="1800" b="1" u="sng" dirty="0">
                <a:solidFill>
                  <a:srgbClr val="437530"/>
                </a:solidFill>
                <a:latin typeface="SVN-Newton" panose="02040603050506020204" pitchFamily="18" charset="0"/>
              </a:rPr>
              <a:t>0984848929</a:t>
            </a:r>
            <a:endParaRPr lang="en-US" sz="1800" b="1" dirty="0">
              <a:solidFill>
                <a:srgbClr val="43753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30D3DAF8-7622-0257-4D58-87284AB7AE5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37530"/>
                </a:solidFill>
                <a:latin typeface="#9Slide07 HoneyCream" pitchFamily="2" charset="0"/>
              </a:rPr>
              <a:t>Măng</a:t>
            </a:r>
            <a:r>
              <a:rPr lang="en-US" sz="2000" b="0" dirty="0">
                <a:solidFill>
                  <a:srgbClr val="437530"/>
                </a:solidFill>
                <a:latin typeface="#9Slide07 HoneyCream" pitchFamily="2" charset="0"/>
              </a:rPr>
              <a:t> Non</a:t>
            </a:r>
          </a:p>
        </p:txBody>
      </p:sp>
      <p:pic>
        <p:nvPicPr>
          <p:cNvPr id="8" name="Picture 7">
            <a:extLst>
              <a:ext uri="{FF2B5EF4-FFF2-40B4-BE49-F238E27FC236}">
                <a16:creationId xmlns:a16="http://schemas.microsoft.com/office/drawing/2014/main" id="{0D1FB525-1948-6BD8-EB09-11FF1AD1941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63E12FC-BE25-7E83-CBE5-BA37928195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7E5D2AE6-47EB-6D07-40D6-787FEA404AB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DA5A85F3-C5F5-FEC8-313E-9BC31493FE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310B9C0-6FFB-365B-FAF3-5C9127E2500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437530"/>
                </a:solidFill>
                <a:latin typeface="SVN-Ready" panose="02040603050506020204" pitchFamily="18" charset="0"/>
              </a:rPr>
              <a:t>By </a:t>
            </a:r>
            <a:r>
              <a:rPr lang="en-US" sz="1600" b="0" dirty="0" err="1">
                <a:solidFill>
                  <a:srgbClr val="437530"/>
                </a:solidFill>
                <a:latin typeface="SVN-Ready" panose="02040603050506020204" pitchFamily="18" charset="0"/>
              </a:rPr>
              <a:t>Khánh</a:t>
            </a:r>
            <a:r>
              <a:rPr lang="en-US" sz="1600" b="0" dirty="0">
                <a:solidFill>
                  <a:srgbClr val="437530"/>
                </a:solidFill>
                <a:latin typeface="SVN-Ready" panose="02040603050506020204" pitchFamily="18" charset="0"/>
              </a:rPr>
              <a:t> </a:t>
            </a:r>
            <a:r>
              <a:rPr lang="en-US" sz="1600" b="0" dirty="0" err="1">
                <a:solidFill>
                  <a:srgbClr val="437530"/>
                </a:solidFill>
                <a:latin typeface="SVN-Ready" panose="02040603050506020204" pitchFamily="18" charset="0"/>
              </a:rPr>
              <a:t>Huyền</a:t>
            </a:r>
            <a:endParaRPr lang="en-US" sz="1600" b="0" dirty="0">
              <a:solidFill>
                <a:srgbClr val="437530"/>
              </a:solidFill>
              <a:latin typeface="SVN-Ready" panose="02040603050506020204" pitchFamily="18" charset="0"/>
            </a:endParaRPr>
          </a:p>
        </p:txBody>
      </p:sp>
      <p:sp>
        <p:nvSpPr>
          <p:cNvPr id="13" name="Title 1">
            <a:extLst>
              <a:ext uri="{FF2B5EF4-FFF2-40B4-BE49-F238E27FC236}">
                <a16:creationId xmlns:a16="http://schemas.microsoft.com/office/drawing/2014/main" id="{22B6127C-734E-4D3A-46A4-ACA3E932C12C}"/>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37530"/>
                </a:solidFill>
                <a:latin typeface="#9Slide07 HoneyCream" pitchFamily="2" charset="0"/>
              </a:rPr>
              <a:t>Măng</a:t>
            </a:r>
            <a:r>
              <a:rPr lang="en-US" sz="1800" b="0" dirty="0">
                <a:solidFill>
                  <a:srgbClr val="437530"/>
                </a:solidFill>
                <a:latin typeface="#9Slide07 HoneyCream" pitchFamily="2" charset="0"/>
              </a:rPr>
              <a:t> Non</a:t>
            </a:r>
          </a:p>
        </p:txBody>
      </p:sp>
      <p:pic>
        <p:nvPicPr>
          <p:cNvPr id="14" name="Picture 13">
            <a:extLst>
              <a:ext uri="{FF2B5EF4-FFF2-40B4-BE49-F238E27FC236}">
                <a16:creationId xmlns:a16="http://schemas.microsoft.com/office/drawing/2014/main" id="{0E523589-31B0-6299-EC71-993EE4BC834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F5A31626-64FE-8B49-9FF9-50AD16C15DBF}"/>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315999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B2D8-F6D6-7B9F-9AF7-EEF246AE1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F7633-09D3-0708-E740-3760EC298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11E46-5EF5-6A32-9488-0B0BEB8B6B70}"/>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6871FB8D-0362-56B8-19A8-2B944A2E7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FD001-EC75-987A-F965-E6EC36580DD2}"/>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1153909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526-50FE-B8BF-C1E0-0D190A3EF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14A26-5728-2FD5-FED6-CD6153AD35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9FAE0-E003-7E40-6430-3968B4CB055F}"/>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E9417DAC-3C51-B002-7FBA-1B8E1CB11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47AC-A9AF-601C-7C7C-86952B0E0D4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19668185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CFA6-A48E-32E2-FB7F-DCE4993B2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3801-2F00-9800-A561-E2E83D58C7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55EDA-0724-69CC-CE5A-E29D4AFDA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6D3612-5463-DDC9-BEC6-D3C234211045}"/>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6" name="Footer Placeholder 5">
            <a:extLst>
              <a:ext uri="{FF2B5EF4-FFF2-40B4-BE49-F238E27FC236}">
                <a16:creationId xmlns:a16="http://schemas.microsoft.com/office/drawing/2014/main" id="{104272A4-4DBD-653F-6416-1BBF5F0E8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037EC-418B-445D-0AB1-6AC0E1A4425B}"/>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93282986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CCDF-69FF-C85B-08CE-4A6DB6022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3CF4F-F91F-A04D-07D4-3EFA5153E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50E9AB-AE71-AFEA-BD6A-0668329FD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54B4-5B00-FC44-4CA4-865C430ED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B480F-6A38-FDE6-CE8E-BE8250D78C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5D64F-0A45-D711-9002-9DFB1E020B5A}"/>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8" name="Footer Placeholder 7">
            <a:extLst>
              <a:ext uri="{FF2B5EF4-FFF2-40B4-BE49-F238E27FC236}">
                <a16:creationId xmlns:a16="http://schemas.microsoft.com/office/drawing/2014/main" id="{B35B0F8D-C9DC-60C6-314A-3CE938FD0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245E61-C38C-31BA-E38D-864D2F900468}"/>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5526753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CB55-972C-CD4F-5236-2A599AEEB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D35B8-AD7E-71ED-A1E9-B861E6205B35}"/>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4" name="Footer Placeholder 3">
            <a:extLst>
              <a:ext uri="{FF2B5EF4-FFF2-40B4-BE49-F238E27FC236}">
                <a16:creationId xmlns:a16="http://schemas.microsoft.com/office/drawing/2014/main" id="{E2BE44EA-913F-E459-3AC6-EBBD7A54A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EE708-7F1F-5E2D-F2A6-00C3AFEF8E6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6366531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16C57-9480-A171-C176-E3FD0E0AF1AA}"/>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3" name="Footer Placeholder 2">
            <a:extLst>
              <a:ext uri="{FF2B5EF4-FFF2-40B4-BE49-F238E27FC236}">
                <a16:creationId xmlns:a16="http://schemas.microsoft.com/office/drawing/2014/main" id="{A6D7F36C-B8C3-7EE5-4FAB-66FF118C6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B8B5F-CB1D-0D49-2F53-1933B0B8737C}"/>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20419130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9C58-5504-9DEA-F94E-5766A0259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CE600-DA5F-F28E-B142-00E8C1198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7E112-6BBD-5ACB-CA84-C41E1B57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B35B8-1055-0BE2-2959-5405B04B3C71}"/>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6" name="Footer Placeholder 5">
            <a:extLst>
              <a:ext uri="{FF2B5EF4-FFF2-40B4-BE49-F238E27FC236}">
                <a16:creationId xmlns:a16="http://schemas.microsoft.com/office/drawing/2014/main" id="{3AB1BA50-B3F6-1488-C0E8-8DA5AC8D2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5CAC7-ABF7-6ACC-E956-DBD5A06E8C06}"/>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42269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7C08-3346-9AB3-C939-A078D6D3B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626D2-1402-64DA-51E3-FAFA10CD2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B03DB-09A2-7DB8-2462-79034DC7D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F8FDB-6BC1-4D53-5B12-2E13701F13DD}"/>
              </a:ext>
            </a:extLst>
          </p:cNvPr>
          <p:cNvSpPr>
            <a:spLocks noGrp="1"/>
          </p:cNvSpPr>
          <p:nvPr>
            <p:ph type="dt" sz="half" idx="10"/>
          </p:nvPr>
        </p:nvSpPr>
        <p:spPr/>
        <p:txBody>
          <a:bodyPr/>
          <a:lstStyle/>
          <a:p>
            <a:fld id="{182F6D7F-7B40-42B7-BE90-D3E544BDAB29}" type="datetimeFigureOut">
              <a:rPr lang="en-US" smtClean="0"/>
              <a:t>4/26/2025</a:t>
            </a:fld>
            <a:endParaRPr lang="en-US"/>
          </a:p>
        </p:txBody>
      </p:sp>
      <p:sp>
        <p:nvSpPr>
          <p:cNvPr id="6" name="Footer Placeholder 5">
            <a:extLst>
              <a:ext uri="{FF2B5EF4-FFF2-40B4-BE49-F238E27FC236}">
                <a16:creationId xmlns:a16="http://schemas.microsoft.com/office/drawing/2014/main" id="{81465A30-F6E4-1C8E-AA44-7D3638AC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8E68E-A7C4-860C-90DB-A57061E003AD}"/>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84795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2F21F-4D76-A6A2-8B48-6A4411E9E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F2937-DAFA-5ABE-F576-212A6BDC8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F870C-2E5A-8C41-88B2-A1DC57854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F6D7F-7B40-42B7-BE90-D3E544BDAB29}" type="datetimeFigureOut">
              <a:rPr lang="en-US" smtClean="0"/>
              <a:t>4/26/2025</a:t>
            </a:fld>
            <a:endParaRPr lang="en-US"/>
          </a:p>
        </p:txBody>
      </p:sp>
      <p:sp>
        <p:nvSpPr>
          <p:cNvPr id="5" name="Footer Placeholder 4">
            <a:extLst>
              <a:ext uri="{FF2B5EF4-FFF2-40B4-BE49-F238E27FC236}">
                <a16:creationId xmlns:a16="http://schemas.microsoft.com/office/drawing/2014/main" id="{AD4BCD75-F78E-E043-9C68-0FFF50770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77B26-E423-2482-202C-86E57B7A4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6D01C-8341-4948-9B2E-882058AA5264}" type="slidenum">
              <a:rPr lang="en-US" smtClean="0"/>
              <a:t>‹#›</a:t>
            </a:fld>
            <a:endParaRPr lang="en-US"/>
          </a:p>
        </p:txBody>
      </p:sp>
      <p:sp>
        <p:nvSpPr>
          <p:cNvPr id="7" name="TextBox 3">
            <a:extLst>
              <a:ext uri="{FF2B5EF4-FFF2-40B4-BE49-F238E27FC236}">
                <a16:creationId xmlns:a16="http://schemas.microsoft.com/office/drawing/2014/main" id="{6B3DB71C-D578-65ED-5660-118423B2D66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B8262EE9-E7D1-EFFE-95E0-FC377E747E7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1C4A50AD-51FB-F888-88C0-3A4B8DA0A18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B5E8519-65EC-A348-587C-08979E9978C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BCAAFC8-6233-EFFF-9C79-353058B4CBE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2CA0C136-ACF1-1633-762F-1375B7F0C70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7427AE3-907B-E575-ABF2-1A36FEAF3E2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E341765-CD89-82D2-D64F-9CCC74B5E92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18C5CBF5-81CC-EF87-F867-4B05481472F8}"/>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168F2980-7B6D-8328-831F-070E6FAA0833}"/>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16916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848CD6-1887-C000-124F-9A2C4D9B3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C1A08A9F-573B-4685-851E-B8254C2F61AA}"/>
              </a:ext>
            </a:extLst>
          </p:cNvPr>
          <p:cNvPicPr>
            <a:picLocks noChangeAspect="1"/>
          </p:cNvPicPr>
          <p:nvPr/>
        </p:nvPicPr>
        <p:blipFill rotWithShape="1">
          <a:blip r:embed="rId4">
            <a:extLst>
              <a:ext uri="{28A0092B-C50C-407E-A947-70E740481C1C}">
                <a14:useLocalDpi xmlns:a14="http://schemas.microsoft.com/office/drawing/2010/main" val="0"/>
              </a:ext>
            </a:extLst>
          </a:blip>
          <a:srcRect l="12375" r="11625"/>
          <a:stretch/>
        </p:blipFill>
        <p:spPr>
          <a:xfrm>
            <a:off x="304800" y="194310"/>
            <a:ext cx="11468100" cy="5581650"/>
          </a:xfrm>
          <a:prstGeom prst="rect">
            <a:avLst/>
          </a:prstGeom>
        </p:spPr>
      </p:pic>
      <p:pic>
        <p:nvPicPr>
          <p:cNvPr id="17" name="图片 16">
            <a:extLst>
              <a:ext uri="{FF2B5EF4-FFF2-40B4-BE49-F238E27FC236}">
                <a16:creationId xmlns:a16="http://schemas.microsoft.com/office/drawing/2014/main" id="{5A614CCE-BA6F-888D-C98D-A2B9A4F799D6}"/>
              </a:ext>
            </a:extLst>
          </p:cNvPr>
          <p:cNvPicPr>
            <a:picLocks noChangeAspect="1"/>
          </p:cNvPicPr>
          <p:nvPr/>
        </p:nvPicPr>
        <p:blipFill rotWithShape="1">
          <a:blip r:embed="rId5">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9" name="图片 18">
            <a:extLst>
              <a:ext uri="{FF2B5EF4-FFF2-40B4-BE49-F238E27FC236}">
                <a16:creationId xmlns:a16="http://schemas.microsoft.com/office/drawing/2014/main" id="{11C75013-2044-E289-98E5-6BFD82FE6819}"/>
              </a:ext>
            </a:extLst>
          </p:cNvPr>
          <p:cNvPicPr>
            <a:picLocks noChangeAspect="1"/>
          </p:cNvPicPr>
          <p:nvPr/>
        </p:nvPicPr>
        <p:blipFill rotWithShape="1">
          <a:blip r:embed="rId5">
            <a:extLst>
              <a:ext uri="{28A0092B-C50C-407E-A947-70E740481C1C}">
                <a14:useLocalDpi xmlns:a14="http://schemas.microsoft.com/office/drawing/2010/main" val="0"/>
              </a:ext>
            </a:extLst>
          </a:blip>
          <a:srcRect l="11375" t="75200" r="59875"/>
          <a:stretch/>
        </p:blipFill>
        <p:spPr>
          <a:xfrm>
            <a:off x="1554480" y="5249161"/>
            <a:ext cx="3916680" cy="1608839"/>
          </a:xfrm>
          <a:prstGeom prst="rect">
            <a:avLst/>
          </a:prstGeom>
        </p:spPr>
      </p:pic>
      <p:pic>
        <p:nvPicPr>
          <p:cNvPr id="22" name="图片 21">
            <a:extLst>
              <a:ext uri="{FF2B5EF4-FFF2-40B4-BE49-F238E27FC236}">
                <a16:creationId xmlns:a16="http://schemas.microsoft.com/office/drawing/2014/main" id="{D9103F28-5EB0-A3E0-396C-D8C5AD36FAB4}"/>
              </a:ext>
            </a:extLst>
          </p:cNvPr>
          <p:cNvPicPr>
            <a:picLocks noChangeAspect="1"/>
          </p:cNvPicPr>
          <p:nvPr/>
        </p:nvPicPr>
        <p:blipFill rotWithShape="1">
          <a:blip r:embed="rId6">
            <a:extLst>
              <a:ext uri="{28A0092B-C50C-407E-A947-70E740481C1C}">
                <a14:useLocalDpi xmlns:a14="http://schemas.microsoft.com/office/drawing/2010/main" val="0"/>
              </a:ext>
            </a:extLst>
          </a:blip>
          <a:srcRect t="21125" r="56875"/>
          <a:stretch/>
        </p:blipFill>
        <p:spPr>
          <a:xfrm>
            <a:off x="15240" y="2484120"/>
            <a:ext cx="5021991" cy="4373880"/>
          </a:xfrm>
          <a:prstGeom prst="rect">
            <a:avLst/>
          </a:prstGeom>
        </p:spPr>
      </p:pic>
      <p:pic>
        <p:nvPicPr>
          <p:cNvPr id="24" name="图片 23">
            <a:extLst>
              <a:ext uri="{FF2B5EF4-FFF2-40B4-BE49-F238E27FC236}">
                <a16:creationId xmlns:a16="http://schemas.microsoft.com/office/drawing/2014/main" id="{54187C8D-74C2-B661-6418-771DE534CE65}"/>
              </a:ext>
            </a:extLst>
          </p:cNvPr>
          <p:cNvPicPr>
            <a:picLocks noChangeAspect="1"/>
          </p:cNvPicPr>
          <p:nvPr/>
        </p:nvPicPr>
        <p:blipFill rotWithShape="1">
          <a:blip r:embed="rId6">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sp>
        <p:nvSpPr>
          <p:cNvPr id="2" name="圆角矩形 27">
            <a:extLst>
              <a:ext uri="{FF2B5EF4-FFF2-40B4-BE49-F238E27FC236}">
                <a16:creationId xmlns:a16="http://schemas.microsoft.com/office/drawing/2014/main" id="{5C895D0E-EAFF-F87E-B745-31F5BFB8B159}"/>
              </a:ext>
            </a:extLst>
          </p:cNvPr>
          <p:cNvSpPr/>
          <p:nvPr/>
        </p:nvSpPr>
        <p:spPr>
          <a:xfrm>
            <a:off x="4421875" y="1265861"/>
            <a:ext cx="3143367" cy="547458"/>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7" name="Picture 6">
            <a:extLst>
              <a:ext uri="{FF2B5EF4-FFF2-40B4-BE49-F238E27FC236}">
                <a16:creationId xmlns:a16="http://schemas.microsoft.com/office/drawing/2014/main" id="{7C1DC971-B57F-3355-FC96-2E151D60182F}"/>
              </a:ext>
            </a:extLst>
          </p:cNvPr>
          <p:cNvPicPr>
            <a:picLocks noChangeAspect="1"/>
          </p:cNvPicPr>
          <p:nvPr/>
        </p:nvPicPr>
        <p:blipFill>
          <a:blip r:embed="rId7"/>
          <a:stretch>
            <a:fillRect/>
          </a:stretch>
        </p:blipFill>
        <p:spPr>
          <a:xfrm>
            <a:off x="1343756" y="1897238"/>
            <a:ext cx="9504488" cy="3292125"/>
          </a:xfrm>
          <a:prstGeom prst="rect">
            <a:avLst/>
          </a:prstGeom>
        </p:spPr>
      </p:pic>
    </p:spTree>
    <p:custDataLst>
      <p:tags r:id="rId1"/>
    </p:custDataLst>
    <p:extLst>
      <p:ext uri="{BB962C8B-B14F-4D97-AF65-F5344CB8AC3E}">
        <p14:creationId xmlns:p14="http://schemas.microsoft.com/office/powerpoint/2010/main" val="2887817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13510B-23D9-F10F-3421-B46F99B4A969}"/>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grpSp>
        <p:nvGrpSpPr>
          <p:cNvPr id="8" name="Group 7">
            <a:extLst>
              <a:ext uri="{FF2B5EF4-FFF2-40B4-BE49-F238E27FC236}">
                <a16:creationId xmlns:a16="http://schemas.microsoft.com/office/drawing/2014/main" id="{B02CFA69-4605-CA55-C3DC-F5DB78F1F74C}"/>
              </a:ext>
            </a:extLst>
          </p:cNvPr>
          <p:cNvGrpSpPr/>
          <p:nvPr/>
        </p:nvGrpSpPr>
        <p:grpSpPr>
          <a:xfrm>
            <a:off x="867103" y="1842526"/>
            <a:ext cx="10657490" cy="4101074"/>
            <a:chOff x="867103" y="1842526"/>
            <a:chExt cx="10657490" cy="4101074"/>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842526"/>
              <a:ext cx="10625959" cy="4101074"/>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D35DC1-23B8-D93E-BF17-D5187EC7B08D}"/>
                </a:ext>
              </a:extLst>
            </p:cNvPr>
            <p:cNvSpPr txBox="1"/>
            <p:nvPr/>
          </p:nvSpPr>
          <p:spPr>
            <a:xfrm>
              <a:off x="928260" y="1865262"/>
              <a:ext cx="10596333" cy="4031873"/>
            </a:xfrm>
            <a:prstGeom prst="rect">
              <a:avLst/>
            </a:prstGeom>
            <a:noFill/>
          </p:spPr>
          <p:txBody>
            <a:bodyPr wrap="square" rtlCol="0">
              <a:spAutoFit/>
            </a:bodyPr>
            <a:lstStyle/>
            <a:p>
              <a:pPr algn="ctr"/>
              <a:r>
                <a:rPr lang="vi-VN" sz="3200" b="1" dirty="0">
                  <a:solidFill>
                    <a:srgbClr val="437530"/>
                  </a:solidFill>
                  <a:latin typeface="Cambria" panose="02040503050406030204" pitchFamily="18" charset="0"/>
                </a:rPr>
                <a:t>Bản tin phát động phong trào </a:t>
              </a:r>
              <a:endParaRPr lang="en-US" sz="3200" b="1" dirty="0">
                <a:solidFill>
                  <a:srgbClr val="437530"/>
                </a:solidFill>
                <a:latin typeface="Cambria" panose="02040503050406030204" pitchFamily="18" charset="0"/>
              </a:endParaRPr>
            </a:p>
            <a:p>
              <a:pPr algn="ctr"/>
              <a:r>
                <a:rPr lang="vi-VN" sz="3200" b="1" dirty="0">
                  <a:solidFill>
                    <a:srgbClr val="437530"/>
                  </a:solidFill>
                  <a:latin typeface="Cambria" panose="02040503050406030204" pitchFamily="18" charset="0"/>
                </a:rPr>
                <a:t>“Làm sạch đường làng ngõ xóm”</a:t>
              </a:r>
            </a:p>
            <a:p>
              <a:pPr algn="just"/>
              <a:r>
                <a:rPr lang="en-US" sz="3200" b="1" dirty="0">
                  <a:latin typeface="Cambria" panose="02040503050406030204" pitchFamily="18" charset="0"/>
                </a:rPr>
                <a:t>  </a:t>
              </a:r>
              <a:r>
                <a:rPr lang="vi-VN" sz="3200" b="1" dirty="0">
                  <a:latin typeface="Cambria" panose="02040503050406030204" pitchFamily="18" charset="0"/>
                </a:rPr>
                <a:t>Chủ nhật, phong trào “Làm sạch đường làng ngõ xóm” bắt đầu từ 9 giờ đến 11 giờ, ngày 22 tháng 4 năm 2022. Mỗi hộ gia đình sẽ tiến hành dọn dẹp khu vực đường, ngõ trước cổng nhà mình. Hưởng ứng phong trào “Làm sạch đường làng ngõ xóm” giúp bảo vệ khu phố luôn sạch sẽ, góp phần bảo vệ môi trường.</a:t>
              </a:r>
            </a:p>
          </p:txBody>
        </p:sp>
      </p:grpSp>
      <p:pic>
        <p:nvPicPr>
          <p:cNvPr id="9" name="Picture 8">
            <a:extLst>
              <a:ext uri="{FF2B5EF4-FFF2-40B4-BE49-F238E27FC236}">
                <a16:creationId xmlns:a16="http://schemas.microsoft.com/office/drawing/2014/main" id="{E9E7F6C9-DE74-FF93-39E5-3018A7E15CDF}"/>
              </a:ext>
            </a:extLst>
          </p:cNvPr>
          <p:cNvPicPr>
            <a:picLocks noChangeAspect="1"/>
          </p:cNvPicPr>
          <p:nvPr/>
        </p:nvPicPr>
        <p:blipFill>
          <a:blip r:embed="rId2"/>
          <a:stretch>
            <a:fillRect/>
          </a:stretch>
        </p:blipFill>
        <p:spPr>
          <a:xfrm>
            <a:off x="443284" y="582852"/>
            <a:ext cx="2481287" cy="1213209"/>
          </a:xfrm>
          <a:prstGeom prst="rect">
            <a:avLst/>
          </a:prstGeom>
        </p:spPr>
      </p:pic>
    </p:spTree>
    <p:extLst>
      <p:ext uri="{BB962C8B-B14F-4D97-AF65-F5344CB8AC3E}">
        <p14:creationId xmlns:p14="http://schemas.microsoft.com/office/powerpoint/2010/main" val="351709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2CFA69-4605-CA55-C3DC-F5DB78F1F74C}"/>
              </a:ext>
            </a:extLst>
          </p:cNvPr>
          <p:cNvGrpSpPr/>
          <p:nvPr/>
        </p:nvGrpSpPr>
        <p:grpSpPr>
          <a:xfrm>
            <a:off x="767254" y="1131099"/>
            <a:ext cx="10834670" cy="5143577"/>
            <a:chOff x="867103" y="1986549"/>
            <a:chExt cx="10687116" cy="3957051"/>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986549"/>
              <a:ext cx="10625959" cy="3957051"/>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D35DC1-23B8-D93E-BF17-D5187EC7B08D}"/>
                </a:ext>
              </a:extLst>
            </p:cNvPr>
            <p:cNvSpPr txBox="1"/>
            <p:nvPr/>
          </p:nvSpPr>
          <p:spPr>
            <a:xfrm>
              <a:off x="957886" y="1986549"/>
              <a:ext cx="10596333" cy="3847648"/>
            </a:xfrm>
            <a:prstGeom prst="rect">
              <a:avLst/>
            </a:prstGeom>
            <a:noFill/>
          </p:spPr>
          <p:txBody>
            <a:bodyPr wrap="square" rtlCol="0">
              <a:spAutoFit/>
            </a:bodyPr>
            <a:lstStyle/>
            <a:p>
              <a:pPr algn="ctr"/>
              <a:r>
                <a:rPr lang="vi-VN" sz="2900" b="1" dirty="0">
                  <a:solidFill>
                    <a:srgbClr val="437530"/>
                  </a:solidFill>
                  <a:latin typeface="Cambria" panose="02040503050406030204" pitchFamily="18" charset="0"/>
                </a:rPr>
                <a:t>Bản tin phong trào thi đua giữ gìn vệ sinh trường lớp</a:t>
              </a:r>
            </a:p>
            <a:p>
              <a:pPr algn="just"/>
              <a:r>
                <a:rPr lang="en-US" sz="2900" b="1" dirty="0">
                  <a:solidFill>
                    <a:srgbClr val="437530"/>
                  </a:solidFill>
                  <a:latin typeface="Cambria" panose="02040503050406030204" pitchFamily="18" charset="0"/>
                </a:rPr>
                <a:t>   </a:t>
              </a:r>
              <a:r>
                <a:rPr lang="vi-VN" sz="2900" b="1" dirty="0">
                  <a:latin typeface="Cambria" panose="02040503050406030204" pitchFamily="18" charset="0"/>
                </a:rPr>
                <a:t>Mỗi ngày, phong trào thi đua giữ gìn vệ sinh trường lớp đều diễn ra. Ngoài việc quét dọn lớp học, sắp xếp bàn ghế, vào mỗi tuần các bạn học sinh còn thay phiên quét dọn ở sân trường. Vì thế sân trường, lớp học luôn sạch sẽ thoáng mát. Bên cạnh đó, các bạn còn phân công chăm sóc, tưới nước cho các cây xanh, bồn hoa gần lớp học. Ngoài ra, các bạn còn được phụ trách thêm chăm sóc những cây con mới trồng để lấp đầy mảng xanh sân trường. Phong trào này được các bạn hưởng ứng rất tích cực, và đó là cách để mỗi ngày đến trường với mỗi một học sinh là một ngày vui vẻ và đầy ý nghĩa.</a:t>
              </a:r>
            </a:p>
          </p:txBody>
        </p:sp>
      </p:grpSp>
    </p:spTree>
    <p:extLst>
      <p:ext uri="{BB962C8B-B14F-4D97-AF65-F5344CB8AC3E}">
        <p14:creationId xmlns:p14="http://schemas.microsoft.com/office/powerpoint/2010/main" val="1896686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DC14C-BAD2-C369-6D51-AED5A2250294}"/>
              </a:ext>
            </a:extLst>
          </p:cNvPr>
          <p:cNvSpPr txBox="1"/>
          <p:nvPr/>
        </p:nvSpPr>
        <p:spPr>
          <a:xfrm>
            <a:off x="2500752" y="687669"/>
            <a:ext cx="9260324" cy="1200329"/>
          </a:xfrm>
          <a:prstGeom prst="rect">
            <a:avLst/>
          </a:prstGeom>
          <a:noFill/>
        </p:spPr>
        <p:txBody>
          <a:bodyPr wrap="square" rtlCol="0">
            <a:spAutoFit/>
          </a:bodyPr>
          <a:lstStyle/>
          <a:p>
            <a:pPr algn="ctr"/>
            <a:r>
              <a:rPr lang="en-US" sz="3600" b="1" dirty="0" err="1">
                <a:latin typeface="Cambria" panose="02040503050406030204" pitchFamily="18" charset="0"/>
              </a:rPr>
              <a:t>Trao</a:t>
            </a:r>
            <a:r>
              <a:rPr lang="en-US" sz="3600" b="1" dirty="0">
                <a:latin typeface="Cambria" panose="02040503050406030204" pitchFamily="18" charset="0"/>
              </a:rPr>
              <a:t> </a:t>
            </a:r>
            <a:r>
              <a:rPr lang="en-US" sz="3600" b="1" dirty="0" err="1">
                <a:latin typeface="Cambria" panose="02040503050406030204" pitchFamily="18" charset="0"/>
              </a:rPr>
              <a:t>đổi</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bổ</a:t>
            </a:r>
            <a:r>
              <a:rPr lang="en-US" sz="3600" b="1" dirty="0">
                <a:latin typeface="Cambria" panose="02040503050406030204" pitchFamily="18" charset="0"/>
              </a:rPr>
              <a:t> sung ý (</a:t>
            </a:r>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cần</a:t>
            </a:r>
            <a:r>
              <a:rPr lang="en-US" sz="3600" b="1" dirty="0">
                <a:latin typeface="Cambria" panose="02040503050406030204" pitchFamily="18" charset="0"/>
              </a:rPr>
              <a:t>)</a:t>
            </a:r>
          </a:p>
        </p:txBody>
      </p:sp>
      <p:pic>
        <p:nvPicPr>
          <p:cNvPr id="7" name="Picture 6">
            <a:extLst>
              <a:ext uri="{FF2B5EF4-FFF2-40B4-BE49-F238E27FC236}">
                <a16:creationId xmlns:a16="http://schemas.microsoft.com/office/drawing/2014/main" id="{3D3E7959-50F8-1C03-C2A1-590C571C0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21" y="1910734"/>
            <a:ext cx="9209437" cy="4692734"/>
          </a:xfrm>
          <a:prstGeom prst="rect">
            <a:avLst/>
          </a:prstGeom>
        </p:spPr>
      </p:pic>
      <p:pic>
        <p:nvPicPr>
          <p:cNvPr id="6" name="Picture 5">
            <a:extLst>
              <a:ext uri="{FF2B5EF4-FFF2-40B4-BE49-F238E27FC236}">
                <a16:creationId xmlns:a16="http://schemas.microsoft.com/office/drawing/2014/main" id="{8CCF47DF-FA0C-ACB1-1F3E-2B194A4CDD6C}"/>
              </a:ext>
            </a:extLst>
          </p:cNvPr>
          <p:cNvPicPr>
            <a:picLocks noChangeAspect="1"/>
          </p:cNvPicPr>
          <p:nvPr/>
        </p:nvPicPr>
        <p:blipFill>
          <a:blip r:embed="rId3"/>
          <a:stretch>
            <a:fillRect/>
          </a:stretch>
        </p:blipFill>
        <p:spPr>
          <a:xfrm>
            <a:off x="538538" y="551564"/>
            <a:ext cx="2481287" cy="1225402"/>
          </a:xfrm>
          <a:prstGeom prst="rect">
            <a:avLst/>
          </a:prstGeom>
        </p:spPr>
      </p:pic>
    </p:spTree>
    <p:extLst>
      <p:ext uri="{BB962C8B-B14F-4D97-AF65-F5344CB8AC3E}">
        <p14:creationId xmlns:p14="http://schemas.microsoft.com/office/powerpoint/2010/main" val="2712275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848CD6-1887-C000-124F-9A2C4D9B3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C1A08A9F-573B-4685-851E-B8254C2F61AA}"/>
              </a:ext>
            </a:extLst>
          </p:cNvPr>
          <p:cNvPicPr>
            <a:picLocks noChangeAspect="1"/>
          </p:cNvPicPr>
          <p:nvPr/>
        </p:nvPicPr>
        <p:blipFill rotWithShape="1">
          <a:blip r:embed="rId4">
            <a:extLst>
              <a:ext uri="{28A0092B-C50C-407E-A947-70E740481C1C}">
                <a14:useLocalDpi xmlns:a14="http://schemas.microsoft.com/office/drawing/2010/main" val="0"/>
              </a:ext>
            </a:extLst>
          </a:blip>
          <a:srcRect l="12375" r="11625"/>
          <a:stretch/>
        </p:blipFill>
        <p:spPr>
          <a:xfrm>
            <a:off x="304800" y="194310"/>
            <a:ext cx="11468100" cy="5581650"/>
          </a:xfrm>
          <a:prstGeom prst="rect">
            <a:avLst/>
          </a:prstGeom>
        </p:spPr>
      </p:pic>
      <p:pic>
        <p:nvPicPr>
          <p:cNvPr id="17" name="图片 16">
            <a:extLst>
              <a:ext uri="{FF2B5EF4-FFF2-40B4-BE49-F238E27FC236}">
                <a16:creationId xmlns:a16="http://schemas.microsoft.com/office/drawing/2014/main" id="{5A614CCE-BA6F-888D-C98D-A2B9A4F799D6}"/>
              </a:ext>
            </a:extLst>
          </p:cNvPr>
          <p:cNvPicPr>
            <a:picLocks noChangeAspect="1"/>
          </p:cNvPicPr>
          <p:nvPr/>
        </p:nvPicPr>
        <p:blipFill rotWithShape="1">
          <a:blip r:embed="rId5">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9" name="图片 18">
            <a:extLst>
              <a:ext uri="{FF2B5EF4-FFF2-40B4-BE49-F238E27FC236}">
                <a16:creationId xmlns:a16="http://schemas.microsoft.com/office/drawing/2014/main" id="{11C75013-2044-E289-98E5-6BFD82FE6819}"/>
              </a:ext>
            </a:extLst>
          </p:cNvPr>
          <p:cNvPicPr>
            <a:picLocks noChangeAspect="1"/>
          </p:cNvPicPr>
          <p:nvPr/>
        </p:nvPicPr>
        <p:blipFill rotWithShape="1">
          <a:blip r:embed="rId5">
            <a:extLst>
              <a:ext uri="{28A0092B-C50C-407E-A947-70E740481C1C}">
                <a14:useLocalDpi xmlns:a14="http://schemas.microsoft.com/office/drawing/2010/main" val="0"/>
              </a:ext>
            </a:extLst>
          </a:blip>
          <a:srcRect l="11375" t="75200" r="59875"/>
          <a:stretch/>
        </p:blipFill>
        <p:spPr>
          <a:xfrm>
            <a:off x="1554480" y="5249161"/>
            <a:ext cx="3916680" cy="1608839"/>
          </a:xfrm>
          <a:prstGeom prst="rect">
            <a:avLst/>
          </a:prstGeom>
        </p:spPr>
      </p:pic>
      <p:pic>
        <p:nvPicPr>
          <p:cNvPr id="22" name="图片 21">
            <a:extLst>
              <a:ext uri="{FF2B5EF4-FFF2-40B4-BE49-F238E27FC236}">
                <a16:creationId xmlns:a16="http://schemas.microsoft.com/office/drawing/2014/main" id="{D9103F28-5EB0-A3E0-396C-D8C5AD36FAB4}"/>
              </a:ext>
            </a:extLst>
          </p:cNvPr>
          <p:cNvPicPr>
            <a:picLocks noChangeAspect="1"/>
          </p:cNvPicPr>
          <p:nvPr/>
        </p:nvPicPr>
        <p:blipFill rotWithShape="1">
          <a:blip r:embed="rId6">
            <a:extLst>
              <a:ext uri="{28A0092B-C50C-407E-A947-70E740481C1C}">
                <a14:useLocalDpi xmlns:a14="http://schemas.microsoft.com/office/drawing/2010/main" val="0"/>
              </a:ext>
            </a:extLst>
          </a:blip>
          <a:srcRect t="21125" r="56875"/>
          <a:stretch/>
        </p:blipFill>
        <p:spPr>
          <a:xfrm>
            <a:off x="15240" y="2484120"/>
            <a:ext cx="5021991" cy="4373880"/>
          </a:xfrm>
          <a:prstGeom prst="rect">
            <a:avLst/>
          </a:prstGeom>
        </p:spPr>
      </p:pic>
      <p:pic>
        <p:nvPicPr>
          <p:cNvPr id="24" name="图片 23">
            <a:extLst>
              <a:ext uri="{FF2B5EF4-FFF2-40B4-BE49-F238E27FC236}">
                <a16:creationId xmlns:a16="http://schemas.microsoft.com/office/drawing/2014/main" id="{54187C8D-74C2-B661-6418-771DE534CE65}"/>
              </a:ext>
            </a:extLst>
          </p:cNvPr>
          <p:cNvPicPr>
            <a:picLocks noChangeAspect="1"/>
          </p:cNvPicPr>
          <p:nvPr/>
        </p:nvPicPr>
        <p:blipFill rotWithShape="1">
          <a:blip r:embed="rId6">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sp>
        <p:nvSpPr>
          <p:cNvPr id="2" name="圆角矩形 27">
            <a:extLst>
              <a:ext uri="{FF2B5EF4-FFF2-40B4-BE49-F238E27FC236}">
                <a16:creationId xmlns:a16="http://schemas.microsoft.com/office/drawing/2014/main" id="{5C895D0E-EAFF-F87E-B745-31F5BFB8B159}"/>
              </a:ext>
            </a:extLst>
          </p:cNvPr>
          <p:cNvSpPr/>
          <p:nvPr/>
        </p:nvSpPr>
        <p:spPr>
          <a:xfrm>
            <a:off x="4467166" y="1324907"/>
            <a:ext cx="3143367" cy="547458"/>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6" name="Picture 5">
            <a:extLst>
              <a:ext uri="{FF2B5EF4-FFF2-40B4-BE49-F238E27FC236}">
                <a16:creationId xmlns:a16="http://schemas.microsoft.com/office/drawing/2014/main" id="{56B2202F-DA68-8389-2D0E-F15D381701B6}"/>
              </a:ext>
            </a:extLst>
          </p:cNvPr>
          <p:cNvPicPr>
            <a:picLocks noChangeAspect="1"/>
          </p:cNvPicPr>
          <p:nvPr/>
        </p:nvPicPr>
        <p:blipFill>
          <a:blip r:embed="rId7"/>
          <a:stretch>
            <a:fillRect/>
          </a:stretch>
        </p:blipFill>
        <p:spPr>
          <a:xfrm>
            <a:off x="1082572" y="1873643"/>
            <a:ext cx="10065368" cy="2645893"/>
          </a:xfrm>
          <a:prstGeom prst="rect">
            <a:avLst/>
          </a:prstGeom>
        </p:spPr>
      </p:pic>
    </p:spTree>
    <p:custDataLst>
      <p:tags r:id="rId1"/>
    </p:custDataLst>
    <p:extLst>
      <p:ext uri="{BB962C8B-B14F-4D97-AF65-F5344CB8AC3E}">
        <p14:creationId xmlns:p14="http://schemas.microsoft.com/office/powerpoint/2010/main" val="898305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951255-9193-0DA8-EF1C-76F4CE781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76" y="800665"/>
            <a:ext cx="9232025" cy="5256669"/>
          </a:xfrm>
          <a:prstGeom prst="rect">
            <a:avLst/>
          </a:prstGeom>
        </p:spPr>
      </p:pic>
      <p:sp>
        <p:nvSpPr>
          <p:cNvPr id="2" name="TextBox 1">
            <a:extLst>
              <a:ext uri="{FF2B5EF4-FFF2-40B4-BE49-F238E27FC236}">
                <a16:creationId xmlns:a16="http://schemas.microsoft.com/office/drawing/2014/main" id="{E7736F32-81EC-CA85-30E0-0B02E8F5EAB1}"/>
              </a:ext>
            </a:extLst>
          </p:cNvPr>
          <p:cNvSpPr txBox="1"/>
          <p:nvPr/>
        </p:nvSpPr>
        <p:spPr>
          <a:xfrm>
            <a:off x="302420" y="612844"/>
            <a:ext cx="2311400" cy="5632311"/>
          </a:xfrm>
          <a:prstGeom prst="rect">
            <a:avLst/>
          </a:prstGeom>
          <a:noFill/>
        </p:spPr>
        <p:txBody>
          <a:bodyPr wrap="square" rtlCol="0">
            <a:spAutoFit/>
          </a:bodyPr>
          <a:lstStyle/>
          <a:p>
            <a:pPr algn="ctr"/>
            <a:r>
              <a:rPr lang="vi-VN" sz="3600" b="1" dirty="0">
                <a:latin typeface="Cambria" panose="02040503050406030204" pitchFamily="18" charset="0"/>
              </a:rPr>
              <a:t>Tìm đọc bài văn, bài thơ về đồ vật thông minh giúp con người trong công việc.</a:t>
            </a:r>
          </a:p>
        </p:txBody>
      </p:sp>
    </p:spTree>
    <p:extLst>
      <p:ext uri="{BB962C8B-B14F-4D97-AF65-F5344CB8AC3E}">
        <p14:creationId xmlns:p14="http://schemas.microsoft.com/office/powerpoint/2010/main" val="3636515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DC4DAFED-291F-E7E5-63B6-B3BD4865FCCB}"/>
              </a:ext>
            </a:extLst>
          </p:cNvPr>
          <p:cNvPicPr>
            <a:picLocks noChangeAspect="1"/>
          </p:cNvPicPr>
          <p:nvPr/>
        </p:nvPicPr>
        <p:blipFill>
          <a:blip r:embed="rId6"/>
          <a:stretch>
            <a:fillRect/>
          </a:stretch>
        </p:blipFill>
        <p:spPr>
          <a:xfrm>
            <a:off x="1907406" y="1850747"/>
            <a:ext cx="8876545" cy="3084843"/>
          </a:xfrm>
          <a:prstGeom prst="rect">
            <a:avLst/>
          </a:prstGeom>
        </p:spPr>
      </p:pic>
    </p:spTree>
    <p:extLst>
      <p:ext uri="{BB962C8B-B14F-4D97-AF65-F5344CB8AC3E}">
        <p14:creationId xmlns:p14="http://schemas.microsoft.com/office/powerpoint/2010/main" val="83560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742756B1-B271-FDE4-645F-7621C3EC211B}"/>
              </a:ext>
            </a:extLst>
          </p:cNvPr>
          <p:cNvPicPr>
            <a:picLocks noChangeAspect="1"/>
          </p:cNvPicPr>
          <p:nvPr/>
        </p:nvPicPr>
        <p:blipFill>
          <a:blip r:embed="rId6"/>
          <a:stretch>
            <a:fillRect/>
          </a:stretch>
        </p:blipFill>
        <p:spPr>
          <a:xfrm>
            <a:off x="4311233" y="1310747"/>
            <a:ext cx="3615241" cy="1390008"/>
          </a:xfrm>
          <a:prstGeom prst="rect">
            <a:avLst/>
          </a:prstGeom>
        </p:spPr>
      </p:pic>
      <p:sp>
        <p:nvSpPr>
          <p:cNvPr id="12" name="TextBox 11">
            <a:extLst>
              <a:ext uri="{FF2B5EF4-FFF2-40B4-BE49-F238E27FC236}">
                <a16:creationId xmlns:a16="http://schemas.microsoft.com/office/drawing/2014/main" id="{B4FDC190-962F-BE9D-9712-79573CDE0644}"/>
              </a:ext>
            </a:extLst>
          </p:cNvPr>
          <p:cNvSpPr txBox="1"/>
          <p:nvPr/>
        </p:nvSpPr>
        <p:spPr>
          <a:xfrm>
            <a:off x="2012512" y="2593214"/>
            <a:ext cx="8521464" cy="1200329"/>
          </a:xfrm>
          <a:prstGeom prst="rect">
            <a:avLst/>
          </a:prstGeom>
          <a:noFill/>
        </p:spPr>
        <p:txBody>
          <a:bodyPr wrap="square" rtlCol="0">
            <a:spAutoFit/>
          </a:bodyPr>
          <a:lstStyle/>
          <a:p>
            <a:pPr algn="just"/>
            <a:r>
              <a:rPr lang="vi-VN" sz="3600" b="1" dirty="0">
                <a:latin typeface="Cambria" panose="02040503050406030204" pitchFamily="18" charset="0"/>
              </a:rPr>
              <a:t>Tìm đọc bài văn, bài thơ về đồ vật thông minh giúp con người trong công việc.</a:t>
            </a:r>
          </a:p>
        </p:txBody>
      </p:sp>
      <p:sp>
        <p:nvSpPr>
          <p:cNvPr id="13" name="TextBox 12">
            <a:extLst>
              <a:ext uri="{FF2B5EF4-FFF2-40B4-BE49-F238E27FC236}">
                <a16:creationId xmlns:a16="http://schemas.microsoft.com/office/drawing/2014/main" id="{245E65A5-3297-DC1B-DDF0-01A4E5CA13F7}"/>
              </a:ext>
            </a:extLst>
          </p:cNvPr>
          <p:cNvSpPr txBox="1"/>
          <p:nvPr/>
        </p:nvSpPr>
        <p:spPr>
          <a:xfrm>
            <a:off x="1942462" y="4002043"/>
            <a:ext cx="9257773" cy="646331"/>
          </a:xfrm>
          <a:prstGeom prst="rect">
            <a:avLst/>
          </a:prstGeom>
          <a:noFill/>
        </p:spPr>
        <p:txBody>
          <a:bodyPr wrap="square" rtlCol="0">
            <a:spAutoFit/>
          </a:bodyPr>
          <a:lstStyle/>
          <a:p>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theo</a:t>
            </a:r>
            <a:endParaRPr lang="vi-VN" sz="3600" b="1" dirty="0">
              <a:latin typeface="Cambria" panose="02040503050406030204" pitchFamily="18" charset="0"/>
            </a:endParaRPr>
          </a:p>
        </p:txBody>
      </p:sp>
    </p:spTree>
    <p:extLst>
      <p:ext uri="{BB962C8B-B14F-4D97-AF65-F5344CB8AC3E}">
        <p14:creationId xmlns:p14="http://schemas.microsoft.com/office/powerpoint/2010/main" val="4127212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0B0AC-1D89-DB3B-20FF-89B94F7D3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30D54E9D-1093-2207-0B89-962DB3FB1417}"/>
              </a:ext>
            </a:extLst>
          </p:cNvPr>
          <p:cNvPicPr>
            <a:picLocks noChangeAspect="1"/>
          </p:cNvPicPr>
          <p:nvPr/>
        </p:nvPicPr>
        <p:blipFill rotWithShape="1">
          <a:blip r:embed="rId5">
            <a:extLst>
              <a:ext uri="{28A0092B-C50C-407E-A947-70E740481C1C}">
                <a14:useLocalDpi xmlns:a14="http://schemas.microsoft.com/office/drawing/2010/main" val="0"/>
              </a:ext>
            </a:extLst>
          </a:blip>
          <a:srcRect l="12375" r="11625"/>
          <a:stretch/>
        </p:blipFill>
        <p:spPr>
          <a:xfrm>
            <a:off x="0" y="-137160"/>
            <a:ext cx="12473535" cy="6858000"/>
          </a:xfrm>
          <a:prstGeom prst="rect">
            <a:avLst/>
          </a:prstGeom>
        </p:spPr>
      </p:pic>
      <p:pic>
        <p:nvPicPr>
          <p:cNvPr id="7" name="图片 6">
            <a:extLst>
              <a:ext uri="{FF2B5EF4-FFF2-40B4-BE49-F238E27FC236}">
                <a16:creationId xmlns:a16="http://schemas.microsoft.com/office/drawing/2014/main" id="{1C717AD8-F369-E0AD-9453-D90E8BA84D56}"/>
              </a:ext>
            </a:extLst>
          </p:cNvPr>
          <p:cNvPicPr>
            <a:picLocks noChangeAspect="1"/>
          </p:cNvPicPr>
          <p:nvPr/>
        </p:nvPicPr>
        <p:blipFill rotWithShape="1">
          <a:blip r:embed="rId6">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0" name="图片 9">
            <a:extLst>
              <a:ext uri="{FF2B5EF4-FFF2-40B4-BE49-F238E27FC236}">
                <a16:creationId xmlns:a16="http://schemas.microsoft.com/office/drawing/2014/main" id="{D1C99470-4A6C-3329-7D7A-7DD44F5F594C}"/>
              </a:ext>
            </a:extLst>
          </p:cNvPr>
          <p:cNvPicPr>
            <a:picLocks noChangeAspect="1"/>
          </p:cNvPicPr>
          <p:nvPr/>
        </p:nvPicPr>
        <p:blipFill rotWithShape="1">
          <a:blip r:embed="rId7">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pic>
        <p:nvPicPr>
          <p:cNvPr id="18" name="图片 17">
            <a:extLst>
              <a:ext uri="{FF2B5EF4-FFF2-40B4-BE49-F238E27FC236}">
                <a16:creationId xmlns:a16="http://schemas.microsoft.com/office/drawing/2014/main" id="{F357390D-256D-1182-337D-80E63EDFB8FF}"/>
              </a:ext>
            </a:extLst>
          </p:cNvPr>
          <p:cNvPicPr>
            <a:picLocks noChangeAspect="1"/>
          </p:cNvPicPr>
          <p:nvPr/>
        </p:nvPicPr>
        <p:blipFill rotWithShape="1">
          <a:blip r:embed="rId7">
            <a:extLst>
              <a:ext uri="{28A0092B-C50C-407E-A947-70E740481C1C}">
                <a14:useLocalDpi xmlns:a14="http://schemas.microsoft.com/office/drawing/2010/main" val="0"/>
              </a:ext>
            </a:extLst>
          </a:blip>
          <a:srcRect t="21125" r="56875"/>
          <a:stretch/>
        </p:blipFill>
        <p:spPr>
          <a:xfrm>
            <a:off x="-18896" y="3181581"/>
            <a:ext cx="4267641" cy="3676420"/>
          </a:xfrm>
          <a:prstGeom prst="rect">
            <a:avLst/>
          </a:prstGeom>
        </p:spPr>
      </p:pic>
      <p:sp>
        <p:nvSpPr>
          <p:cNvPr id="3" name="圆角矩形 27">
            <a:extLst>
              <a:ext uri="{FF2B5EF4-FFF2-40B4-BE49-F238E27FC236}">
                <a16:creationId xmlns:a16="http://schemas.microsoft.com/office/drawing/2014/main" id="{EE092267-D5F2-4082-0471-7102E67A6F26}"/>
              </a:ext>
            </a:extLst>
          </p:cNvPr>
          <p:cNvSpPr/>
          <p:nvPr/>
        </p:nvSpPr>
        <p:spPr>
          <a:xfrm>
            <a:off x="3376135" y="1070555"/>
            <a:ext cx="4998719" cy="627321"/>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đạt</a:t>
            </a:r>
            <a:endPar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TextBox 4">
            <a:extLst>
              <a:ext uri="{FF2B5EF4-FFF2-40B4-BE49-F238E27FC236}">
                <a16:creationId xmlns:a16="http://schemas.microsoft.com/office/drawing/2014/main" id="{C977400E-FABC-12D5-3AB4-6D8980810AA5}"/>
              </a:ext>
            </a:extLst>
          </p:cNvPr>
          <p:cNvSpPr txBox="1"/>
          <p:nvPr/>
        </p:nvSpPr>
        <p:spPr>
          <a:xfrm>
            <a:off x="1537071" y="1960037"/>
            <a:ext cx="9834896" cy="2800767"/>
          </a:xfrm>
          <a:prstGeom prst="rect">
            <a:avLst/>
          </a:prstGeom>
          <a:noFill/>
        </p:spPr>
        <p:txBody>
          <a:bodyPr wrap="square" rtlCol="0">
            <a:spAutoFit/>
          </a:bodyPr>
          <a:lstStyle/>
          <a:p>
            <a:pPr algn="just"/>
            <a:r>
              <a:rPr lang="vi-VN" sz="4400" b="1" dirty="0">
                <a:latin typeface="Cambria" panose="02040503050406030204" pitchFamily="18" charset="0"/>
              </a:rPr>
              <a:t>- </a:t>
            </a:r>
            <a:r>
              <a:rPr lang="en-US" sz="4400" b="1" dirty="0">
                <a:latin typeface="Cambria" panose="02040503050406030204" pitchFamily="18" charset="0"/>
              </a:rPr>
              <a:t>   </a:t>
            </a:r>
            <a:r>
              <a:rPr lang="en-US" sz="4400" b="1" dirty="0" err="1">
                <a:latin typeface="Cambria" panose="02040503050406030204" pitchFamily="18" charset="0"/>
              </a:rPr>
              <a:t>Nhận</a:t>
            </a:r>
            <a:r>
              <a:rPr lang="en-US" sz="4400" b="1" dirty="0">
                <a:latin typeface="Cambria" panose="02040503050406030204" pitchFamily="18" charset="0"/>
              </a:rPr>
              <a:t> </a:t>
            </a:r>
            <a:r>
              <a:rPr lang="en-US" sz="4400" b="1" dirty="0" err="1">
                <a:latin typeface="Cambria" panose="02040503050406030204" pitchFamily="18" charset="0"/>
              </a:rPr>
              <a:t>biết</a:t>
            </a:r>
            <a:r>
              <a:rPr lang="en-US" sz="4400" b="1" dirty="0">
                <a:latin typeface="Cambria" panose="02040503050406030204" pitchFamily="18" charset="0"/>
              </a:rPr>
              <a:t> </a:t>
            </a:r>
            <a:r>
              <a:rPr lang="en-US" sz="4400" b="1" dirty="0" err="1">
                <a:latin typeface="Cambria" panose="02040503050406030204" pitchFamily="18" charset="0"/>
              </a:rPr>
              <a:t>cách</a:t>
            </a:r>
            <a:r>
              <a:rPr lang="en-US" sz="4400" b="1" dirty="0">
                <a:latin typeface="Cambria" panose="02040503050406030204" pitchFamily="18" charset="0"/>
              </a:rPr>
              <a:t> </a:t>
            </a:r>
            <a:r>
              <a:rPr lang="en-US" sz="4400" b="1" dirty="0" err="1">
                <a:latin typeface="Cambria" panose="02040503050406030204" pitchFamily="18" charset="0"/>
              </a:rPr>
              <a:t>viết</a:t>
            </a:r>
            <a:r>
              <a:rPr lang="en-US" sz="4400" b="1" dirty="0">
                <a:latin typeface="Cambria" panose="02040503050406030204" pitchFamily="18" charset="0"/>
              </a:rPr>
              <a:t> </a:t>
            </a:r>
            <a:r>
              <a:rPr lang="en-US" sz="4400" b="1" dirty="0" err="1">
                <a:latin typeface="Cambria" panose="02040503050406030204" pitchFamily="18" charset="0"/>
              </a:rPr>
              <a:t>được</a:t>
            </a:r>
            <a:r>
              <a:rPr lang="en-US" sz="4400" b="1" dirty="0">
                <a:latin typeface="Cambria" panose="02040503050406030204" pitchFamily="18" charset="0"/>
              </a:rPr>
              <a:t> </a:t>
            </a:r>
            <a:r>
              <a:rPr lang="en-US" sz="4400" b="1" dirty="0" err="1">
                <a:latin typeface="Cambria" panose="02040503050406030204" pitchFamily="18" charset="0"/>
              </a:rPr>
              <a:t>bản</a:t>
            </a:r>
            <a:r>
              <a:rPr lang="en-US" sz="4400" b="1" dirty="0">
                <a:latin typeface="Cambria" panose="02040503050406030204" pitchFamily="18" charset="0"/>
              </a:rPr>
              <a:t> tin. </a:t>
            </a:r>
            <a:endParaRPr lang="vi-VN" sz="4400" b="1" dirty="0">
              <a:latin typeface="Cambria" panose="02040503050406030204" pitchFamily="18" charset="0"/>
            </a:endParaRPr>
          </a:p>
          <a:p>
            <a:pPr marL="571500" indent="-571500" algn="just">
              <a:buFontTx/>
              <a:buChar char="-"/>
            </a:pPr>
            <a:r>
              <a:rPr lang="en-US" sz="4400" b="1" dirty="0" err="1">
                <a:latin typeface="Cambria" panose="02040503050406030204" pitchFamily="18" charset="0"/>
              </a:rPr>
              <a:t>Thực</a:t>
            </a:r>
            <a:r>
              <a:rPr lang="en-US" sz="4400" b="1" dirty="0">
                <a:latin typeface="Cambria" panose="02040503050406030204" pitchFamily="18" charset="0"/>
              </a:rPr>
              <a:t> </a:t>
            </a:r>
            <a:r>
              <a:rPr lang="en-US" sz="4400" b="1" dirty="0" err="1">
                <a:latin typeface="Cambria" panose="02040503050406030204" pitchFamily="18" charset="0"/>
              </a:rPr>
              <a:t>hành</a:t>
            </a:r>
            <a:r>
              <a:rPr lang="en-US" sz="4400" b="1" dirty="0">
                <a:latin typeface="Cambria" panose="02040503050406030204" pitchFamily="18" charset="0"/>
              </a:rPr>
              <a:t> </a:t>
            </a:r>
            <a:r>
              <a:rPr lang="en-US" sz="4400" b="1" dirty="0" err="1">
                <a:latin typeface="Cambria" panose="02040503050406030204" pitchFamily="18" charset="0"/>
              </a:rPr>
              <a:t>viết</a:t>
            </a:r>
            <a:r>
              <a:rPr lang="en-US" sz="4400" b="1" dirty="0">
                <a:latin typeface="Cambria" panose="02040503050406030204" pitchFamily="18" charset="0"/>
              </a:rPr>
              <a:t> </a:t>
            </a:r>
            <a:r>
              <a:rPr lang="en-US" sz="4400" b="1" dirty="0" err="1">
                <a:latin typeface="Cambria" panose="02040503050406030204" pitchFamily="18" charset="0"/>
              </a:rPr>
              <a:t>bản</a:t>
            </a:r>
            <a:r>
              <a:rPr lang="en-US" sz="4400" b="1" dirty="0">
                <a:latin typeface="Cambria" panose="02040503050406030204" pitchFamily="18" charset="0"/>
              </a:rPr>
              <a:t> tin.</a:t>
            </a:r>
          </a:p>
          <a:p>
            <a:pPr marL="571500" indent="-571500" algn="just">
              <a:buFontTx/>
              <a:buChar char="-"/>
            </a:pPr>
            <a:r>
              <a:rPr lang="en-US" sz="4400" b="1" dirty="0" err="1">
                <a:latin typeface="Cambria" panose="02040503050406030204" pitchFamily="18" charset="0"/>
              </a:rPr>
              <a:t>Đọc</a:t>
            </a:r>
            <a:r>
              <a:rPr lang="en-US" sz="4400" b="1" dirty="0">
                <a:latin typeface="Cambria" panose="02040503050406030204" pitchFamily="18" charset="0"/>
              </a:rPr>
              <a:t> </a:t>
            </a:r>
            <a:r>
              <a:rPr lang="en-US" sz="4400" b="1" dirty="0" err="1">
                <a:latin typeface="Cambria" panose="02040503050406030204" pitchFamily="18" charset="0"/>
              </a:rPr>
              <a:t>mở</a:t>
            </a:r>
            <a:r>
              <a:rPr lang="en-US" sz="4400" b="1" dirty="0">
                <a:latin typeface="Cambria" panose="02040503050406030204" pitchFamily="18" charset="0"/>
              </a:rPr>
              <a:t> </a:t>
            </a:r>
            <a:r>
              <a:rPr lang="en-US" sz="4400" b="1" dirty="0" err="1">
                <a:latin typeface="Cambria" panose="02040503050406030204" pitchFamily="18" charset="0"/>
              </a:rPr>
              <a:t>rộng</a:t>
            </a:r>
            <a:r>
              <a:rPr lang="en-US" sz="4400" b="1" dirty="0">
                <a:latin typeface="Cambria" panose="02040503050406030204" pitchFamily="18" charset="0"/>
              </a:rPr>
              <a:t> </a:t>
            </a:r>
            <a:r>
              <a:rPr lang="en-US" sz="4400" b="1" dirty="0" err="1">
                <a:latin typeface="Cambria" panose="02040503050406030204" pitchFamily="18" charset="0"/>
              </a:rPr>
              <a:t>theo</a:t>
            </a:r>
            <a:r>
              <a:rPr lang="en-US" sz="4400" b="1" dirty="0">
                <a:latin typeface="Cambria" panose="02040503050406030204" pitchFamily="18" charset="0"/>
              </a:rPr>
              <a:t> </a:t>
            </a:r>
            <a:r>
              <a:rPr lang="en-US" sz="4400" b="1" dirty="0" err="1">
                <a:latin typeface="Cambria" panose="02040503050406030204" pitchFamily="18" charset="0"/>
              </a:rPr>
              <a:t>yêu</a:t>
            </a:r>
            <a:r>
              <a:rPr lang="en-US" sz="4400" b="1" dirty="0">
                <a:latin typeface="Cambria" panose="02040503050406030204" pitchFamily="18" charset="0"/>
              </a:rPr>
              <a:t> </a:t>
            </a:r>
            <a:r>
              <a:rPr lang="en-US" sz="4400" b="1" dirty="0" err="1">
                <a:latin typeface="Cambria" panose="02040503050406030204" pitchFamily="18" charset="0"/>
              </a:rPr>
              <a:t>cầu</a:t>
            </a:r>
            <a:endParaRPr lang="vi-VN" sz="4400" b="1" dirty="0">
              <a:latin typeface="Cambria" panose="02040503050406030204" pitchFamily="18" charset="0"/>
            </a:endParaRPr>
          </a:p>
          <a:p>
            <a:pPr algn="just"/>
            <a:r>
              <a:rPr lang="vi-VN" sz="4400" b="1" dirty="0">
                <a:latin typeface="Cambria" panose="02040503050406030204" pitchFamily="18" charset="0"/>
              </a:rPr>
              <a:t>- </a:t>
            </a:r>
            <a:r>
              <a:rPr lang="en-US" sz="4400" b="1" dirty="0">
                <a:latin typeface="Cambria" panose="02040503050406030204" pitchFamily="18" charset="0"/>
              </a:rPr>
              <a:t>   </a:t>
            </a:r>
            <a:r>
              <a:rPr lang="vi-VN" sz="4400" b="1" dirty="0">
                <a:latin typeface="Cambria" panose="02040503050406030204" pitchFamily="18" charset="0"/>
              </a:rPr>
              <a:t>Phát triển năng lực ngôn ngữ.</a:t>
            </a:r>
          </a:p>
        </p:txBody>
      </p:sp>
    </p:spTree>
    <p:custDataLst>
      <p:tags r:id="rId1"/>
    </p:custDataLst>
    <p:extLst>
      <p:ext uri="{BB962C8B-B14F-4D97-AF65-F5344CB8AC3E}">
        <p14:creationId xmlns:p14="http://schemas.microsoft.com/office/powerpoint/2010/main" val="4128779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6F151E0D-FE31-FA6B-991D-4A11BFE620D8}"/>
              </a:ext>
            </a:extLst>
          </p:cNvPr>
          <p:cNvPicPr>
            <a:picLocks noChangeAspect="1"/>
          </p:cNvPicPr>
          <p:nvPr/>
        </p:nvPicPr>
        <p:blipFill>
          <a:blip r:embed="rId6"/>
          <a:stretch>
            <a:fillRect/>
          </a:stretch>
        </p:blipFill>
        <p:spPr>
          <a:xfrm>
            <a:off x="1603385" y="1783763"/>
            <a:ext cx="10236071" cy="3481118"/>
          </a:xfrm>
          <a:prstGeom prst="rect">
            <a:avLst/>
          </a:prstGeom>
        </p:spPr>
      </p:pic>
    </p:spTree>
    <p:extLst>
      <p:ext uri="{BB962C8B-B14F-4D97-AF65-F5344CB8AC3E}">
        <p14:creationId xmlns:p14="http://schemas.microsoft.com/office/powerpoint/2010/main" val="1525079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3DC5C-BAD6-D0D8-12C5-F2870B89F54E}"/>
              </a:ext>
            </a:extLst>
          </p:cNvPr>
          <p:cNvPicPr>
            <a:picLocks noChangeAspect="1"/>
          </p:cNvPicPr>
          <p:nvPr/>
        </p:nvPicPr>
        <p:blipFill>
          <a:blip r:embed="rId3"/>
          <a:stretch>
            <a:fillRect/>
          </a:stretch>
        </p:blipFill>
        <p:spPr>
          <a:xfrm>
            <a:off x="7453996" y="775631"/>
            <a:ext cx="3901576" cy="5518842"/>
          </a:xfrm>
          <a:prstGeom prst="rect">
            <a:avLst/>
          </a:prstGeom>
        </p:spPr>
      </p:pic>
      <p:sp>
        <p:nvSpPr>
          <p:cNvPr id="5" name="Speech Bubble: Rectangle with Corners Rounded 4">
            <a:extLst>
              <a:ext uri="{FF2B5EF4-FFF2-40B4-BE49-F238E27FC236}">
                <a16:creationId xmlns:a16="http://schemas.microsoft.com/office/drawing/2014/main" id="{C5EFE5ED-7A61-43D9-43F2-956D95780ADC}"/>
              </a:ext>
            </a:extLst>
          </p:cNvPr>
          <p:cNvSpPr/>
          <p:nvPr/>
        </p:nvSpPr>
        <p:spPr>
          <a:xfrm>
            <a:off x="766094" y="1110185"/>
            <a:ext cx="2212305" cy="1122652"/>
          </a:xfrm>
          <a:prstGeom prst="wedgeRoundRectCallout">
            <a:avLst>
              <a:gd name="adj1" fmla="val 57097"/>
              <a:gd name="adj2" fmla="val 93456"/>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rPr>
              <a:t>Theo </a:t>
            </a:r>
            <a:r>
              <a:rPr lang="en-US" sz="3200" b="1" dirty="0" err="1">
                <a:solidFill>
                  <a:schemeClr val="tx1"/>
                </a:solidFill>
                <a:latin typeface="Cambria" panose="02040503050406030204" pitchFamily="18" charset="0"/>
              </a:rPr>
              <a:t>em</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đây</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là</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gì</a:t>
            </a:r>
            <a:r>
              <a:rPr lang="en-US" sz="3200" b="1" dirty="0">
                <a:solidFill>
                  <a:schemeClr val="tx1"/>
                </a:solidFill>
                <a:latin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B9EAD95B-9800-CFB9-4714-03DFD0DAE26A}"/>
              </a:ext>
            </a:extLst>
          </p:cNvPr>
          <p:cNvSpPr/>
          <p:nvPr/>
        </p:nvSpPr>
        <p:spPr>
          <a:xfrm>
            <a:off x="836428" y="3324600"/>
            <a:ext cx="2102312" cy="1122652"/>
          </a:xfrm>
          <a:prstGeom prst="wedgeRoundRectCallout">
            <a:avLst>
              <a:gd name="adj1" fmla="val 5549"/>
              <a:gd name="adj2" fmla="val 48943"/>
              <a:gd name="adj3" fmla="val 16667"/>
            </a:avLst>
          </a:prstGeom>
          <a:solidFill>
            <a:schemeClr val="bg1"/>
          </a:solidFill>
          <a:ln w="28575">
            <a:solidFill>
              <a:srgbClr val="599B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437530"/>
                </a:solidFill>
                <a:latin typeface="Cambria" panose="02040503050406030204" pitchFamily="18" charset="0"/>
              </a:rPr>
              <a:t>Đây</a:t>
            </a:r>
            <a:r>
              <a:rPr lang="en-US" sz="3200" b="1" dirty="0">
                <a:solidFill>
                  <a:srgbClr val="437530"/>
                </a:solidFill>
                <a:latin typeface="Cambria" panose="02040503050406030204" pitchFamily="18" charset="0"/>
              </a:rPr>
              <a:t> </a:t>
            </a:r>
            <a:r>
              <a:rPr lang="en-US" sz="3200" b="1" dirty="0" err="1">
                <a:solidFill>
                  <a:srgbClr val="437530"/>
                </a:solidFill>
                <a:latin typeface="Cambria" panose="02040503050406030204" pitchFamily="18" charset="0"/>
              </a:rPr>
              <a:t>là</a:t>
            </a:r>
            <a:r>
              <a:rPr lang="en-US" sz="3200" b="1" dirty="0">
                <a:solidFill>
                  <a:srgbClr val="437530"/>
                </a:solidFill>
                <a:latin typeface="Cambria" panose="02040503050406030204" pitchFamily="18" charset="0"/>
              </a:rPr>
              <a:t> </a:t>
            </a:r>
            <a:r>
              <a:rPr lang="en-US" sz="3200" b="1" dirty="0" err="1">
                <a:solidFill>
                  <a:srgbClr val="437530"/>
                </a:solidFill>
                <a:latin typeface="Cambria" panose="02040503050406030204" pitchFamily="18" charset="0"/>
              </a:rPr>
              <a:t>bản</a:t>
            </a:r>
            <a:r>
              <a:rPr lang="en-US" sz="3200" b="1" dirty="0">
                <a:solidFill>
                  <a:srgbClr val="437530"/>
                </a:solidFill>
                <a:latin typeface="Cambria" panose="02040503050406030204" pitchFamily="18" charset="0"/>
              </a:rPr>
              <a:t> tin</a:t>
            </a:r>
          </a:p>
        </p:txBody>
      </p:sp>
      <p:pic>
        <p:nvPicPr>
          <p:cNvPr id="1026" name="Picture 2">
            <a:extLst>
              <a:ext uri="{FF2B5EF4-FFF2-40B4-BE49-F238E27FC236}">
                <a16:creationId xmlns:a16="http://schemas.microsoft.com/office/drawing/2014/main" id="{54099336-D728-52FB-DF19-B32CA5AD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459" y="775631"/>
            <a:ext cx="3935374" cy="561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440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B010E39C-231B-86AC-2C13-D4C8CC43B6A1}"/>
              </a:ext>
            </a:extLst>
          </p:cNvPr>
          <p:cNvPicPr>
            <a:picLocks noChangeAspect="1"/>
          </p:cNvPicPr>
          <p:nvPr/>
        </p:nvPicPr>
        <p:blipFill>
          <a:blip r:embed="rId6"/>
          <a:stretch>
            <a:fillRect/>
          </a:stretch>
        </p:blipFill>
        <p:spPr>
          <a:xfrm>
            <a:off x="1492961" y="1985317"/>
            <a:ext cx="10236071" cy="3176291"/>
          </a:xfrm>
          <a:prstGeom prst="rect">
            <a:avLst/>
          </a:prstGeom>
        </p:spPr>
      </p:pic>
    </p:spTree>
    <p:extLst>
      <p:ext uri="{BB962C8B-B14F-4D97-AF65-F5344CB8AC3E}">
        <p14:creationId xmlns:p14="http://schemas.microsoft.com/office/powerpoint/2010/main" val="3336726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CFBE2F-78FA-54CF-1E98-53D01D60F511}"/>
              </a:ext>
            </a:extLst>
          </p:cNvPr>
          <p:cNvSpPr txBox="1"/>
          <p:nvPr/>
        </p:nvSpPr>
        <p:spPr>
          <a:xfrm>
            <a:off x="2500752" y="653565"/>
            <a:ext cx="8507880" cy="1200329"/>
          </a:xfrm>
          <a:prstGeom prst="rect">
            <a:avLst/>
          </a:prstGeom>
          <a:noFill/>
        </p:spPr>
        <p:txBody>
          <a:bodyPr wrap="square" rtlCol="0">
            <a:spAutoFit/>
          </a:bodyPr>
          <a:lstStyle/>
          <a:p>
            <a:pPr algn="ct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sau</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thông</a:t>
            </a:r>
            <a:r>
              <a:rPr lang="en-US" sz="3600" b="1" dirty="0">
                <a:latin typeface="Cambria" panose="02040503050406030204" pitchFamily="18" charset="0"/>
              </a:rPr>
              <a:t> tin </a:t>
            </a:r>
            <a:r>
              <a:rPr lang="en-US" sz="3600" b="1" dirty="0" err="1">
                <a:latin typeface="Cambria" panose="02040503050406030204" pitchFamily="18" charset="0"/>
              </a:rPr>
              <a:t>ứng</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mục</a:t>
            </a:r>
            <a:r>
              <a:rPr lang="en-US" sz="3600" b="1" dirty="0">
                <a:latin typeface="Cambria" panose="02040503050406030204" pitchFamily="18" charset="0"/>
              </a:rPr>
              <a:t> </a:t>
            </a:r>
            <a:r>
              <a:rPr lang="en-US" sz="3600" b="1" dirty="0" err="1">
                <a:latin typeface="Cambria" panose="02040503050406030204" pitchFamily="18" charset="0"/>
              </a:rPr>
              <a:t>tiêu</a:t>
            </a:r>
            <a:r>
              <a:rPr lang="en-US" sz="3600" b="1" dirty="0">
                <a:latin typeface="Cambria" panose="02040503050406030204" pitchFamily="18" charset="0"/>
              </a:rPr>
              <a:t> </a:t>
            </a:r>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bên</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a:t>
            </a:r>
          </a:p>
        </p:txBody>
      </p:sp>
      <p:pic>
        <p:nvPicPr>
          <p:cNvPr id="9" name="Picture 8">
            <a:extLst>
              <a:ext uri="{FF2B5EF4-FFF2-40B4-BE49-F238E27FC236}">
                <a16:creationId xmlns:a16="http://schemas.microsoft.com/office/drawing/2014/main" id="{6FF4B069-172A-0C06-DDA9-A11A6BDF814D}"/>
              </a:ext>
            </a:extLst>
          </p:cNvPr>
          <p:cNvPicPr>
            <a:picLocks noChangeAspect="1"/>
          </p:cNvPicPr>
          <p:nvPr/>
        </p:nvPicPr>
        <p:blipFill rotWithShape="1">
          <a:blip r:embed="rId2">
            <a:extLst>
              <a:ext uri="{28A0092B-C50C-407E-A947-70E740481C1C}">
                <a14:useLocalDpi xmlns:a14="http://schemas.microsoft.com/office/drawing/2010/main" val="0"/>
              </a:ext>
            </a:extLst>
          </a:blip>
          <a:srcRect l="2835" t="2360" r="3033" b="43639"/>
          <a:stretch/>
        </p:blipFill>
        <p:spPr>
          <a:xfrm>
            <a:off x="477605" y="1842526"/>
            <a:ext cx="11236790" cy="4184089"/>
          </a:xfrm>
          <a:prstGeom prst="rect">
            <a:avLst/>
          </a:prstGeom>
        </p:spPr>
      </p:pic>
      <p:pic>
        <p:nvPicPr>
          <p:cNvPr id="5" name="Picture 4">
            <a:extLst>
              <a:ext uri="{FF2B5EF4-FFF2-40B4-BE49-F238E27FC236}">
                <a16:creationId xmlns:a16="http://schemas.microsoft.com/office/drawing/2014/main" id="{8F199635-17B0-8745-42BB-524DC9B2B164}"/>
              </a:ext>
            </a:extLst>
          </p:cNvPr>
          <p:cNvPicPr>
            <a:picLocks noChangeAspect="1"/>
          </p:cNvPicPr>
          <p:nvPr/>
        </p:nvPicPr>
        <p:blipFill>
          <a:blip r:embed="rId3"/>
          <a:stretch>
            <a:fillRect/>
          </a:stretch>
        </p:blipFill>
        <p:spPr>
          <a:xfrm>
            <a:off x="400314" y="629317"/>
            <a:ext cx="2481287" cy="1213209"/>
          </a:xfrm>
          <a:prstGeom prst="rect">
            <a:avLst/>
          </a:prstGeom>
        </p:spPr>
      </p:pic>
    </p:spTree>
    <p:extLst>
      <p:ext uri="{BB962C8B-B14F-4D97-AF65-F5344CB8AC3E}">
        <p14:creationId xmlns:p14="http://schemas.microsoft.com/office/powerpoint/2010/main" val="2880477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04616-90EA-9F4E-E0DF-01BFB616A5BD}"/>
              </a:ext>
            </a:extLst>
          </p:cNvPr>
          <p:cNvPicPr>
            <a:picLocks noChangeAspect="1"/>
          </p:cNvPicPr>
          <p:nvPr/>
        </p:nvPicPr>
        <p:blipFill rotWithShape="1">
          <a:blip r:embed="rId3">
            <a:extLst>
              <a:ext uri="{28A0092B-C50C-407E-A947-70E740481C1C}">
                <a14:useLocalDpi xmlns:a14="http://schemas.microsoft.com/office/drawing/2010/main" val="0"/>
              </a:ext>
            </a:extLst>
          </a:blip>
          <a:srcRect l="2835" t="2360" r="3567" b="4830"/>
          <a:stretch/>
        </p:blipFill>
        <p:spPr>
          <a:xfrm>
            <a:off x="3047384" y="662151"/>
            <a:ext cx="8597917" cy="5533697"/>
          </a:xfrm>
          <a:prstGeom prst="rect">
            <a:avLst/>
          </a:prstGeom>
        </p:spPr>
      </p:pic>
      <p:sp>
        <p:nvSpPr>
          <p:cNvPr id="4" name="Rectangle: Rounded Corners 3">
            <a:extLst>
              <a:ext uri="{FF2B5EF4-FFF2-40B4-BE49-F238E27FC236}">
                <a16:creationId xmlns:a16="http://schemas.microsoft.com/office/drawing/2014/main" id="{BF0B0FAA-9F1B-06DE-AA66-15EED7BA4869}"/>
              </a:ext>
            </a:extLst>
          </p:cNvPr>
          <p:cNvSpPr/>
          <p:nvPr/>
        </p:nvSpPr>
        <p:spPr>
          <a:xfrm>
            <a:off x="4256690" y="993228"/>
            <a:ext cx="4887926" cy="48873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282D162E-9A89-B0B8-9D2C-27EE8F1B3658}"/>
              </a:ext>
            </a:extLst>
          </p:cNvPr>
          <p:cNvSpPr/>
          <p:nvPr/>
        </p:nvSpPr>
        <p:spPr>
          <a:xfrm>
            <a:off x="204953" y="993227"/>
            <a:ext cx="2475185" cy="646387"/>
          </a:xfrm>
          <a:prstGeom prst="wedgeRoundRectCallout">
            <a:avLst>
              <a:gd name="adj1" fmla="val 112511"/>
              <a:gd name="adj2" fmla="val -1735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Tên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bản</a:t>
            </a:r>
            <a:r>
              <a:rPr lang="en-US" sz="3200" b="1" dirty="0">
                <a:solidFill>
                  <a:schemeClr val="tx1"/>
                </a:solidFill>
                <a:latin typeface="Cambria" panose="02040503050406030204" pitchFamily="18" charset="0"/>
              </a:rPr>
              <a:t> tin</a:t>
            </a:r>
          </a:p>
        </p:txBody>
      </p:sp>
      <p:cxnSp>
        <p:nvCxnSpPr>
          <p:cNvPr id="7" name="Straight Connector 6">
            <a:extLst>
              <a:ext uri="{FF2B5EF4-FFF2-40B4-BE49-F238E27FC236}">
                <a16:creationId xmlns:a16="http://schemas.microsoft.com/office/drawing/2014/main" id="{BD0398CB-4680-FEDA-4215-E6EAA2E66A2E}"/>
              </a:ext>
            </a:extLst>
          </p:cNvPr>
          <p:cNvCxnSpPr>
            <a:cxnSpLocks/>
          </p:cNvCxnSpPr>
          <p:nvPr/>
        </p:nvCxnSpPr>
        <p:spPr>
          <a:xfrm>
            <a:off x="5638337" y="1918138"/>
            <a:ext cx="138520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Speech Bubble: Rectangle with Corners Rounded 7">
            <a:extLst>
              <a:ext uri="{FF2B5EF4-FFF2-40B4-BE49-F238E27FC236}">
                <a16:creationId xmlns:a16="http://schemas.microsoft.com/office/drawing/2014/main" id="{4BACAA13-5A5A-5A03-3CB4-7BC37A44D0EA}"/>
              </a:ext>
            </a:extLst>
          </p:cNvPr>
          <p:cNvSpPr/>
          <p:nvPr/>
        </p:nvSpPr>
        <p:spPr>
          <a:xfrm flipH="1">
            <a:off x="10631214" y="677918"/>
            <a:ext cx="1355833" cy="961696"/>
          </a:xfrm>
          <a:prstGeom prst="wedgeRoundRectCallout">
            <a:avLst>
              <a:gd name="adj1" fmla="val 326504"/>
              <a:gd name="adj2" fmla="val 4509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Hoạt</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động</a:t>
            </a:r>
            <a:endParaRPr lang="en-US" sz="3200" b="1" dirty="0">
              <a:solidFill>
                <a:schemeClr val="tx1"/>
              </a:solidFill>
              <a:latin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A3655FC8-6A90-E45C-C8BE-8CE268FB3FE3}"/>
              </a:ext>
            </a:extLst>
          </p:cNvPr>
          <p:cNvSpPr/>
          <p:nvPr/>
        </p:nvSpPr>
        <p:spPr>
          <a:xfrm>
            <a:off x="389044" y="2017985"/>
            <a:ext cx="2111642" cy="1426780"/>
          </a:xfrm>
          <a:prstGeom prst="wedgeRoundRectCallout">
            <a:avLst>
              <a:gd name="adj1" fmla="val 112302"/>
              <a:gd name="adj2" fmla="val -56647"/>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Thời</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gian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địa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điểm</a:t>
            </a:r>
            <a:endParaRPr lang="en-US" sz="3200" b="1" dirty="0">
              <a:solidFill>
                <a:schemeClr val="tx1"/>
              </a:solidFill>
              <a:latin typeface="Cambria" panose="02040503050406030204" pitchFamily="18" charset="0"/>
            </a:endParaRPr>
          </a:p>
        </p:txBody>
      </p:sp>
      <p:cxnSp>
        <p:nvCxnSpPr>
          <p:cNvPr id="10" name="Straight Connector 9">
            <a:extLst>
              <a:ext uri="{FF2B5EF4-FFF2-40B4-BE49-F238E27FC236}">
                <a16:creationId xmlns:a16="http://schemas.microsoft.com/office/drawing/2014/main" id="{0F907CA0-25C9-563A-FDE7-6193414AB9F4}"/>
              </a:ext>
            </a:extLst>
          </p:cNvPr>
          <p:cNvCxnSpPr>
            <a:cxnSpLocks/>
          </p:cNvCxnSpPr>
          <p:nvPr/>
        </p:nvCxnSpPr>
        <p:spPr>
          <a:xfrm>
            <a:off x="8179903" y="1918138"/>
            <a:ext cx="192942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EF3A33-9DA1-A716-767B-E73B5E0CBD69}"/>
              </a:ext>
            </a:extLst>
          </p:cNvPr>
          <p:cNvCxnSpPr>
            <a:cxnSpLocks/>
          </p:cNvCxnSpPr>
          <p:nvPr/>
        </p:nvCxnSpPr>
        <p:spPr>
          <a:xfrm>
            <a:off x="4256690" y="2307020"/>
            <a:ext cx="553369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Speech Bubble: Rectangle with Corners Rounded 13">
            <a:extLst>
              <a:ext uri="{FF2B5EF4-FFF2-40B4-BE49-F238E27FC236}">
                <a16:creationId xmlns:a16="http://schemas.microsoft.com/office/drawing/2014/main" id="{34ECA412-4D52-AA18-9DF9-58B862B7B2BD}"/>
              </a:ext>
            </a:extLst>
          </p:cNvPr>
          <p:cNvSpPr/>
          <p:nvPr/>
        </p:nvSpPr>
        <p:spPr>
          <a:xfrm flipH="1">
            <a:off x="1144853" y="3870437"/>
            <a:ext cx="1355833" cy="961696"/>
          </a:xfrm>
          <a:prstGeom prst="wedgeRoundRectCallout">
            <a:avLst>
              <a:gd name="adj1" fmla="val -204891"/>
              <a:gd name="adj2" fmla="val -90973"/>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Nội</a:t>
            </a:r>
            <a:r>
              <a:rPr lang="en-US" sz="3200" b="1" dirty="0">
                <a:solidFill>
                  <a:schemeClr val="tx1"/>
                </a:solidFill>
                <a:latin typeface="Cambria" panose="02040503050406030204" pitchFamily="18" charset="0"/>
              </a:rPr>
              <a:t> dung</a:t>
            </a:r>
          </a:p>
        </p:txBody>
      </p:sp>
      <p:cxnSp>
        <p:nvCxnSpPr>
          <p:cNvPr id="15" name="Straight Connector 14">
            <a:extLst>
              <a:ext uri="{FF2B5EF4-FFF2-40B4-BE49-F238E27FC236}">
                <a16:creationId xmlns:a16="http://schemas.microsoft.com/office/drawing/2014/main" id="{CAB02DBD-C6DE-2121-7F04-5178F20AD8AF}"/>
              </a:ext>
            </a:extLst>
          </p:cNvPr>
          <p:cNvCxnSpPr>
            <a:cxnSpLocks/>
          </p:cNvCxnSpPr>
          <p:nvPr/>
        </p:nvCxnSpPr>
        <p:spPr>
          <a:xfrm>
            <a:off x="3617879" y="3053256"/>
            <a:ext cx="6377459" cy="0"/>
          </a:xfrm>
          <a:prstGeom prst="line">
            <a:avLst/>
          </a:prstGeom>
          <a:ln w="57150">
            <a:solidFill>
              <a:srgbClr val="67588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E93077-02AD-2222-A89F-142B222131B5}"/>
              </a:ext>
            </a:extLst>
          </p:cNvPr>
          <p:cNvCxnSpPr>
            <a:cxnSpLocks/>
          </p:cNvCxnSpPr>
          <p:nvPr/>
        </p:nvCxnSpPr>
        <p:spPr>
          <a:xfrm>
            <a:off x="3617879" y="3444765"/>
            <a:ext cx="1411321" cy="0"/>
          </a:xfrm>
          <a:prstGeom prst="line">
            <a:avLst/>
          </a:prstGeom>
          <a:ln w="57150">
            <a:solidFill>
              <a:srgbClr val="67588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8FB63C-91FB-BC5B-2276-5C3B025F9092}"/>
              </a:ext>
            </a:extLst>
          </p:cNvPr>
          <p:cNvCxnSpPr>
            <a:cxnSpLocks/>
          </p:cNvCxnSpPr>
          <p:nvPr/>
        </p:nvCxnSpPr>
        <p:spPr>
          <a:xfrm>
            <a:off x="3815255" y="1918138"/>
            <a:ext cx="182308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5EB087-2597-9005-E963-2CD3C8CFA63A}"/>
              </a:ext>
            </a:extLst>
          </p:cNvPr>
          <p:cNvCxnSpPr>
            <a:cxnSpLocks/>
          </p:cNvCxnSpPr>
          <p:nvPr/>
        </p:nvCxnSpPr>
        <p:spPr>
          <a:xfrm>
            <a:off x="5425497" y="2716925"/>
            <a:ext cx="4569841" cy="0"/>
          </a:xfrm>
          <a:prstGeom prst="line">
            <a:avLst/>
          </a:prstGeom>
          <a:ln w="57150">
            <a:solidFill>
              <a:srgbClr val="6758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46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22" presetClass="entr" presetSubtype="8"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right)">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1DB7F5E0-3BF6-CAD5-3380-650FB5C67131}"/>
              </a:ext>
            </a:extLst>
          </p:cNvPr>
          <p:cNvPicPr>
            <a:picLocks noChangeAspect="1"/>
          </p:cNvPicPr>
          <p:nvPr/>
        </p:nvPicPr>
        <p:blipFill>
          <a:blip r:embed="rId6"/>
          <a:stretch>
            <a:fillRect/>
          </a:stretch>
        </p:blipFill>
        <p:spPr>
          <a:xfrm>
            <a:off x="1341507" y="1846780"/>
            <a:ext cx="9833700" cy="3182388"/>
          </a:xfrm>
          <a:prstGeom prst="rect">
            <a:avLst/>
          </a:prstGeom>
        </p:spPr>
      </p:pic>
    </p:spTree>
    <p:extLst>
      <p:ext uri="{BB962C8B-B14F-4D97-AF65-F5344CB8AC3E}">
        <p14:creationId xmlns:p14="http://schemas.microsoft.com/office/powerpoint/2010/main" val="3559267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A029C-EE57-7951-7583-547BD3647D50}"/>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pic>
        <p:nvPicPr>
          <p:cNvPr id="6" name="Picture 5">
            <a:extLst>
              <a:ext uri="{FF2B5EF4-FFF2-40B4-BE49-F238E27FC236}">
                <a16:creationId xmlns:a16="http://schemas.microsoft.com/office/drawing/2014/main" id="{0A595B74-8174-F134-8270-66CFA2B8FB40}"/>
              </a:ext>
            </a:extLst>
          </p:cNvPr>
          <p:cNvPicPr>
            <a:picLocks noChangeAspect="1"/>
          </p:cNvPicPr>
          <p:nvPr/>
        </p:nvPicPr>
        <p:blipFill>
          <a:blip r:embed="rId2"/>
          <a:stretch>
            <a:fillRect/>
          </a:stretch>
        </p:blipFill>
        <p:spPr>
          <a:xfrm>
            <a:off x="5536640" y="1865262"/>
            <a:ext cx="5910001" cy="4164190"/>
          </a:xfrm>
          <a:prstGeom prst="rect">
            <a:avLst/>
          </a:prstGeom>
        </p:spPr>
      </p:pic>
      <p:pic>
        <p:nvPicPr>
          <p:cNvPr id="7" name="Picture 6">
            <a:extLst>
              <a:ext uri="{FF2B5EF4-FFF2-40B4-BE49-F238E27FC236}">
                <a16:creationId xmlns:a16="http://schemas.microsoft.com/office/drawing/2014/main" id="{75CDFBAF-B8FF-6C5E-9C35-628846AE7F48}"/>
              </a:ext>
            </a:extLst>
          </p:cNvPr>
          <p:cNvPicPr>
            <a:picLocks noChangeAspect="1"/>
          </p:cNvPicPr>
          <p:nvPr/>
        </p:nvPicPr>
        <p:blipFill>
          <a:blip r:embed="rId3"/>
          <a:stretch>
            <a:fillRect/>
          </a:stretch>
        </p:blipFill>
        <p:spPr>
          <a:xfrm>
            <a:off x="802737" y="1876629"/>
            <a:ext cx="4486982" cy="4164191"/>
          </a:xfrm>
          <a:prstGeom prst="rect">
            <a:avLst/>
          </a:prstGeom>
        </p:spPr>
      </p:pic>
      <p:pic>
        <p:nvPicPr>
          <p:cNvPr id="8" name="Picture 7">
            <a:extLst>
              <a:ext uri="{FF2B5EF4-FFF2-40B4-BE49-F238E27FC236}">
                <a16:creationId xmlns:a16="http://schemas.microsoft.com/office/drawing/2014/main" id="{49BB47B7-7674-BE3D-4E59-E7CAB8C00647}"/>
              </a:ext>
            </a:extLst>
          </p:cNvPr>
          <p:cNvPicPr>
            <a:picLocks noChangeAspect="1"/>
          </p:cNvPicPr>
          <p:nvPr/>
        </p:nvPicPr>
        <p:blipFill>
          <a:blip r:embed="rId4"/>
          <a:stretch>
            <a:fillRect/>
          </a:stretch>
        </p:blipFill>
        <p:spPr>
          <a:xfrm>
            <a:off x="400314" y="515129"/>
            <a:ext cx="2481287" cy="1213209"/>
          </a:xfrm>
          <a:prstGeom prst="rect">
            <a:avLst/>
          </a:prstGeom>
        </p:spPr>
      </p:pic>
    </p:spTree>
    <p:extLst>
      <p:ext uri="{BB962C8B-B14F-4D97-AF65-F5344CB8AC3E}">
        <p14:creationId xmlns:p14="http://schemas.microsoft.com/office/powerpoint/2010/main" val="2964450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78618;#23462;"/>
</p:tagLst>
</file>

<file path=ppt/tags/tag2.xml><?xml version="1.0" encoding="utf-8"?>
<p:tagLst xmlns:a="http://schemas.openxmlformats.org/drawingml/2006/main" xmlns:r="http://schemas.openxmlformats.org/officeDocument/2006/relationships" xmlns:p="http://schemas.openxmlformats.org/presentationml/2006/main">
  <p:tag name="ISLIDE.DIAGRAM" val="#565245;"/>
</p:tagLst>
</file>

<file path=ppt/tags/tag3.xml><?xml version="1.0" encoding="utf-8"?>
<p:tagLst xmlns:a="http://schemas.openxmlformats.org/drawingml/2006/main" xmlns:r="http://schemas.openxmlformats.org/officeDocument/2006/relationships" xmlns:p="http://schemas.openxmlformats.org/presentationml/2006/main">
  <p:tag name="ISLIDE.ICON" val="#78618;#234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411</Words>
  <Application>Microsoft Office PowerPoint</Application>
  <PresentationFormat>Widescreen</PresentationFormat>
  <Paragraphs>27</Paragraphs>
  <Slides>16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SVN-Newton</vt:lpstr>
      <vt:lpstr>Cambria</vt:lpstr>
      <vt:lpstr>SVN-Ready</vt:lpstr>
      <vt:lpstr>Calibri Light</vt:lpstr>
      <vt:lpstr>Vogue-ExtraBold</vt:lpstr>
      <vt:lpstr>#9Slide07 HoneyCream</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ong si</cp:lastModifiedBy>
  <cp:revision>22</cp:revision>
  <dcterms:created xsi:type="dcterms:W3CDTF">2023-03-10T14:33:03Z</dcterms:created>
  <dcterms:modified xsi:type="dcterms:W3CDTF">2025-04-26T15:11:34Z</dcterms:modified>
</cp:coreProperties>
</file>