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3"/>
  </p:notesMasterIdLst>
  <p:sldIdLst>
    <p:sldId id="257" r:id="rId2"/>
    <p:sldId id="259" r:id="rId3"/>
    <p:sldId id="274" r:id="rId4"/>
    <p:sldId id="280" r:id="rId5"/>
    <p:sldId id="276" r:id="rId6"/>
    <p:sldId id="284" r:id="rId7"/>
    <p:sldId id="285" r:id="rId8"/>
    <p:sldId id="275" r:id="rId9"/>
    <p:sldId id="283" r:id="rId10"/>
    <p:sldId id="325" r:id="rId11"/>
    <p:sldId id="326" r:id="rId12"/>
    <p:sldId id="288" r:id="rId13"/>
    <p:sldId id="329" r:id="rId14"/>
    <p:sldId id="330" r:id="rId15"/>
    <p:sldId id="331" r:id="rId16"/>
    <p:sldId id="281" r:id="rId17"/>
    <p:sldId id="282" r:id="rId18"/>
    <p:sldId id="279" r:id="rId19"/>
    <p:sldId id="289" r:id="rId20"/>
    <p:sldId id="290" r:id="rId21"/>
    <p:sldId id="291" r:id="rId22"/>
    <p:sldId id="327" r:id="rId23"/>
    <p:sldId id="293" r:id="rId24"/>
    <p:sldId id="328" r:id="rId25"/>
    <p:sldId id="295" r:id="rId26"/>
    <p:sldId id="299" r:id="rId27"/>
    <p:sldId id="297" r:id="rId28"/>
    <p:sldId id="298" r:id="rId29"/>
    <p:sldId id="300" r:id="rId30"/>
    <p:sldId id="302" r:id="rId31"/>
    <p:sldId id="303" r:id="rId32"/>
  </p:sldIdLst>
  <p:sldSz cx="12192000" cy="6858000"/>
  <p:notesSz cx="6858000" cy="9144000"/>
  <p:embeddedFontLst>
    <p:embeddedFont>
      <p:font typeface="맑은 고딕" panose="020B0503020000020004" pitchFamily="34" charset="-127"/>
      <p:regular r:id="rId34"/>
      <p:bold r:id="rId35"/>
    </p:embeddedFont>
    <p:embeddedFont>
      <p:font typeface="#9Slide05 SVNUT Triumph" panose="00000500000000000000" charset="0"/>
      <p:italic r:id="rId36"/>
    </p:embeddedFont>
    <p:embeddedFont>
      <p:font typeface="#9Slide07 HoneyCream" panose="020B0604020202020204" charset="0"/>
      <p:regular r:id="rId37"/>
    </p:embeddedFont>
    <p:embeddedFont>
      <p:font typeface="Cambria" panose="02040503050406030204" pitchFamily="18" charset="0"/>
      <p:regular r:id="rId38"/>
      <p:bold r:id="rId39"/>
      <p:italic r:id="rId40"/>
      <p:boldItalic r:id="rId41"/>
    </p:embeddedFont>
    <p:embeddedFont>
      <p:font typeface="HP001 4 hàng" panose="020B0603050302020204" pitchFamily="34" charset="0"/>
      <p:regular r:id="rId42"/>
      <p:bold r:id="rId43"/>
    </p:embeddedFont>
    <p:embeddedFont>
      <p:font typeface="HP001 4 hang 1 ô ly" panose="020B0603050302020204" pitchFamily="34" charset="0"/>
      <p:bold r:id="rId44"/>
    </p:embeddedFont>
    <p:embeddedFont>
      <p:font typeface="HP001 5H Normal" panose="020B0603050302020204" pitchFamily="34" charset="0"/>
      <p:regular r:id="rId45"/>
    </p:embeddedFont>
    <p:embeddedFont>
      <p:font typeface="Poppins Light" panose="00000400000000000000" pitchFamily="2"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53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3" autoAdjust="0"/>
    <p:restoredTop sz="94660"/>
  </p:normalViewPr>
  <p:slideViewPr>
    <p:cSldViewPr snapToGrid="0">
      <p:cViewPr varScale="1">
        <p:scale>
          <a:sx n="82" d="100"/>
          <a:sy n="82" d="100"/>
        </p:scale>
        <p:origin x="10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354BB6-5E2A-44C1-B217-091182712A5D}" type="datetimeFigureOut">
              <a:rPr lang="en-US" smtClean="0"/>
              <a:t>4/26/2025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98E1E-4B3A-4A35-9346-70D97450D9FE}" type="slidenum">
              <a:rPr lang="en-US" smtClean="0"/>
              <a:t>‹#›</a:t>
            </a:fld>
            <a:endParaRPr lang="en-US"/>
          </a:p>
        </p:txBody>
      </p:sp>
    </p:spTree>
    <p:extLst>
      <p:ext uri="{BB962C8B-B14F-4D97-AF65-F5344CB8AC3E}">
        <p14:creationId xmlns:p14="http://schemas.microsoft.com/office/powerpoint/2010/main" val="177468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quả</a:t>
            </a:r>
            <a:r>
              <a:rPr lang="en-US" baseline="0" dirty="0"/>
              <a:t> </a:t>
            </a:r>
            <a:r>
              <a:rPr lang="en-US" baseline="0" dirty="0" err="1"/>
              <a:t>bóng</a:t>
            </a:r>
            <a:r>
              <a:rPr lang="en-US" baseline="0" dirty="0"/>
              <a:t> </a:t>
            </a:r>
            <a:r>
              <a:rPr lang="en-US" baseline="0" dirty="0" err="1"/>
              <a:t>để</a:t>
            </a:r>
            <a:r>
              <a:rPr lang="en-US" baseline="0" dirty="0"/>
              <a:t> </a:t>
            </a:r>
            <a:r>
              <a:rPr lang="en-US" baseline="0" dirty="0" err="1"/>
              <a:t>nhảy</a:t>
            </a:r>
            <a:r>
              <a:rPr lang="en-US" baseline="0" dirty="0"/>
              <a:t> </a:t>
            </a:r>
            <a:r>
              <a:rPr lang="en-US" baseline="0" dirty="0" err="1"/>
              <a:t>đến</a:t>
            </a:r>
            <a:r>
              <a:rPr lang="en-US" baseline="0" dirty="0"/>
              <a:t> </a:t>
            </a:r>
            <a:r>
              <a:rPr lang="en-US" baseline="0" dirty="0" err="1"/>
              <a:t>số</a:t>
            </a:r>
            <a:r>
              <a:rPr lang="en-US" baseline="0" dirty="0"/>
              <a:t> </a:t>
            </a:r>
            <a:r>
              <a:rPr lang="en-US" baseline="0" dirty="0" err="1"/>
              <a:t>tiếp</a:t>
            </a:r>
            <a:r>
              <a:rPr lang="en-US" baseline="0" dirty="0"/>
              <a:t> </a:t>
            </a:r>
            <a:r>
              <a:rPr lang="en-US" baseline="0" dirty="0" err="1"/>
              <a:t>theo</a:t>
            </a:r>
            <a:r>
              <a:rPr lang="en-US" baseline="0" dirty="0"/>
              <a:t>-&gt; </a:t>
            </a:r>
            <a:r>
              <a:rPr lang="en-US" dirty="0" err="1"/>
              <a:t>Kích</a:t>
            </a:r>
            <a:r>
              <a:rPr lang="en-US" baseline="0" dirty="0"/>
              <a:t> </a:t>
            </a:r>
            <a:r>
              <a:rPr lang="en-US" baseline="0" dirty="0" err="1"/>
              <a:t>vào</a:t>
            </a:r>
            <a:r>
              <a:rPr lang="en-US" baseline="0" dirty="0"/>
              <a:t> </a:t>
            </a:r>
            <a:r>
              <a:rPr lang="en-US" baseline="0" dirty="0" err="1"/>
              <a:t>giữa</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ra</a:t>
            </a:r>
            <a:r>
              <a:rPr lang="en-US" baseline="0" dirty="0"/>
              <a:t> </a:t>
            </a:r>
            <a:r>
              <a:rPr lang="en-US" baseline="0" dirty="0" err="1"/>
              <a:t>số</a:t>
            </a:r>
            <a:r>
              <a:rPr lang="en-US" baseline="0" dirty="0"/>
              <a:t> </a:t>
            </a:r>
            <a:r>
              <a:rPr lang="en-US" baseline="0" dirty="0" err="1"/>
              <a:t>còn</a:t>
            </a:r>
            <a:r>
              <a:rPr lang="en-US" baseline="0" dirty="0"/>
              <a:t> </a:t>
            </a:r>
            <a:r>
              <a:rPr lang="en-US" baseline="0" dirty="0" err="1"/>
              <a:t>thiếu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18</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62422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quả</a:t>
            </a:r>
            <a:r>
              <a:rPr lang="en-US" baseline="0" dirty="0"/>
              <a:t> </a:t>
            </a:r>
            <a:r>
              <a:rPr lang="en-US" baseline="0" dirty="0" err="1"/>
              <a:t>bóng</a:t>
            </a:r>
            <a:r>
              <a:rPr lang="en-US" baseline="0" dirty="0"/>
              <a:t> </a:t>
            </a:r>
            <a:r>
              <a:rPr lang="en-US" baseline="0" dirty="0" err="1"/>
              <a:t>để</a:t>
            </a:r>
            <a:r>
              <a:rPr lang="en-US" baseline="0" dirty="0"/>
              <a:t> </a:t>
            </a:r>
            <a:r>
              <a:rPr lang="en-US" baseline="0" dirty="0" err="1"/>
              <a:t>nhảy</a:t>
            </a:r>
            <a:r>
              <a:rPr lang="en-US" baseline="0" dirty="0"/>
              <a:t> </a:t>
            </a:r>
            <a:r>
              <a:rPr lang="en-US" baseline="0" dirty="0" err="1"/>
              <a:t>đến</a:t>
            </a:r>
            <a:r>
              <a:rPr lang="en-US" baseline="0" dirty="0"/>
              <a:t> </a:t>
            </a:r>
            <a:r>
              <a:rPr lang="en-US" baseline="0" dirty="0" err="1"/>
              <a:t>số</a:t>
            </a:r>
            <a:r>
              <a:rPr lang="en-US" baseline="0" dirty="0"/>
              <a:t> </a:t>
            </a:r>
            <a:r>
              <a:rPr lang="en-US" baseline="0" dirty="0" err="1"/>
              <a:t>tiếp</a:t>
            </a:r>
            <a:r>
              <a:rPr lang="en-US" baseline="0" dirty="0"/>
              <a:t> </a:t>
            </a:r>
            <a:r>
              <a:rPr lang="en-US" baseline="0" dirty="0" err="1"/>
              <a:t>theo</a:t>
            </a:r>
            <a:r>
              <a:rPr lang="en-US" baseline="0" dirty="0"/>
              <a:t>-&gt; </a:t>
            </a:r>
            <a:r>
              <a:rPr lang="en-US" dirty="0" err="1"/>
              <a:t>Kích</a:t>
            </a:r>
            <a:r>
              <a:rPr lang="en-US" baseline="0" dirty="0"/>
              <a:t> </a:t>
            </a:r>
            <a:r>
              <a:rPr lang="en-US" baseline="0" dirty="0" err="1"/>
              <a:t>vào</a:t>
            </a:r>
            <a:r>
              <a:rPr lang="en-US" baseline="0" dirty="0"/>
              <a:t> </a:t>
            </a:r>
            <a:r>
              <a:rPr lang="en-US" baseline="0" dirty="0" err="1"/>
              <a:t>giữa</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ra</a:t>
            </a:r>
            <a:r>
              <a:rPr lang="en-US" baseline="0" dirty="0"/>
              <a:t> </a:t>
            </a:r>
            <a:r>
              <a:rPr lang="en-US" baseline="0" dirty="0" err="1"/>
              <a:t>số</a:t>
            </a:r>
            <a:r>
              <a:rPr lang="en-US" baseline="0" dirty="0"/>
              <a:t> </a:t>
            </a:r>
            <a:r>
              <a:rPr lang="en-US" baseline="0" dirty="0" err="1"/>
              <a:t>còn</a:t>
            </a:r>
            <a:r>
              <a:rPr lang="en-US" baseline="0" dirty="0"/>
              <a:t> </a:t>
            </a:r>
            <a:r>
              <a:rPr lang="en-US" baseline="0" dirty="0" err="1"/>
              <a:t>thiếu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19</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155301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quả</a:t>
            </a:r>
            <a:r>
              <a:rPr lang="en-US" baseline="0" dirty="0"/>
              <a:t> </a:t>
            </a:r>
            <a:r>
              <a:rPr lang="en-US" baseline="0" dirty="0" err="1"/>
              <a:t>bóng</a:t>
            </a:r>
            <a:r>
              <a:rPr lang="en-US" baseline="0" dirty="0"/>
              <a:t> </a:t>
            </a:r>
            <a:r>
              <a:rPr lang="en-US" baseline="0" dirty="0" err="1"/>
              <a:t>để</a:t>
            </a:r>
            <a:r>
              <a:rPr lang="en-US" baseline="0" dirty="0"/>
              <a:t> </a:t>
            </a:r>
            <a:r>
              <a:rPr lang="en-US" baseline="0" dirty="0" err="1"/>
              <a:t>nhảy</a:t>
            </a:r>
            <a:r>
              <a:rPr lang="en-US" baseline="0" dirty="0"/>
              <a:t> </a:t>
            </a:r>
            <a:r>
              <a:rPr lang="en-US" baseline="0" dirty="0" err="1"/>
              <a:t>đến</a:t>
            </a:r>
            <a:r>
              <a:rPr lang="en-US" baseline="0" dirty="0"/>
              <a:t> </a:t>
            </a:r>
            <a:r>
              <a:rPr lang="en-US" baseline="0" dirty="0" err="1"/>
              <a:t>số</a:t>
            </a:r>
            <a:r>
              <a:rPr lang="en-US" baseline="0" dirty="0"/>
              <a:t> </a:t>
            </a:r>
            <a:r>
              <a:rPr lang="en-US" baseline="0" dirty="0" err="1"/>
              <a:t>tiếp</a:t>
            </a:r>
            <a:r>
              <a:rPr lang="en-US" baseline="0" dirty="0"/>
              <a:t> </a:t>
            </a:r>
            <a:r>
              <a:rPr lang="en-US" baseline="0" dirty="0" err="1"/>
              <a:t>theo</a:t>
            </a:r>
            <a:r>
              <a:rPr lang="en-US" baseline="0" dirty="0"/>
              <a:t>-&gt; </a:t>
            </a:r>
            <a:r>
              <a:rPr lang="en-US" dirty="0" err="1"/>
              <a:t>Kích</a:t>
            </a:r>
            <a:r>
              <a:rPr lang="en-US" baseline="0" dirty="0"/>
              <a:t> </a:t>
            </a:r>
            <a:r>
              <a:rPr lang="en-US" baseline="0" dirty="0" err="1"/>
              <a:t>vào</a:t>
            </a:r>
            <a:r>
              <a:rPr lang="en-US" baseline="0" dirty="0"/>
              <a:t> </a:t>
            </a:r>
            <a:r>
              <a:rPr lang="en-US" baseline="0" dirty="0" err="1"/>
              <a:t>giữa</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ra</a:t>
            </a:r>
            <a:r>
              <a:rPr lang="en-US" baseline="0" dirty="0"/>
              <a:t> </a:t>
            </a:r>
            <a:r>
              <a:rPr lang="en-US" baseline="0" dirty="0" err="1"/>
              <a:t>số</a:t>
            </a:r>
            <a:r>
              <a:rPr lang="en-US" baseline="0" dirty="0"/>
              <a:t> </a:t>
            </a:r>
            <a:r>
              <a:rPr lang="en-US" baseline="0" dirty="0" err="1"/>
              <a:t>còn</a:t>
            </a:r>
            <a:r>
              <a:rPr lang="en-US" baseline="0" dirty="0"/>
              <a:t> </a:t>
            </a:r>
            <a:r>
              <a:rPr lang="en-US" baseline="0" dirty="0" err="1"/>
              <a:t>thiếu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20</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855667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quả</a:t>
            </a:r>
            <a:r>
              <a:rPr lang="en-US" baseline="0" dirty="0"/>
              <a:t> </a:t>
            </a:r>
            <a:r>
              <a:rPr lang="en-US" baseline="0" dirty="0" err="1"/>
              <a:t>bóng</a:t>
            </a:r>
            <a:r>
              <a:rPr lang="en-US" baseline="0" dirty="0"/>
              <a:t> </a:t>
            </a:r>
            <a:r>
              <a:rPr lang="en-US" baseline="0" dirty="0" err="1"/>
              <a:t>để</a:t>
            </a:r>
            <a:r>
              <a:rPr lang="en-US" baseline="0" dirty="0"/>
              <a:t> </a:t>
            </a:r>
            <a:r>
              <a:rPr lang="en-US" baseline="0" dirty="0" err="1"/>
              <a:t>nhảy</a:t>
            </a:r>
            <a:r>
              <a:rPr lang="en-US" baseline="0" dirty="0"/>
              <a:t> </a:t>
            </a:r>
            <a:r>
              <a:rPr lang="en-US" baseline="0" dirty="0" err="1"/>
              <a:t>đến</a:t>
            </a:r>
            <a:r>
              <a:rPr lang="en-US" baseline="0" dirty="0"/>
              <a:t> </a:t>
            </a:r>
            <a:r>
              <a:rPr lang="en-US" baseline="0" dirty="0" err="1"/>
              <a:t>số</a:t>
            </a:r>
            <a:r>
              <a:rPr lang="en-US" baseline="0" dirty="0"/>
              <a:t> </a:t>
            </a:r>
            <a:r>
              <a:rPr lang="en-US" baseline="0" dirty="0" err="1"/>
              <a:t>tiếp</a:t>
            </a:r>
            <a:r>
              <a:rPr lang="en-US" baseline="0" dirty="0"/>
              <a:t> </a:t>
            </a:r>
            <a:r>
              <a:rPr lang="en-US" baseline="0" dirty="0" err="1"/>
              <a:t>theo</a:t>
            </a:r>
            <a:r>
              <a:rPr lang="en-US" baseline="0" dirty="0"/>
              <a:t>-&gt; </a:t>
            </a:r>
            <a:r>
              <a:rPr lang="en-US" dirty="0" err="1"/>
              <a:t>Kích</a:t>
            </a:r>
            <a:r>
              <a:rPr lang="en-US" baseline="0" dirty="0"/>
              <a:t> </a:t>
            </a:r>
            <a:r>
              <a:rPr lang="en-US" baseline="0" dirty="0" err="1"/>
              <a:t>vào</a:t>
            </a:r>
            <a:r>
              <a:rPr lang="en-US" baseline="0" dirty="0"/>
              <a:t> </a:t>
            </a:r>
            <a:r>
              <a:rPr lang="en-US" baseline="0" dirty="0" err="1"/>
              <a:t>giữa</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ra</a:t>
            </a:r>
            <a:r>
              <a:rPr lang="en-US" baseline="0" dirty="0"/>
              <a:t> </a:t>
            </a:r>
            <a:r>
              <a:rPr lang="en-US" baseline="0" dirty="0" err="1"/>
              <a:t>số</a:t>
            </a:r>
            <a:r>
              <a:rPr lang="en-US" baseline="0" dirty="0"/>
              <a:t> </a:t>
            </a:r>
            <a:r>
              <a:rPr lang="en-US" baseline="0" dirty="0" err="1"/>
              <a:t>còn</a:t>
            </a:r>
            <a:r>
              <a:rPr lang="en-US" baseline="0" dirty="0"/>
              <a:t> </a:t>
            </a:r>
            <a:r>
              <a:rPr lang="en-US" baseline="0" dirty="0" err="1"/>
              <a:t>thiếu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21</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632928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quả</a:t>
            </a:r>
            <a:r>
              <a:rPr lang="en-US" baseline="0" dirty="0"/>
              <a:t> </a:t>
            </a:r>
            <a:r>
              <a:rPr lang="en-US" baseline="0" dirty="0" err="1"/>
              <a:t>bóng</a:t>
            </a:r>
            <a:r>
              <a:rPr lang="en-US" baseline="0" dirty="0"/>
              <a:t> </a:t>
            </a:r>
            <a:r>
              <a:rPr lang="en-US" baseline="0" dirty="0" err="1"/>
              <a:t>để</a:t>
            </a:r>
            <a:r>
              <a:rPr lang="en-US" baseline="0" dirty="0"/>
              <a:t> </a:t>
            </a:r>
            <a:r>
              <a:rPr lang="en-US" baseline="0" dirty="0" err="1"/>
              <a:t>nhảy</a:t>
            </a:r>
            <a:r>
              <a:rPr lang="en-US" baseline="0" dirty="0"/>
              <a:t> </a:t>
            </a:r>
            <a:r>
              <a:rPr lang="en-US" baseline="0" dirty="0" err="1"/>
              <a:t>đến</a:t>
            </a:r>
            <a:r>
              <a:rPr lang="en-US" baseline="0" dirty="0"/>
              <a:t> </a:t>
            </a:r>
            <a:r>
              <a:rPr lang="en-US" baseline="0" dirty="0" err="1"/>
              <a:t>số</a:t>
            </a:r>
            <a:r>
              <a:rPr lang="en-US" baseline="0" dirty="0"/>
              <a:t> </a:t>
            </a:r>
            <a:r>
              <a:rPr lang="en-US" baseline="0" dirty="0" err="1"/>
              <a:t>tiếp</a:t>
            </a:r>
            <a:r>
              <a:rPr lang="en-US" baseline="0" dirty="0"/>
              <a:t> </a:t>
            </a:r>
            <a:r>
              <a:rPr lang="en-US" baseline="0" dirty="0" err="1"/>
              <a:t>theo</a:t>
            </a:r>
            <a:r>
              <a:rPr lang="en-US" baseline="0" dirty="0"/>
              <a:t>-&gt; </a:t>
            </a:r>
            <a:r>
              <a:rPr lang="en-US" dirty="0" err="1"/>
              <a:t>Kích</a:t>
            </a:r>
            <a:r>
              <a:rPr lang="en-US" baseline="0" dirty="0"/>
              <a:t> </a:t>
            </a:r>
            <a:r>
              <a:rPr lang="en-US" baseline="0" dirty="0" err="1"/>
              <a:t>vào</a:t>
            </a:r>
            <a:r>
              <a:rPr lang="en-US" baseline="0" dirty="0"/>
              <a:t> </a:t>
            </a:r>
            <a:r>
              <a:rPr lang="en-US" baseline="0" dirty="0" err="1"/>
              <a:t>giữa</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ra</a:t>
            </a:r>
            <a:r>
              <a:rPr lang="en-US" baseline="0" dirty="0"/>
              <a:t> </a:t>
            </a:r>
            <a:r>
              <a:rPr lang="en-US" baseline="0" dirty="0" err="1"/>
              <a:t>số</a:t>
            </a:r>
            <a:r>
              <a:rPr lang="en-US" baseline="0" dirty="0"/>
              <a:t> </a:t>
            </a:r>
            <a:r>
              <a:rPr lang="en-US" baseline="0" dirty="0" err="1"/>
              <a:t>còn</a:t>
            </a:r>
            <a:r>
              <a:rPr lang="en-US" baseline="0" dirty="0"/>
              <a:t> </a:t>
            </a:r>
            <a:r>
              <a:rPr lang="en-US" baseline="0" dirty="0" err="1"/>
              <a:t>thiếu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22</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1329849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pic>
        <p:nvPicPr>
          <p:cNvPr id="60" name="그림 59">
            <a:extLst>
              <a:ext uri="{FF2B5EF4-FFF2-40B4-BE49-F238E27FC236}">
                <a16:creationId xmlns:a16="http://schemas.microsoft.com/office/drawing/2014/main" id="{C052F397-CEEB-431E-850A-F9BC23B92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1" name="직사각형 60">
            <a:extLst>
              <a:ext uri="{FF2B5EF4-FFF2-40B4-BE49-F238E27FC236}">
                <a16:creationId xmlns:a16="http://schemas.microsoft.com/office/drawing/2014/main" id="{DF6E0F5F-3E71-4855-BE35-FD18535AAC83}"/>
              </a:ext>
            </a:extLst>
          </p:cNvPr>
          <p:cNvSpPr/>
          <p:nvPr userDrawn="1"/>
        </p:nvSpPr>
        <p:spPr>
          <a:xfrm>
            <a:off x="-96000" y="1092200"/>
            <a:ext cx="12384000" cy="46736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63" name="그림 62">
            <a:extLst>
              <a:ext uri="{FF2B5EF4-FFF2-40B4-BE49-F238E27FC236}">
                <a16:creationId xmlns:a16="http://schemas.microsoft.com/office/drawing/2014/main" id="{FD53F190-DAF0-465A-B488-6E7F323BA4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102561" y="240583"/>
            <a:ext cx="1979175" cy="1453268"/>
          </a:xfrm>
          <a:prstGeom prst="rect">
            <a:avLst/>
          </a:prstGeom>
        </p:spPr>
      </p:pic>
      <p:pic>
        <p:nvPicPr>
          <p:cNvPr id="64" name="그림 63">
            <a:extLst>
              <a:ext uri="{FF2B5EF4-FFF2-40B4-BE49-F238E27FC236}">
                <a16:creationId xmlns:a16="http://schemas.microsoft.com/office/drawing/2014/main" id="{42CFF820-CA0E-4B44-AA09-FBAAACB0B8B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6319"/>
          <a:stretch/>
        </p:blipFill>
        <p:spPr>
          <a:xfrm flipH="1">
            <a:off x="0" y="4125369"/>
            <a:ext cx="1304332" cy="3052123"/>
          </a:xfrm>
          <a:prstGeom prst="rect">
            <a:avLst/>
          </a:prstGeom>
        </p:spPr>
      </p:pic>
      <p:pic>
        <p:nvPicPr>
          <p:cNvPr id="66" name="그림 65">
            <a:extLst>
              <a:ext uri="{FF2B5EF4-FFF2-40B4-BE49-F238E27FC236}">
                <a16:creationId xmlns:a16="http://schemas.microsoft.com/office/drawing/2014/main" id="{20FB5EB7-2A5E-4B76-95FB-A8101FF628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20197" y="34659"/>
            <a:ext cx="1145472" cy="615477"/>
          </a:xfrm>
          <a:prstGeom prst="rect">
            <a:avLst/>
          </a:prstGeom>
        </p:spPr>
      </p:pic>
      <p:pic>
        <p:nvPicPr>
          <p:cNvPr id="71" name="그림 70">
            <a:extLst>
              <a:ext uri="{FF2B5EF4-FFF2-40B4-BE49-F238E27FC236}">
                <a16:creationId xmlns:a16="http://schemas.microsoft.com/office/drawing/2014/main" id="{E8DA2198-B403-48FF-91A5-B3579172A7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70341" y="369486"/>
            <a:ext cx="1582277" cy="1221070"/>
          </a:xfrm>
          <a:prstGeom prst="rect">
            <a:avLst/>
          </a:prstGeom>
        </p:spPr>
      </p:pic>
    </p:spTree>
    <p:extLst>
      <p:ext uri="{BB962C8B-B14F-4D97-AF65-F5344CB8AC3E}">
        <p14:creationId xmlns:p14="http://schemas.microsoft.com/office/powerpoint/2010/main" val="13981981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6B1F22CC-46EC-4A41-9729-898A58C3D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직사각형 38">
            <a:extLst>
              <a:ext uri="{FF2B5EF4-FFF2-40B4-BE49-F238E27FC236}">
                <a16:creationId xmlns:a16="http://schemas.microsoft.com/office/drawing/2014/main" id="{4B803C12-BF47-4B09-ADCD-C9C13A49050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6" name="그림 15">
            <a:extLst>
              <a:ext uri="{FF2B5EF4-FFF2-40B4-BE49-F238E27FC236}">
                <a16:creationId xmlns:a16="http://schemas.microsoft.com/office/drawing/2014/main" id="{5646852F-0C52-40B9-BB47-0380FDCEF6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775" y="5629618"/>
            <a:ext cx="1521772" cy="1225040"/>
          </a:xfrm>
          <a:prstGeom prst="rect">
            <a:avLst/>
          </a:prstGeom>
        </p:spPr>
      </p:pic>
      <p:pic>
        <p:nvPicPr>
          <p:cNvPr id="17" name="그림 16">
            <a:extLst>
              <a:ext uri="{FF2B5EF4-FFF2-40B4-BE49-F238E27FC236}">
                <a16:creationId xmlns:a16="http://schemas.microsoft.com/office/drawing/2014/main" id="{758CA90F-0224-43DB-B49E-42ECB311C0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4547" y="140411"/>
            <a:ext cx="1633952" cy="1199778"/>
          </a:xfrm>
          <a:prstGeom prst="rect">
            <a:avLst/>
          </a:prstGeom>
        </p:spPr>
      </p:pic>
      <p:pic>
        <p:nvPicPr>
          <p:cNvPr id="56" name="그림 55">
            <a:extLst>
              <a:ext uri="{FF2B5EF4-FFF2-40B4-BE49-F238E27FC236}">
                <a16:creationId xmlns:a16="http://schemas.microsoft.com/office/drawing/2014/main" id="{7300A58F-1F00-432F-B06D-21A7BBBD8A4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08813" y="5866989"/>
            <a:ext cx="1097412" cy="719340"/>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40800809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6B1F22CC-46EC-4A41-9729-898A58C3D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직사각형 38">
            <a:extLst>
              <a:ext uri="{FF2B5EF4-FFF2-40B4-BE49-F238E27FC236}">
                <a16:creationId xmlns:a16="http://schemas.microsoft.com/office/drawing/2014/main" id="{4B803C12-BF47-4B09-ADCD-C9C13A49050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6" name="그림 15">
            <a:extLst>
              <a:ext uri="{FF2B5EF4-FFF2-40B4-BE49-F238E27FC236}">
                <a16:creationId xmlns:a16="http://schemas.microsoft.com/office/drawing/2014/main" id="{5646852F-0C52-40B9-BB47-0380FDCEF6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775" y="5629618"/>
            <a:ext cx="1521772" cy="1225040"/>
          </a:xfrm>
          <a:prstGeom prst="rect">
            <a:avLst/>
          </a:prstGeom>
        </p:spPr>
      </p:pic>
      <p:pic>
        <p:nvPicPr>
          <p:cNvPr id="17" name="그림 16">
            <a:extLst>
              <a:ext uri="{FF2B5EF4-FFF2-40B4-BE49-F238E27FC236}">
                <a16:creationId xmlns:a16="http://schemas.microsoft.com/office/drawing/2014/main" id="{758CA90F-0224-43DB-B49E-42ECB311C0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4547" y="140411"/>
            <a:ext cx="1633952" cy="1199778"/>
          </a:xfrm>
          <a:prstGeom prst="rect">
            <a:avLst/>
          </a:prstGeom>
        </p:spPr>
      </p:pic>
      <p:pic>
        <p:nvPicPr>
          <p:cNvPr id="56" name="그림 55">
            <a:extLst>
              <a:ext uri="{FF2B5EF4-FFF2-40B4-BE49-F238E27FC236}">
                <a16:creationId xmlns:a16="http://schemas.microsoft.com/office/drawing/2014/main" id="{7300A58F-1F00-432F-B06D-21A7BBBD8A4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08813" y="5866989"/>
            <a:ext cx="1097412" cy="719340"/>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61313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6B1F22CC-46EC-4A41-9729-898A58C3D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직사각형 38">
            <a:extLst>
              <a:ext uri="{FF2B5EF4-FFF2-40B4-BE49-F238E27FC236}">
                <a16:creationId xmlns:a16="http://schemas.microsoft.com/office/drawing/2014/main" id="{4B803C12-BF47-4B09-ADCD-C9C13A49050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6" name="그림 15">
            <a:extLst>
              <a:ext uri="{FF2B5EF4-FFF2-40B4-BE49-F238E27FC236}">
                <a16:creationId xmlns:a16="http://schemas.microsoft.com/office/drawing/2014/main" id="{5646852F-0C52-40B9-BB47-0380FDCEF6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775" y="5629618"/>
            <a:ext cx="1521772" cy="1225040"/>
          </a:xfrm>
          <a:prstGeom prst="rect">
            <a:avLst/>
          </a:prstGeom>
        </p:spPr>
      </p:pic>
      <p:pic>
        <p:nvPicPr>
          <p:cNvPr id="17" name="그림 16">
            <a:extLst>
              <a:ext uri="{FF2B5EF4-FFF2-40B4-BE49-F238E27FC236}">
                <a16:creationId xmlns:a16="http://schemas.microsoft.com/office/drawing/2014/main" id="{758CA90F-0224-43DB-B49E-42ECB311C0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4547" y="140411"/>
            <a:ext cx="1633952" cy="1199778"/>
          </a:xfrm>
          <a:prstGeom prst="rect">
            <a:avLst/>
          </a:prstGeom>
        </p:spPr>
      </p:pic>
      <p:pic>
        <p:nvPicPr>
          <p:cNvPr id="56" name="그림 55">
            <a:extLst>
              <a:ext uri="{FF2B5EF4-FFF2-40B4-BE49-F238E27FC236}">
                <a16:creationId xmlns:a16="http://schemas.microsoft.com/office/drawing/2014/main" id="{7300A58F-1F00-432F-B06D-21A7BBBD8A4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08813" y="5866989"/>
            <a:ext cx="1097412" cy="719340"/>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140866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6B1F22CC-46EC-4A41-9729-898A58C3D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직사각형 38">
            <a:extLst>
              <a:ext uri="{FF2B5EF4-FFF2-40B4-BE49-F238E27FC236}">
                <a16:creationId xmlns:a16="http://schemas.microsoft.com/office/drawing/2014/main" id="{4B803C12-BF47-4B09-ADCD-C9C13A49050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6" name="그림 15">
            <a:extLst>
              <a:ext uri="{FF2B5EF4-FFF2-40B4-BE49-F238E27FC236}">
                <a16:creationId xmlns:a16="http://schemas.microsoft.com/office/drawing/2014/main" id="{5646852F-0C52-40B9-BB47-0380FDCEF6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775" y="5629618"/>
            <a:ext cx="1521772" cy="1225040"/>
          </a:xfrm>
          <a:prstGeom prst="rect">
            <a:avLst/>
          </a:prstGeom>
        </p:spPr>
      </p:pic>
      <p:pic>
        <p:nvPicPr>
          <p:cNvPr id="17" name="그림 16">
            <a:extLst>
              <a:ext uri="{FF2B5EF4-FFF2-40B4-BE49-F238E27FC236}">
                <a16:creationId xmlns:a16="http://schemas.microsoft.com/office/drawing/2014/main" id="{758CA90F-0224-43DB-B49E-42ECB311C0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4547" y="140411"/>
            <a:ext cx="1633952" cy="1199778"/>
          </a:xfrm>
          <a:prstGeom prst="rect">
            <a:avLst/>
          </a:prstGeom>
        </p:spPr>
      </p:pic>
      <p:pic>
        <p:nvPicPr>
          <p:cNvPr id="56" name="그림 55">
            <a:extLst>
              <a:ext uri="{FF2B5EF4-FFF2-40B4-BE49-F238E27FC236}">
                <a16:creationId xmlns:a16="http://schemas.microsoft.com/office/drawing/2014/main" id="{7300A58F-1F00-432F-B06D-21A7BBBD8A4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08813" y="5866989"/>
            <a:ext cx="1097412" cy="719340"/>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19955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6B1F22CC-46EC-4A41-9729-898A58C3D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직사각형 38">
            <a:extLst>
              <a:ext uri="{FF2B5EF4-FFF2-40B4-BE49-F238E27FC236}">
                <a16:creationId xmlns:a16="http://schemas.microsoft.com/office/drawing/2014/main" id="{4B803C12-BF47-4B09-ADCD-C9C13A49050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6" name="그림 15">
            <a:extLst>
              <a:ext uri="{FF2B5EF4-FFF2-40B4-BE49-F238E27FC236}">
                <a16:creationId xmlns:a16="http://schemas.microsoft.com/office/drawing/2014/main" id="{5646852F-0C52-40B9-BB47-0380FDCEF6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775" y="5629618"/>
            <a:ext cx="1521772" cy="1225040"/>
          </a:xfrm>
          <a:prstGeom prst="rect">
            <a:avLst/>
          </a:prstGeom>
        </p:spPr>
      </p:pic>
      <p:pic>
        <p:nvPicPr>
          <p:cNvPr id="17" name="그림 16">
            <a:extLst>
              <a:ext uri="{FF2B5EF4-FFF2-40B4-BE49-F238E27FC236}">
                <a16:creationId xmlns:a16="http://schemas.microsoft.com/office/drawing/2014/main" id="{758CA90F-0224-43DB-B49E-42ECB311C0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4547" y="140411"/>
            <a:ext cx="1633952" cy="1199778"/>
          </a:xfrm>
          <a:prstGeom prst="rect">
            <a:avLst/>
          </a:prstGeom>
        </p:spPr>
      </p:pic>
      <p:pic>
        <p:nvPicPr>
          <p:cNvPr id="56" name="그림 55">
            <a:extLst>
              <a:ext uri="{FF2B5EF4-FFF2-40B4-BE49-F238E27FC236}">
                <a16:creationId xmlns:a16="http://schemas.microsoft.com/office/drawing/2014/main" id="{7300A58F-1F00-432F-B06D-21A7BBBD8A4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08813" y="5866989"/>
            <a:ext cx="1097412" cy="719340"/>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0346774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C45569A2-2AA3-4734-A8A7-304A304B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직사각형 40">
            <a:extLst>
              <a:ext uri="{FF2B5EF4-FFF2-40B4-BE49-F238E27FC236}">
                <a16:creationId xmlns:a16="http://schemas.microsoft.com/office/drawing/2014/main" id="{17B54B5E-1597-4EF1-8CAC-51CF37DB407A}"/>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54" name="그림 53">
            <a:extLst>
              <a:ext uri="{FF2B5EF4-FFF2-40B4-BE49-F238E27FC236}">
                <a16:creationId xmlns:a16="http://schemas.microsoft.com/office/drawing/2014/main" id="{F223A6BA-033D-481C-A4E0-E61D7BC36B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6427" y="124775"/>
            <a:ext cx="1054855" cy="1818716"/>
          </a:xfrm>
          <a:prstGeom prst="rect">
            <a:avLst/>
          </a:prstGeom>
        </p:spPr>
      </p:pic>
      <p:pic>
        <p:nvPicPr>
          <p:cNvPr id="55" name="그림 54">
            <a:extLst>
              <a:ext uri="{FF2B5EF4-FFF2-40B4-BE49-F238E27FC236}">
                <a16:creationId xmlns:a16="http://schemas.microsoft.com/office/drawing/2014/main" id="{95FE639A-4EEB-4CA8-B807-ABDB72E67E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069" y="5464592"/>
            <a:ext cx="1885745" cy="1393408"/>
          </a:xfrm>
          <a:prstGeom prst="rect">
            <a:avLst/>
          </a:prstGeom>
        </p:spPr>
      </p:pic>
      <p:pic>
        <p:nvPicPr>
          <p:cNvPr id="56" name="그림 55">
            <a:extLst>
              <a:ext uri="{FF2B5EF4-FFF2-40B4-BE49-F238E27FC236}">
                <a16:creationId xmlns:a16="http://schemas.microsoft.com/office/drawing/2014/main" id="{49F2B976-2FEA-4B44-AC37-F3C7ABEC57E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61942" y="6120848"/>
            <a:ext cx="896666" cy="481790"/>
          </a:xfrm>
          <a:prstGeom prst="rect">
            <a:avLst/>
          </a:prstGeom>
        </p:spPr>
      </p:pic>
      <p:pic>
        <p:nvPicPr>
          <p:cNvPr id="60" name="그림 59">
            <a:extLst>
              <a:ext uri="{FF2B5EF4-FFF2-40B4-BE49-F238E27FC236}">
                <a16:creationId xmlns:a16="http://schemas.microsoft.com/office/drawing/2014/main" id="{B0DA49CC-D6CC-4ECC-9E0D-5909ABE3979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4115" y="71800"/>
            <a:ext cx="1067299" cy="970273"/>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3327845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C45569A2-2AA3-4734-A8A7-304A304B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직사각형 40">
            <a:extLst>
              <a:ext uri="{FF2B5EF4-FFF2-40B4-BE49-F238E27FC236}">
                <a16:creationId xmlns:a16="http://schemas.microsoft.com/office/drawing/2014/main" id="{17B54B5E-1597-4EF1-8CAC-51CF37DB407A}"/>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54" name="그림 53">
            <a:extLst>
              <a:ext uri="{FF2B5EF4-FFF2-40B4-BE49-F238E27FC236}">
                <a16:creationId xmlns:a16="http://schemas.microsoft.com/office/drawing/2014/main" id="{F223A6BA-033D-481C-A4E0-E61D7BC36B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6427" y="124775"/>
            <a:ext cx="1054855" cy="1818716"/>
          </a:xfrm>
          <a:prstGeom prst="rect">
            <a:avLst/>
          </a:prstGeom>
        </p:spPr>
      </p:pic>
      <p:pic>
        <p:nvPicPr>
          <p:cNvPr id="55" name="그림 54">
            <a:extLst>
              <a:ext uri="{FF2B5EF4-FFF2-40B4-BE49-F238E27FC236}">
                <a16:creationId xmlns:a16="http://schemas.microsoft.com/office/drawing/2014/main" id="{95FE639A-4EEB-4CA8-B807-ABDB72E67E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069" y="5464592"/>
            <a:ext cx="1885745" cy="1393408"/>
          </a:xfrm>
          <a:prstGeom prst="rect">
            <a:avLst/>
          </a:prstGeom>
        </p:spPr>
      </p:pic>
      <p:pic>
        <p:nvPicPr>
          <p:cNvPr id="56" name="그림 55">
            <a:extLst>
              <a:ext uri="{FF2B5EF4-FFF2-40B4-BE49-F238E27FC236}">
                <a16:creationId xmlns:a16="http://schemas.microsoft.com/office/drawing/2014/main" id="{49F2B976-2FEA-4B44-AC37-F3C7ABEC57E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61942" y="6120848"/>
            <a:ext cx="896666" cy="481790"/>
          </a:xfrm>
          <a:prstGeom prst="rect">
            <a:avLst/>
          </a:prstGeom>
        </p:spPr>
      </p:pic>
      <p:pic>
        <p:nvPicPr>
          <p:cNvPr id="60" name="그림 59">
            <a:extLst>
              <a:ext uri="{FF2B5EF4-FFF2-40B4-BE49-F238E27FC236}">
                <a16:creationId xmlns:a16="http://schemas.microsoft.com/office/drawing/2014/main" id="{B0DA49CC-D6CC-4ECC-9E0D-5909ABE3979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4115" y="71800"/>
            <a:ext cx="1067299" cy="970273"/>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508532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AC2D2757-A0F7-42AB-863D-B4DA05A17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8" name="그림 47">
            <a:extLst>
              <a:ext uri="{FF2B5EF4-FFF2-40B4-BE49-F238E27FC236}">
                <a16:creationId xmlns:a16="http://schemas.microsoft.com/office/drawing/2014/main" id="{A2914B39-C500-4B1B-9CC0-9B108F7AD2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9916045" flipH="1">
            <a:off x="10646353" y="5685884"/>
            <a:ext cx="1521772" cy="1225040"/>
          </a:xfrm>
          <a:prstGeom prst="rect">
            <a:avLst/>
          </a:prstGeom>
        </p:spPr>
      </p:pic>
      <p:pic>
        <p:nvPicPr>
          <p:cNvPr id="51" name="그림 50">
            <a:extLst>
              <a:ext uri="{FF2B5EF4-FFF2-40B4-BE49-F238E27FC236}">
                <a16:creationId xmlns:a16="http://schemas.microsoft.com/office/drawing/2014/main" id="{5215DF28-0FBC-4673-874E-DA4DC8DB349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3896"/>
          <a:stretch/>
        </p:blipFill>
        <p:spPr>
          <a:xfrm>
            <a:off x="303882" y="0"/>
            <a:ext cx="1885745" cy="119977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3277682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AC2D2757-A0F7-42AB-863D-B4DA05A17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8" name="그림 47">
            <a:extLst>
              <a:ext uri="{FF2B5EF4-FFF2-40B4-BE49-F238E27FC236}">
                <a16:creationId xmlns:a16="http://schemas.microsoft.com/office/drawing/2014/main" id="{A2914B39-C500-4B1B-9CC0-9B108F7AD2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9916045" flipH="1">
            <a:off x="10646353" y="5685884"/>
            <a:ext cx="1521772" cy="1225040"/>
          </a:xfrm>
          <a:prstGeom prst="rect">
            <a:avLst/>
          </a:prstGeom>
        </p:spPr>
      </p:pic>
      <p:pic>
        <p:nvPicPr>
          <p:cNvPr id="51" name="그림 50">
            <a:extLst>
              <a:ext uri="{FF2B5EF4-FFF2-40B4-BE49-F238E27FC236}">
                <a16:creationId xmlns:a16="http://schemas.microsoft.com/office/drawing/2014/main" id="{5215DF28-0FBC-4673-874E-DA4DC8DB349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3896"/>
          <a:stretch/>
        </p:blipFill>
        <p:spPr>
          <a:xfrm>
            <a:off x="303882" y="0"/>
            <a:ext cx="1885745" cy="119977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87106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A9265DEC-FDCA-4FEA-BD7A-59D5EB3964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직사각형 15">
            <a:extLst>
              <a:ext uri="{FF2B5EF4-FFF2-40B4-BE49-F238E27FC236}">
                <a16:creationId xmlns:a16="http://schemas.microsoft.com/office/drawing/2014/main" id="{FA3714DE-9F0E-4871-B5FE-68284FD5724E}"/>
              </a:ext>
            </a:extLst>
          </p:cNvPr>
          <p:cNvSpPr/>
          <p:nvPr userDrawn="1"/>
        </p:nvSpPr>
        <p:spPr>
          <a:xfrm>
            <a:off x="539400" y="540000"/>
            <a:ext cx="11113200" cy="5778000"/>
          </a:xfrm>
          <a:prstGeom prst="rect">
            <a:avLst/>
          </a:prstGeom>
          <a:solidFill>
            <a:schemeClr val="bg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33" name="그림 32">
            <a:extLst>
              <a:ext uri="{FF2B5EF4-FFF2-40B4-BE49-F238E27FC236}">
                <a16:creationId xmlns:a16="http://schemas.microsoft.com/office/drawing/2014/main" id="{4EFAC3EF-DB60-4BAE-B252-D270650FA4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0947" y="154004"/>
            <a:ext cx="1633952" cy="1199778"/>
          </a:xfrm>
          <a:prstGeom prst="rect">
            <a:avLst/>
          </a:prstGeom>
        </p:spPr>
      </p:pic>
      <p:pic>
        <p:nvPicPr>
          <p:cNvPr id="38" name="그림 37">
            <a:extLst>
              <a:ext uri="{FF2B5EF4-FFF2-40B4-BE49-F238E27FC236}">
                <a16:creationId xmlns:a16="http://schemas.microsoft.com/office/drawing/2014/main" id="{6CB7D861-F04C-4013-A1FF-96248D58E5A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2893" y="5579917"/>
            <a:ext cx="1656154" cy="1278083"/>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994350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7_PPTMON title">
    <p:spTree>
      <p:nvGrpSpPr>
        <p:cNvPr id="1" name=""/>
        <p:cNvGrpSpPr/>
        <p:nvPr/>
      </p:nvGrpSpPr>
      <p:grpSpPr>
        <a:xfrm>
          <a:off x="0" y="0"/>
          <a:ext cx="0" cy="0"/>
          <a:chOff x="0" y="0"/>
          <a:chExt cx="0" cy="0"/>
        </a:xfrm>
      </p:grpSpPr>
      <p:pic>
        <p:nvPicPr>
          <p:cNvPr id="60" name="그림 59">
            <a:extLst>
              <a:ext uri="{FF2B5EF4-FFF2-40B4-BE49-F238E27FC236}">
                <a16:creationId xmlns:a16="http://schemas.microsoft.com/office/drawing/2014/main" id="{C052F397-CEEB-431E-850A-F9BC23B92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1" name="직사각형 60">
            <a:extLst>
              <a:ext uri="{FF2B5EF4-FFF2-40B4-BE49-F238E27FC236}">
                <a16:creationId xmlns:a16="http://schemas.microsoft.com/office/drawing/2014/main" id="{DF6E0F5F-3E71-4855-BE35-FD18535AAC83}"/>
              </a:ext>
            </a:extLst>
          </p:cNvPr>
          <p:cNvSpPr/>
          <p:nvPr userDrawn="1"/>
        </p:nvSpPr>
        <p:spPr>
          <a:xfrm>
            <a:off x="-96000" y="1092200"/>
            <a:ext cx="12384000" cy="46736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63" name="그림 62">
            <a:extLst>
              <a:ext uri="{FF2B5EF4-FFF2-40B4-BE49-F238E27FC236}">
                <a16:creationId xmlns:a16="http://schemas.microsoft.com/office/drawing/2014/main" id="{FD53F190-DAF0-465A-B488-6E7F323BA4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102561" y="240583"/>
            <a:ext cx="1979175" cy="1453268"/>
          </a:xfrm>
          <a:prstGeom prst="rect">
            <a:avLst/>
          </a:prstGeom>
        </p:spPr>
      </p:pic>
      <p:pic>
        <p:nvPicPr>
          <p:cNvPr id="64" name="그림 63">
            <a:extLst>
              <a:ext uri="{FF2B5EF4-FFF2-40B4-BE49-F238E27FC236}">
                <a16:creationId xmlns:a16="http://schemas.microsoft.com/office/drawing/2014/main" id="{42CFF820-CA0E-4B44-AA09-FBAAACB0B8B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6319"/>
          <a:stretch/>
        </p:blipFill>
        <p:spPr>
          <a:xfrm flipH="1">
            <a:off x="0" y="4125369"/>
            <a:ext cx="1304332" cy="3052123"/>
          </a:xfrm>
          <a:prstGeom prst="rect">
            <a:avLst/>
          </a:prstGeom>
        </p:spPr>
      </p:pic>
      <p:pic>
        <p:nvPicPr>
          <p:cNvPr id="66" name="그림 65">
            <a:extLst>
              <a:ext uri="{FF2B5EF4-FFF2-40B4-BE49-F238E27FC236}">
                <a16:creationId xmlns:a16="http://schemas.microsoft.com/office/drawing/2014/main" id="{20FB5EB7-2A5E-4B76-95FB-A8101FF628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20197" y="34659"/>
            <a:ext cx="1145472" cy="615477"/>
          </a:xfrm>
          <a:prstGeom prst="rect">
            <a:avLst/>
          </a:prstGeom>
        </p:spPr>
      </p:pic>
      <p:pic>
        <p:nvPicPr>
          <p:cNvPr id="71" name="그림 70">
            <a:extLst>
              <a:ext uri="{FF2B5EF4-FFF2-40B4-BE49-F238E27FC236}">
                <a16:creationId xmlns:a16="http://schemas.microsoft.com/office/drawing/2014/main" id="{E8DA2198-B403-48FF-91A5-B3579172A7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70341" y="369486"/>
            <a:ext cx="1582277" cy="1221070"/>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35299587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BDBFC4C8-070A-4880-93FA-BC60766C2E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직사각형 13">
            <a:extLst>
              <a:ext uri="{FF2B5EF4-FFF2-40B4-BE49-F238E27FC236}">
                <a16:creationId xmlns:a16="http://schemas.microsoft.com/office/drawing/2014/main" id="{0401DDCB-28FA-4364-9559-D334586B75C1}"/>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1" name="그림 20">
            <a:extLst>
              <a:ext uri="{FF2B5EF4-FFF2-40B4-BE49-F238E27FC236}">
                <a16:creationId xmlns:a16="http://schemas.microsoft.com/office/drawing/2014/main" id="{7E67A5C2-C8DA-4930-845F-BB7556CD27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98773" y="193255"/>
            <a:ext cx="1633952" cy="1199778"/>
          </a:xfrm>
          <a:prstGeom prst="rect">
            <a:avLst/>
          </a:prstGeom>
        </p:spPr>
      </p:pic>
      <p:pic>
        <p:nvPicPr>
          <p:cNvPr id="22" name="그림 21">
            <a:extLst>
              <a:ext uri="{FF2B5EF4-FFF2-40B4-BE49-F238E27FC236}">
                <a16:creationId xmlns:a16="http://schemas.microsoft.com/office/drawing/2014/main" id="{248D997B-07C4-480B-B72C-4B32EA4B42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38372" y="4987430"/>
            <a:ext cx="1054855" cy="1818716"/>
          </a:xfrm>
          <a:prstGeom prst="rect">
            <a:avLst/>
          </a:prstGeom>
        </p:spPr>
      </p:pic>
      <p:pic>
        <p:nvPicPr>
          <p:cNvPr id="26" name="그림 25">
            <a:extLst>
              <a:ext uri="{FF2B5EF4-FFF2-40B4-BE49-F238E27FC236}">
                <a16:creationId xmlns:a16="http://schemas.microsoft.com/office/drawing/2014/main" id="{6473258C-5973-4453-A21A-2F50B45E850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16156" y="49090"/>
            <a:ext cx="1017113" cy="1017113"/>
          </a:xfrm>
          <a:prstGeom prst="rect">
            <a:avLst/>
          </a:prstGeom>
        </p:spPr>
      </p:pic>
      <p:pic>
        <p:nvPicPr>
          <p:cNvPr id="27" name="그림 26">
            <a:extLst>
              <a:ext uri="{FF2B5EF4-FFF2-40B4-BE49-F238E27FC236}">
                <a16:creationId xmlns:a16="http://schemas.microsoft.com/office/drawing/2014/main" id="{CA1B1305-506F-422A-A4B6-0FFAC1AD5D6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8773" y="5783001"/>
            <a:ext cx="1010422" cy="896666"/>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3472134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DA11936E-B00C-4615-BD43-994B718A6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직사각형 15">
            <a:extLst>
              <a:ext uri="{FF2B5EF4-FFF2-40B4-BE49-F238E27FC236}">
                <a16:creationId xmlns:a16="http://schemas.microsoft.com/office/drawing/2014/main" id="{AA2622A8-FDA6-428B-A35A-FDB414375B96}"/>
              </a:ext>
            </a:extLst>
          </p:cNvPr>
          <p:cNvSpPr/>
          <p:nvPr userDrawn="1"/>
        </p:nvSpPr>
        <p:spPr>
          <a:xfrm>
            <a:off x="539400" y="540000"/>
            <a:ext cx="11113200" cy="5778000"/>
          </a:xfrm>
          <a:prstGeom prst="rect">
            <a:avLst/>
          </a:prstGeom>
          <a:solidFill>
            <a:srgbClr val="FFF8F2"/>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7" name="그림 26">
            <a:extLst>
              <a:ext uri="{FF2B5EF4-FFF2-40B4-BE49-F238E27FC236}">
                <a16:creationId xmlns:a16="http://schemas.microsoft.com/office/drawing/2014/main" id="{DE7A261B-3EC8-4707-9D1D-9347DA5F8C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4091" y="5505762"/>
            <a:ext cx="1521772" cy="1225040"/>
          </a:xfrm>
          <a:prstGeom prst="rect">
            <a:avLst/>
          </a:prstGeom>
        </p:spPr>
      </p:pic>
      <p:pic>
        <p:nvPicPr>
          <p:cNvPr id="28" name="그림 27">
            <a:extLst>
              <a:ext uri="{FF2B5EF4-FFF2-40B4-BE49-F238E27FC236}">
                <a16:creationId xmlns:a16="http://schemas.microsoft.com/office/drawing/2014/main" id="{860B76D7-7E06-40CC-B8AE-3F28745F7C1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6635"/>
          <a:stretch/>
        </p:blipFill>
        <p:spPr>
          <a:xfrm>
            <a:off x="10306255" y="0"/>
            <a:ext cx="1885745" cy="1161612"/>
          </a:xfrm>
          <a:prstGeom prst="rect">
            <a:avLst/>
          </a:prstGeom>
        </p:spPr>
      </p:pic>
      <p:pic>
        <p:nvPicPr>
          <p:cNvPr id="38" name="그림 37">
            <a:extLst>
              <a:ext uri="{FF2B5EF4-FFF2-40B4-BE49-F238E27FC236}">
                <a16:creationId xmlns:a16="http://schemas.microsoft.com/office/drawing/2014/main" id="{D009FA01-673B-45EE-86C6-6C67B11A6F3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04893" y="5559539"/>
            <a:ext cx="1130869" cy="1117486"/>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8536642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70921D5-BBD4-4EC8-BA48-90BB02B42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직사각형 17">
            <a:extLst>
              <a:ext uri="{FF2B5EF4-FFF2-40B4-BE49-F238E27FC236}">
                <a16:creationId xmlns:a16="http://schemas.microsoft.com/office/drawing/2014/main" id="{FBB406AD-BD3C-4E0A-A978-B12FBF1E00F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3" name="그림 개체 틀 4">
            <a:extLst>
              <a:ext uri="{FF2B5EF4-FFF2-40B4-BE49-F238E27FC236}">
                <a16:creationId xmlns:a16="http://schemas.microsoft.com/office/drawing/2014/main" id="{FE3AE146-F53E-4619-9447-61DF67378F33}"/>
              </a:ext>
            </a:extLst>
          </p:cNvPr>
          <p:cNvSpPr>
            <a:spLocks noGrp="1"/>
          </p:cNvSpPr>
          <p:nvPr>
            <p:ph type="pic" sz="quarter" idx="11" hasCustomPrompt="1"/>
          </p:nvPr>
        </p:nvSpPr>
        <p:spPr>
          <a:xfrm>
            <a:off x="650240" y="658980"/>
            <a:ext cx="4924480" cy="5540040"/>
          </a:xfrm>
          <a:prstGeom prst="rect">
            <a:avLst/>
          </a:prstGeom>
          <a:pattFill prst="pct10">
            <a:fgClr>
              <a:schemeClr val="bg1">
                <a:lumMod val="75000"/>
              </a:schemeClr>
            </a:fgClr>
            <a:bgClr>
              <a:schemeClr val="bg1">
                <a:lumMod val="95000"/>
              </a:schemeClr>
            </a:bgClr>
          </a:pattFill>
        </p:spPr>
        <p:txBody>
          <a:bodyPr tIns="828000" bIns="972000" anchor="b" anchorCtr="1"/>
          <a:lstStyle>
            <a:lvl1pPr marL="0" indent="0">
              <a:buNone/>
              <a:defRPr sz="1400"/>
            </a:lvl1pPr>
          </a:lstStyle>
          <a:p>
            <a:r>
              <a:rPr lang="en-US" altLang="ko-KR" dirty="0"/>
              <a:t>Click icon to add picture</a:t>
            </a:r>
            <a:endParaRPr lang="ko-KR" altLang="en-US" dirty="0"/>
          </a:p>
        </p:txBody>
      </p:sp>
      <p:pic>
        <p:nvPicPr>
          <p:cNvPr id="26" name="그림 25">
            <a:extLst>
              <a:ext uri="{FF2B5EF4-FFF2-40B4-BE49-F238E27FC236}">
                <a16:creationId xmlns:a16="http://schemas.microsoft.com/office/drawing/2014/main" id="{91D2B5A1-2538-4471-8A54-D2065EE270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1552" y="164380"/>
            <a:ext cx="1633952" cy="1199778"/>
          </a:xfrm>
          <a:prstGeom prst="rect">
            <a:avLst/>
          </a:prstGeom>
        </p:spPr>
      </p:pic>
      <p:pic>
        <p:nvPicPr>
          <p:cNvPr id="35" name="그림 34">
            <a:extLst>
              <a:ext uri="{FF2B5EF4-FFF2-40B4-BE49-F238E27FC236}">
                <a16:creationId xmlns:a16="http://schemas.microsoft.com/office/drawing/2014/main" id="{4B7D7AD0-18DD-4406-9534-8B0C16F988E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15980"/>
          <a:stretch/>
        </p:blipFill>
        <p:spPr>
          <a:xfrm>
            <a:off x="10859819" y="4449047"/>
            <a:ext cx="1332181" cy="2408953"/>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40760388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70921D5-BBD4-4EC8-BA48-90BB02B42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직사각형 17">
            <a:extLst>
              <a:ext uri="{FF2B5EF4-FFF2-40B4-BE49-F238E27FC236}">
                <a16:creationId xmlns:a16="http://schemas.microsoft.com/office/drawing/2014/main" id="{FBB406AD-BD3C-4E0A-A978-B12FBF1E00F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3" name="그림 개체 틀 4">
            <a:extLst>
              <a:ext uri="{FF2B5EF4-FFF2-40B4-BE49-F238E27FC236}">
                <a16:creationId xmlns:a16="http://schemas.microsoft.com/office/drawing/2014/main" id="{FE3AE146-F53E-4619-9447-61DF67378F33}"/>
              </a:ext>
            </a:extLst>
          </p:cNvPr>
          <p:cNvSpPr>
            <a:spLocks noGrp="1"/>
          </p:cNvSpPr>
          <p:nvPr>
            <p:ph type="pic" sz="quarter" idx="11" hasCustomPrompt="1"/>
          </p:nvPr>
        </p:nvSpPr>
        <p:spPr>
          <a:xfrm>
            <a:off x="650240" y="658980"/>
            <a:ext cx="4924480" cy="5540040"/>
          </a:xfrm>
          <a:prstGeom prst="rect">
            <a:avLst/>
          </a:prstGeom>
          <a:pattFill prst="pct10">
            <a:fgClr>
              <a:schemeClr val="bg1">
                <a:lumMod val="75000"/>
              </a:schemeClr>
            </a:fgClr>
            <a:bgClr>
              <a:schemeClr val="bg1">
                <a:lumMod val="95000"/>
              </a:schemeClr>
            </a:bgClr>
          </a:pattFill>
        </p:spPr>
        <p:txBody>
          <a:bodyPr tIns="828000" bIns="972000" anchor="b" anchorCtr="1"/>
          <a:lstStyle>
            <a:lvl1pPr marL="0" indent="0">
              <a:buNone/>
              <a:defRPr sz="1400"/>
            </a:lvl1pPr>
          </a:lstStyle>
          <a:p>
            <a:r>
              <a:rPr lang="en-US" altLang="ko-KR" dirty="0"/>
              <a:t>Click icon to add picture</a:t>
            </a:r>
            <a:endParaRPr lang="ko-KR" altLang="en-US" dirty="0"/>
          </a:p>
        </p:txBody>
      </p:sp>
      <p:pic>
        <p:nvPicPr>
          <p:cNvPr id="26" name="그림 25">
            <a:extLst>
              <a:ext uri="{FF2B5EF4-FFF2-40B4-BE49-F238E27FC236}">
                <a16:creationId xmlns:a16="http://schemas.microsoft.com/office/drawing/2014/main" id="{91D2B5A1-2538-4471-8A54-D2065EE270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1552" y="164380"/>
            <a:ext cx="1633952" cy="1199778"/>
          </a:xfrm>
          <a:prstGeom prst="rect">
            <a:avLst/>
          </a:prstGeom>
        </p:spPr>
      </p:pic>
      <p:pic>
        <p:nvPicPr>
          <p:cNvPr id="28" name="그림 27">
            <a:extLst>
              <a:ext uri="{FF2B5EF4-FFF2-40B4-BE49-F238E27FC236}">
                <a16:creationId xmlns:a16="http://schemas.microsoft.com/office/drawing/2014/main" id="{15ED27D9-9DF8-4CC0-A208-BD373A802B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80291" y="5502316"/>
            <a:ext cx="1885745" cy="1393408"/>
          </a:xfrm>
          <a:prstGeom prst="rect">
            <a:avLst/>
          </a:prstGeom>
        </p:spPr>
      </p:pic>
      <p:pic>
        <p:nvPicPr>
          <p:cNvPr id="35" name="그림 34">
            <a:extLst>
              <a:ext uri="{FF2B5EF4-FFF2-40B4-BE49-F238E27FC236}">
                <a16:creationId xmlns:a16="http://schemas.microsoft.com/office/drawing/2014/main" id="{4B7D7AD0-18DD-4406-9534-8B0C16F988E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5980"/>
          <a:stretch/>
        </p:blipFill>
        <p:spPr>
          <a:xfrm>
            <a:off x="10859819" y="4449047"/>
            <a:ext cx="1332181" cy="2408953"/>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3796470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9082D2C9-1802-4D3F-94F4-DAFC977CDB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직사각형 16">
            <a:extLst>
              <a:ext uri="{FF2B5EF4-FFF2-40B4-BE49-F238E27FC236}">
                <a16:creationId xmlns:a16="http://schemas.microsoft.com/office/drawing/2014/main" id="{05BED15F-85BC-4AB4-A409-B431AB0477ED}"/>
              </a:ext>
            </a:extLst>
          </p:cNvPr>
          <p:cNvSpPr/>
          <p:nvPr userDrawn="1"/>
        </p:nvSpPr>
        <p:spPr>
          <a:xfrm>
            <a:off x="539400" y="540000"/>
            <a:ext cx="11113200" cy="5778000"/>
          </a:xfrm>
          <a:prstGeom prst="rect">
            <a:avLst/>
          </a:prstGeom>
          <a:solidFill>
            <a:srgbClr val="F89058"/>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3" name="그림 개체 틀 4">
            <a:extLst>
              <a:ext uri="{FF2B5EF4-FFF2-40B4-BE49-F238E27FC236}">
                <a16:creationId xmlns:a16="http://schemas.microsoft.com/office/drawing/2014/main" id="{5988ECE9-B643-4D62-8A94-23033C98AD00}"/>
              </a:ext>
            </a:extLst>
          </p:cNvPr>
          <p:cNvSpPr>
            <a:spLocks noGrp="1"/>
          </p:cNvSpPr>
          <p:nvPr>
            <p:ph type="pic" sz="quarter" idx="12" hasCustomPrompt="1"/>
          </p:nvPr>
        </p:nvSpPr>
        <p:spPr>
          <a:xfrm>
            <a:off x="743905" y="752478"/>
            <a:ext cx="3404344" cy="5353090"/>
          </a:xfrm>
          <a:prstGeom prst="rect">
            <a:avLst/>
          </a:prstGeom>
          <a:pattFill prst="pct10">
            <a:fgClr>
              <a:schemeClr val="bg1">
                <a:lumMod val="75000"/>
              </a:schemeClr>
            </a:fgClr>
            <a:bgClr>
              <a:schemeClr val="bg1">
                <a:lumMod val="95000"/>
              </a:schemeClr>
            </a:bgClr>
          </a:pattFill>
        </p:spPr>
        <p:txBody>
          <a:bodyPr tIns="828000" bIns="972000" anchor="b" anchorCtr="1"/>
          <a:lstStyle>
            <a:lvl1pPr marL="0" indent="0">
              <a:buNone/>
              <a:defRPr sz="1400"/>
            </a:lvl1pPr>
          </a:lstStyle>
          <a:p>
            <a:r>
              <a:rPr lang="en-US" altLang="ko-KR" dirty="0"/>
              <a:t>Click icon to add picture</a:t>
            </a:r>
            <a:endParaRPr lang="ko-KR" altLang="en-US" dirty="0"/>
          </a:p>
        </p:txBody>
      </p:sp>
      <p:pic>
        <p:nvPicPr>
          <p:cNvPr id="22" name="그림 21">
            <a:extLst>
              <a:ext uri="{FF2B5EF4-FFF2-40B4-BE49-F238E27FC236}">
                <a16:creationId xmlns:a16="http://schemas.microsoft.com/office/drawing/2014/main" id="{1B23BCF4-B338-4F69-8018-BB1776D776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12"/>
          <a:stretch/>
        </p:blipFill>
        <p:spPr>
          <a:xfrm>
            <a:off x="10854544" y="5493048"/>
            <a:ext cx="1337456" cy="1225040"/>
          </a:xfrm>
          <a:prstGeom prst="rect">
            <a:avLst/>
          </a:prstGeom>
        </p:spPr>
      </p:pic>
      <p:pic>
        <p:nvPicPr>
          <p:cNvPr id="43" name="그림 42">
            <a:extLst>
              <a:ext uri="{FF2B5EF4-FFF2-40B4-BE49-F238E27FC236}">
                <a16:creationId xmlns:a16="http://schemas.microsoft.com/office/drawing/2014/main" id="{260D10C9-CF55-4181-8858-C6A927F392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74566" y="95154"/>
            <a:ext cx="1097412" cy="719340"/>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9902979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5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9082D2C9-1802-4D3F-94F4-DAFC977CDB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직사각형 16">
            <a:extLst>
              <a:ext uri="{FF2B5EF4-FFF2-40B4-BE49-F238E27FC236}">
                <a16:creationId xmlns:a16="http://schemas.microsoft.com/office/drawing/2014/main" id="{05BED15F-85BC-4AB4-A409-B431AB0477ED}"/>
              </a:ext>
            </a:extLst>
          </p:cNvPr>
          <p:cNvSpPr/>
          <p:nvPr userDrawn="1"/>
        </p:nvSpPr>
        <p:spPr>
          <a:xfrm>
            <a:off x="539400" y="540000"/>
            <a:ext cx="11113200" cy="5778000"/>
          </a:xfrm>
          <a:prstGeom prst="rect">
            <a:avLst/>
          </a:prstGeom>
          <a:solidFill>
            <a:srgbClr val="F89058"/>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3" name="그림 개체 틀 4">
            <a:extLst>
              <a:ext uri="{FF2B5EF4-FFF2-40B4-BE49-F238E27FC236}">
                <a16:creationId xmlns:a16="http://schemas.microsoft.com/office/drawing/2014/main" id="{5988ECE9-B643-4D62-8A94-23033C98AD00}"/>
              </a:ext>
            </a:extLst>
          </p:cNvPr>
          <p:cNvSpPr>
            <a:spLocks noGrp="1"/>
          </p:cNvSpPr>
          <p:nvPr>
            <p:ph type="pic" sz="quarter" idx="12" hasCustomPrompt="1"/>
          </p:nvPr>
        </p:nvSpPr>
        <p:spPr>
          <a:xfrm>
            <a:off x="743905" y="752478"/>
            <a:ext cx="3404344" cy="5353090"/>
          </a:xfrm>
          <a:prstGeom prst="rect">
            <a:avLst/>
          </a:prstGeom>
          <a:pattFill prst="pct10">
            <a:fgClr>
              <a:schemeClr val="bg1">
                <a:lumMod val="75000"/>
              </a:schemeClr>
            </a:fgClr>
            <a:bgClr>
              <a:schemeClr val="bg1">
                <a:lumMod val="95000"/>
              </a:schemeClr>
            </a:bgClr>
          </a:pattFill>
        </p:spPr>
        <p:txBody>
          <a:bodyPr tIns="828000" bIns="972000" anchor="b" anchorCtr="1"/>
          <a:lstStyle>
            <a:lvl1pPr marL="0" indent="0">
              <a:buNone/>
              <a:defRPr sz="1400"/>
            </a:lvl1pPr>
          </a:lstStyle>
          <a:p>
            <a:r>
              <a:rPr lang="en-US" altLang="ko-KR" dirty="0"/>
              <a:t>Click icon to add picture</a:t>
            </a:r>
            <a:endParaRPr lang="ko-KR" altLang="en-US" dirty="0"/>
          </a:p>
        </p:txBody>
      </p:sp>
      <p:pic>
        <p:nvPicPr>
          <p:cNvPr id="22" name="그림 21">
            <a:extLst>
              <a:ext uri="{FF2B5EF4-FFF2-40B4-BE49-F238E27FC236}">
                <a16:creationId xmlns:a16="http://schemas.microsoft.com/office/drawing/2014/main" id="{1B23BCF4-B338-4F69-8018-BB1776D776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12"/>
          <a:stretch/>
        </p:blipFill>
        <p:spPr>
          <a:xfrm>
            <a:off x="10854544" y="5493048"/>
            <a:ext cx="1337456" cy="1225040"/>
          </a:xfrm>
          <a:prstGeom prst="rect">
            <a:avLst/>
          </a:prstGeom>
        </p:spPr>
      </p:pic>
      <p:pic>
        <p:nvPicPr>
          <p:cNvPr id="43" name="그림 42">
            <a:extLst>
              <a:ext uri="{FF2B5EF4-FFF2-40B4-BE49-F238E27FC236}">
                <a16:creationId xmlns:a16="http://schemas.microsoft.com/office/drawing/2014/main" id="{260D10C9-CF55-4181-8858-C6A927F392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74566" y="95154"/>
            <a:ext cx="1097412" cy="719340"/>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685499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9082D2C9-1802-4D3F-94F4-DAFC977CDB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직사각형 16">
            <a:extLst>
              <a:ext uri="{FF2B5EF4-FFF2-40B4-BE49-F238E27FC236}">
                <a16:creationId xmlns:a16="http://schemas.microsoft.com/office/drawing/2014/main" id="{05BED15F-85BC-4AB4-A409-B431AB0477ED}"/>
              </a:ext>
            </a:extLst>
          </p:cNvPr>
          <p:cNvSpPr/>
          <p:nvPr userDrawn="1"/>
        </p:nvSpPr>
        <p:spPr>
          <a:xfrm>
            <a:off x="539400" y="540000"/>
            <a:ext cx="11113200" cy="5778000"/>
          </a:xfrm>
          <a:prstGeom prst="rect">
            <a:avLst/>
          </a:prstGeom>
          <a:solidFill>
            <a:srgbClr val="F89058"/>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3" name="그림 개체 틀 4">
            <a:extLst>
              <a:ext uri="{FF2B5EF4-FFF2-40B4-BE49-F238E27FC236}">
                <a16:creationId xmlns:a16="http://schemas.microsoft.com/office/drawing/2014/main" id="{5988ECE9-B643-4D62-8A94-23033C98AD00}"/>
              </a:ext>
            </a:extLst>
          </p:cNvPr>
          <p:cNvSpPr>
            <a:spLocks noGrp="1"/>
          </p:cNvSpPr>
          <p:nvPr>
            <p:ph type="pic" sz="quarter" idx="12" hasCustomPrompt="1"/>
          </p:nvPr>
        </p:nvSpPr>
        <p:spPr>
          <a:xfrm>
            <a:off x="743905" y="752478"/>
            <a:ext cx="3404344" cy="5353090"/>
          </a:xfrm>
          <a:prstGeom prst="rect">
            <a:avLst/>
          </a:prstGeom>
          <a:pattFill prst="pct10">
            <a:fgClr>
              <a:schemeClr val="bg1">
                <a:lumMod val="75000"/>
              </a:schemeClr>
            </a:fgClr>
            <a:bgClr>
              <a:schemeClr val="bg1">
                <a:lumMod val="95000"/>
              </a:schemeClr>
            </a:bgClr>
          </a:pattFill>
        </p:spPr>
        <p:txBody>
          <a:bodyPr tIns="828000" bIns="972000" anchor="b" anchorCtr="1"/>
          <a:lstStyle>
            <a:lvl1pPr marL="0" indent="0">
              <a:buNone/>
              <a:defRPr sz="1400"/>
            </a:lvl1pPr>
          </a:lstStyle>
          <a:p>
            <a:r>
              <a:rPr lang="en-US" altLang="ko-KR" dirty="0"/>
              <a:t>Click icon to add picture</a:t>
            </a:r>
            <a:endParaRPr lang="ko-KR" altLang="en-US" dirty="0"/>
          </a:p>
        </p:txBody>
      </p:sp>
      <p:pic>
        <p:nvPicPr>
          <p:cNvPr id="22" name="그림 21">
            <a:extLst>
              <a:ext uri="{FF2B5EF4-FFF2-40B4-BE49-F238E27FC236}">
                <a16:creationId xmlns:a16="http://schemas.microsoft.com/office/drawing/2014/main" id="{1B23BCF4-B338-4F69-8018-BB1776D776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12"/>
          <a:stretch/>
        </p:blipFill>
        <p:spPr>
          <a:xfrm>
            <a:off x="10854544" y="5493048"/>
            <a:ext cx="1337456" cy="1225040"/>
          </a:xfrm>
          <a:prstGeom prst="rect">
            <a:avLst/>
          </a:prstGeom>
        </p:spPr>
      </p:pic>
      <p:pic>
        <p:nvPicPr>
          <p:cNvPr id="43" name="그림 42">
            <a:extLst>
              <a:ext uri="{FF2B5EF4-FFF2-40B4-BE49-F238E27FC236}">
                <a16:creationId xmlns:a16="http://schemas.microsoft.com/office/drawing/2014/main" id="{260D10C9-CF55-4181-8858-C6A927F392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74566" y="95154"/>
            <a:ext cx="1097412" cy="719340"/>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406301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4CFC4C7A-2F4C-4A10-B8AE-5A09AF022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직사각형 18">
            <a:extLst>
              <a:ext uri="{FF2B5EF4-FFF2-40B4-BE49-F238E27FC236}">
                <a16:creationId xmlns:a16="http://schemas.microsoft.com/office/drawing/2014/main" id="{52195968-6919-4635-A2C7-F6EC08B28F12}"/>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6" name="그림 25">
            <a:extLst>
              <a:ext uri="{FF2B5EF4-FFF2-40B4-BE49-F238E27FC236}">
                <a16:creationId xmlns:a16="http://schemas.microsoft.com/office/drawing/2014/main" id="{84B6CBD0-F16E-4135-B1A1-455A2BCAB25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853" b="1"/>
          <a:stretch/>
        </p:blipFill>
        <p:spPr>
          <a:xfrm rot="16200000">
            <a:off x="4357564" y="-77413"/>
            <a:ext cx="1054855" cy="1870578"/>
          </a:xfrm>
          <a:prstGeom prst="rect">
            <a:avLst/>
          </a:prstGeom>
        </p:spPr>
      </p:pic>
      <p:pic>
        <p:nvPicPr>
          <p:cNvPr id="27" name="그림 26">
            <a:extLst>
              <a:ext uri="{FF2B5EF4-FFF2-40B4-BE49-F238E27FC236}">
                <a16:creationId xmlns:a16="http://schemas.microsoft.com/office/drawing/2014/main" id="{0B7431A9-FAC4-4C79-A7F0-4D34278992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5338" y="5550808"/>
            <a:ext cx="1885745" cy="1393408"/>
          </a:xfrm>
          <a:prstGeom prst="rect">
            <a:avLst/>
          </a:prstGeom>
        </p:spPr>
      </p:pic>
      <p:pic>
        <p:nvPicPr>
          <p:cNvPr id="42" name="그림 41">
            <a:extLst>
              <a:ext uri="{FF2B5EF4-FFF2-40B4-BE49-F238E27FC236}">
                <a16:creationId xmlns:a16="http://schemas.microsoft.com/office/drawing/2014/main" id="{0D3D998B-2521-4A69-9DE2-E8329E9A32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47840" y="82032"/>
            <a:ext cx="1444160" cy="1844197"/>
          </a:xfrm>
          <a:prstGeom prst="rect">
            <a:avLst/>
          </a:prstGeom>
        </p:spPr>
      </p:pic>
      <p:sp>
        <p:nvSpPr>
          <p:cNvPr id="12" name="그림 개체 틀 4">
            <a:extLst>
              <a:ext uri="{FF2B5EF4-FFF2-40B4-BE49-F238E27FC236}">
                <a16:creationId xmlns:a16="http://schemas.microsoft.com/office/drawing/2014/main" id="{D4856C9C-E561-477D-9EFC-48AFDA3F06AA}"/>
              </a:ext>
            </a:extLst>
          </p:cNvPr>
          <p:cNvSpPr>
            <a:spLocks noGrp="1"/>
          </p:cNvSpPr>
          <p:nvPr>
            <p:ph type="pic" sz="quarter" idx="13" hasCustomPrompt="1"/>
          </p:nvPr>
        </p:nvSpPr>
        <p:spPr>
          <a:xfrm>
            <a:off x="5185196" y="1601107"/>
            <a:ext cx="5867556" cy="3655786"/>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41827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4FBAAED0-7D0F-43DC-B9A8-3E8138012A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직사각형 10">
            <a:extLst>
              <a:ext uri="{FF2B5EF4-FFF2-40B4-BE49-F238E27FC236}">
                <a16:creationId xmlns:a16="http://schemas.microsoft.com/office/drawing/2014/main" id="{FDB8C226-FEDC-4FF8-97A3-0A7C3BA13EF5}"/>
              </a:ext>
            </a:extLst>
          </p:cNvPr>
          <p:cNvSpPr/>
          <p:nvPr userDrawn="1"/>
        </p:nvSpPr>
        <p:spPr>
          <a:xfrm>
            <a:off x="539400" y="540000"/>
            <a:ext cx="11113200" cy="5778000"/>
          </a:xfrm>
          <a:prstGeom prst="rect">
            <a:avLst/>
          </a:prstGeom>
          <a:solidFill>
            <a:srgbClr val="FFF8F2"/>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7" name="그림 개체 틀 4">
            <a:extLst>
              <a:ext uri="{FF2B5EF4-FFF2-40B4-BE49-F238E27FC236}">
                <a16:creationId xmlns:a16="http://schemas.microsoft.com/office/drawing/2014/main" id="{A7DBD622-33F0-44A7-8AD9-6D672389D819}"/>
              </a:ext>
            </a:extLst>
          </p:cNvPr>
          <p:cNvSpPr>
            <a:spLocks noGrp="1"/>
          </p:cNvSpPr>
          <p:nvPr>
            <p:ph type="pic" sz="quarter" idx="11" hasCustomPrompt="1"/>
          </p:nvPr>
        </p:nvSpPr>
        <p:spPr>
          <a:xfrm>
            <a:off x="1346200" y="1549400"/>
            <a:ext cx="3759200" cy="3759200"/>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8" name="그림 17">
            <a:extLst>
              <a:ext uri="{FF2B5EF4-FFF2-40B4-BE49-F238E27FC236}">
                <a16:creationId xmlns:a16="http://schemas.microsoft.com/office/drawing/2014/main" id="{75B1AE3C-AB71-4AE4-B490-0627EDFF5B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26499" y="303459"/>
            <a:ext cx="1521772" cy="1225040"/>
          </a:xfrm>
          <a:prstGeom prst="rect">
            <a:avLst/>
          </a:prstGeom>
        </p:spPr>
      </p:pic>
      <p:pic>
        <p:nvPicPr>
          <p:cNvPr id="19" name="그림 18">
            <a:extLst>
              <a:ext uri="{FF2B5EF4-FFF2-40B4-BE49-F238E27FC236}">
                <a16:creationId xmlns:a16="http://schemas.microsoft.com/office/drawing/2014/main" id="{F14DF3E9-CAA8-43B3-97E2-673BEB50B3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98960" y="202880"/>
            <a:ext cx="1633952" cy="1199778"/>
          </a:xfrm>
          <a:prstGeom prst="rect">
            <a:avLst/>
          </a:prstGeom>
        </p:spPr>
      </p:pic>
      <p:pic>
        <p:nvPicPr>
          <p:cNvPr id="21" name="그림 20">
            <a:extLst>
              <a:ext uri="{FF2B5EF4-FFF2-40B4-BE49-F238E27FC236}">
                <a16:creationId xmlns:a16="http://schemas.microsoft.com/office/drawing/2014/main" id="{8A3F58AB-AC0D-44EF-BFC7-CB9C19EBFD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3882" y="5429292"/>
            <a:ext cx="1885745" cy="1393408"/>
          </a:xfrm>
          <a:prstGeom prst="rect">
            <a:avLst/>
          </a:prstGeom>
        </p:spPr>
      </p:pic>
      <p:pic>
        <p:nvPicPr>
          <p:cNvPr id="44" name="그림 43">
            <a:extLst>
              <a:ext uri="{FF2B5EF4-FFF2-40B4-BE49-F238E27FC236}">
                <a16:creationId xmlns:a16="http://schemas.microsoft.com/office/drawing/2014/main" id="{2B03B70C-7E26-4E0B-80F6-9CC861A415C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36882" y="5039392"/>
            <a:ext cx="1656154" cy="1278083"/>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4"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820500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5FDC7BD1-2D3C-46F0-802A-ABD54ABD76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직사각형 13">
            <a:extLst>
              <a:ext uri="{FF2B5EF4-FFF2-40B4-BE49-F238E27FC236}">
                <a16:creationId xmlns:a16="http://schemas.microsoft.com/office/drawing/2014/main" id="{6836AAA7-8F97-4891-A2F9-8791969D1A59}"/>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0" name="그림 개체 틀 4">
            <a:extLst>
              <a:ext uri="{FF2B5EF4-FFF2-40B4-BE49-F238E27FC236}">
                <a16:creationId xmlns:a16="http://schemas.microsoft.com/office/drawing/2014/main" id="{A26BFA7B-B016-427F-8101-17BAC52A60B2}"/>
              </a:ext>
            </a:extLst>
          </p:cNvPr>
          <p:cNvSpPr>
            <a:spLocks noGrp="1"/>
          </p:cNvSpPr>
          <p:nvPr>
            <p:ph type="pic" sz="quarter" idx="11" hasCustomPrompt="1"/>
          </p:nvPr>
        </p:nvSpPr>
        <p:spPr>
          <a:xfrm>
            <a:off x="5032829" y="861827"/>
            <a:ext cx="3037114" cy="3037114"/>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2665D21F-5D84-498A-907E-FB96A6D2B51F}"/>
              </a:ext>
            </a:extLst>
          </p:cNvPr>
          <p:cNvSpPr>
            <a:spLocks noGrp="1"/>
          </p:cNvSpPr>
          <p:nvPr>
            <p:ph type="pic" sz="quarter" idx="13" hasCustomPrompt="1"/>
          </p:nvPr>
        </p:nvSpPr>
        <p:spPr>
          <a:xfrm>
            <a:off x="5032829" y="4103896"/>
            <a:ext cx="3037114" cy="1892277"/>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2" name="그림 개체 틀 4">
            <a:extLst>
              <a:ext uri="{FF2B5EF4-FFF2-40B4-BE49-F238E27FC236}">
                <a16:creationId xmlns:a16="http://schemas.microsoft.com/office/drawing/2014/main" id="{B579275F-C0FC-45EA-8A51-E757DCA17BBB}"/>
              </a:ext>
            </a:extLst>
          </p:cNvPr>
          <p:cNvSpPr>
            <a:spLocks noGrp="1"/>
          </p:cNvSpPr>
          <p:nvPr>
            <p:ph type="pic" sz="quarter" idx="14" hasCustomPrompt="1"/>
          </p:nvPr>
        </p:nvSpPr>
        <p:spPr>
          <a:xfrm>
            <a:off x="8275143" y="861827"/>
            <a:ext cx="3037114" cy="5134346"/>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21" name="그림 20">
            <a:extLst>
              <a:ext uri="{FF2B5EF4-FFF2-40B4-BE49-F238E27FC236}">
                <a16:creationId xmlns:a16="http://schemas.microsoft.com/office/drawing/2014/main" id="{7045BB03-DA0B-4227-8D39-36C76ECDE1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02" y="4829173"/>
            <a:ext cx="1054855" cy="1818716"/>
          </a:xfrm>
          <a:prstGeom prst="rect">
            <a:avLst/>
          </a:prstGeom>
        </p:spPr>
      </p:pic>
      <p:pic>
        <p:nvPicPr>
          <p:cNvPr id="22" name="그림 21">
            <a:extLst>
              <a:ext uri="{FF2B5EF4-FFF2-40B4-BE49-F238E27FC236}">
                <a16:creationId xmlns:a16="http://schemas.microsoft.com/office/drawing/2014/main" id="{891E9843-4A9E-4D6C-A723-535BA944086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4779"/>
          <a:stretch/>
        </p:blipFill>
        <p:spPr>
          <a:xfrm>
            <a:off x="10162717" y="0"/>
            <a:ext cx="1885745" cy="1187484"/>
          </a:xfrm>
          <a:prstGeom prst="rect">
            <a:avLst/>
          </a:prstGeom>
        </p:spPr>
      </p:pic>
      <p:pic>
        <p:nvPicPr>
          <p:cNvPr id="23" name="그림 22">
            <a:extLst>
              <a:ext uri="{FF2B5EF4-FFF2-40B4-BE49-F238E27FC236}">
                <a16:creationId xmlns:a16="http://schemas.microsoft.com/office/drawing/2014/main" id="{74A82DC4-043F-4A6D-B64D-9882236FBE1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20326" y="261881"/>
            <a:ext cx="896666" cy="481790"/>
          </a:xfrm>
          <a:prstGeom prst="rect">
            <a:avLst/>
          </a:prstGeom>
        </p:spPr>
      </p:pic>
      <p:pic>
        <p:nvPicPr>
          <p:cNvPr id="26" name="그림 25">
            <a:extLst>
              <a:ext uri="{FF2B5EF4-FFF2-40B4-BE49-F238E27FC236}">
                <a16:creationId xmlns:a16="http://schemas.microsoft.com/office/drawing/2014/main" id="{2EB7411B-A0CD-48C2-A90A-4D6D91319B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35606" y="5080578"/>
            <a:ext cx="1017113" cy="1017113"/>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8"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3725078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PPTMON title">
    <p:spTree>
      <p:nvGrpSpPr>
        <p:cNvPr id="1" name=""/>
        <p:cNvGrpSpPr/>
        <p:nvPr/>
      </p:nvGrpSpPr>
      <p:grpSpPr>
        <a:xfrm>
          <a:off x="0" y="0"/>
          <a:ext cx="0" cy="0"/>
          <a:chOff x="0" y="0"/>
          <a:chExt cx="0" cy="0"/>
        </a:xfrm>
      </p:grpSpPr>
      <p:pic>
        <p:nvPicPr>
          <p:cNvPr id="60" name="그림 59">
            <a:extLst>
              <a:ext uri="{FF2B5EF4-FFF2-40B4-BE49-F238E27FC236}">
                <a16:creationId xmlns:a16="http://schemas.microsoft.com/office/drawing/2014/main" id="{C052F397-CEEB-431E-850A-F9BC23B92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1" name="직사각형 60">
            <a:extLst>
              <a:ext uri="{FF2B5EF4-FFF2-40B4-BE49-F238E27FC236}">
                <a16:creationId xmlns:a16="http://schemas.microsoft.com/office/drawing/2014/main" id="{DF6E0F5F-3E71-4855-BE35-FD18535AAC83}"/>
              </a:ext>
            </a:extLst>
          </p:cNvPr>
          <p:cNvSpPr/>
          <p:nvPr userDrawn="1"/>
        </p:nvSpPr>
        <p:spPr>
          <a:xfrm>
            <a:off x="-96000" y="1092200"/>
            <a:ext cx="12384000" cy="46736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63" name="그림 62">
            <a:extLst>
              <a:ext uri="{FF2B5EF4-FFF2-40B4-BE49-F238E27FC236}">
                <a16:creationId xmlns:a16="http://schemas.microsoft.com/office/drawing/2014/main" id="{FD53F190-DAF0-465A-B488-6E7F323BA4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102561" y="240583"/>
            <a:ext cx="1979175" cy="1453268"/>
          </a:xfrm>
          <a:prstGeom prst="rect">
            <a:avLst/>
          </a:prstGeom>
        </p:spPr>
      </p:pic>
      <p:pic>
        <p:nvPicPr>
          <p:cNvPr id="64" name="그림 63">
            <a:extLst>
              <a:ext uri="{FF2B5EF4-FFF2-40B4-BE49-F238E27FC236}">
                <a16:creationId xmlns:a16="http://schemas.microsoft.com/office/drawing/2014/main" id="{42CFF820-CA0E-4B44-AA09-FBAAACB0B8B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6319"/>
          <a:stretch/>
        </p:blipFill>
        <p:spPr>
          <a:xfrm flipH="1">
            <a:off x="0" y="4125369"/>
            <a:ext cx="1304332" cy="3052123"/>
          </a:xfrm>
          <a:prstGeom prst="rect">
            <a:avLst/>
          </a:prstGeom>
        </p:spPr>
      </p:pic>
      <p:pic>
        <p:nvPicPr>
          <p:cNvPr id="66" name="그림 65">
            <a:extLst>
              <a:ext uri="{FF2B5EF4-FFF2-40B4-BE49-F238E27FC236}">
                <a16:creationId xmlns:a16="http://schemas.microsoft.com/office/drawing/2014/main" id="{20FB5EB7-2A5E-4B76-95FB-A8101FF628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20197" y="34659"/>
            <a:ext cx="1145472" cy="615477"/>
          </a:xfrm>
          <a:prstGeom prst="rect">
            <a:avLst/>
          </a:prstGeom>
        </p:spPr>
      </p:pic>
      <p:pic>
        <p:nvPicPr>
          <p:cNvPr id="71" name="그림 70">
            <a:extLst>
              <a:ext uri="{FF2B5EF4-FFF2-40B4-BE49-F238E27FC236}">
                <a16:creationId xmlns:a16="http://schemas.microsoft.com/office/drawing/2014/main" id="{E8DA2198-B403-48FF-91A5-B3579172A7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70341" y="369486"/>
            <a:ext cx="1582277" cy="1221070"/>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460847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E61CFB29-4BFF-418A-ABAB-94F4C3DEF5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직사각형 13">
            <a:extLst>
              <a:ext uri="{FF2B5EF4-FFF2-40B4-BE49-F238E27FC236}">
                <a16:creationId xmlns:a16="http://schemas.microsoft.com/office/drawing/2014/main" id="{187B6FC2-9B9F-46F9-9A73-C04751A96E94}"/>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3" name="그림 개체 틀 4">
            <a:extLst>
              <a:ext uri="{FF2B5EF4-FFF2-40B4-BE49-F238E27FC236}">
                <a16:creationId xmlns:a16="http://schemas.microsoft.com/office/drawing/2014/main" id="{A2358125-AFC4-40CE-9681-89D1586D554F}"/>
              </a:ext>
            </a:extLst>
          </p:cNvPr>
          <p:cNvSpPr>
            <a:spLocks noGrp="1"/>
          </p:cNvSpPr>
          <p:nvPr>
            <p:ph type="pic" sz="quarter" idx="11" hasCustomPrompt="1"/>
          </p:nvPr>
        </p:nvSpPr>
        <p:spPr>
          <a:xfrm>
            <a:off x="698502" y="698501"/>
            <a:ext cx="10794996" cy="2935509"/>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F89B670C-51F6-4988-8103-CB21DFC45C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2612" y="5546979"/>
            <a:ext cx="1521772" cy="1225040"/>
          </a:xfrm>
          <a:prstGeom prst="rect">
            <a:avLst/>
          </a:prstGeom>
        </p:spPr>
      </p:pic>
      <p:pic>
        <p:nvPicPr>
          <p:cNvPr id="20" name="그림 19">
            <a:extLst>
              <a:ext uri="{FF2B5EF4-FFF2-40B4-BE49-F238E27FC236}">
                <a16:creationId xmlns:a16="http://schemas.microsoft.com/office/drawing/2014/main" id="{05441A7B-5FCB-48D2-92A0-883E56C728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31396" y="5458274"/>
            <a:ext cx="1633952" cy="1199778"/>
          </a:xfrm>
          <a:prstGeom prst="rect">
            <a:avLst/>
          </a:prstGeom>
        </p:spPr>
      </p:pic>
      <p:pic>
        <p:nvPicPr>
          <p:cNvPr id="25" name="그림 24">
            <a:extLst>
              <a:ext uri="{FF2B5EF4-FFF2-40B4-BE49-F238E27FC236}">
                <a16:creationId xmlns:a16="http://schemas.microsoft.com/office/drawing/2014/main" id="{BB310143-707E-462D-975E-43CC0F43842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9669" y="5630574"/>
            <a:ext cx="1067299" cy="970273"/>
          </a:xfrm>
          <a:prstGeom prst="rect">
            <a:avLst/>
          </a:prstGeom>
        </p:spPr>
      </p:pic>
      <p:pic>
        <p:nvPicPr>
          <p:cNvPr id="33" name="그림 32">
            <a:extLst>
              <a:ext uri="{FF2B5EF4-FFF2-40B4-BE49-F238E27FC236}">
                <a16:creationId xmlns:a16="http://schemas.microsoft.com/office/drawing/2014/main" id="{8E915B3B-02F4-4441-8444-C7F9CC6AAC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02876" y="5341055"/>
            <a:ext cx="1130869" cy="1117486"/>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41987919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A36D0193-728F-4EF1-BEC1-57F6C1BDBD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직사각형 11">
            <a:extLst>
              <a:ext uri="{FF2B5EF4-FFF2-40B4-BE49-F238E27FC236}">
                <a16:creationId xmlns:a16="http://schemas.microsoft.com/office/drawing/2014/main" id="{58036D0A-D753-4A2F-B962-2D8F812EE26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5" name="그림 14">
            <a:extLst>
              <a:ext uri="{FF2B5EF4-FFF2-40B4-BE49-F238E27FC236}">
                <a16:creationId xmlns:a16="http://schemas.microsoft.com/office/drawing/2014/main" id="{64DDB0C8-EA1A-4C49-881B-EE0AEF52CD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00005" y="3805877"/>
            <a:ext cx="1770231" cy="3052123"/>
          </a:xfrm>
          <a:prstGeom prst="rect">
            <a:avLst/>
          </a:prstGeom>
        </p:spPr>
      </p:pic>
      <p:pic>
        <p:nvPicPr>
          <p:cNvPr id="16" name="그림 15">
            <a:extLst>
              <a:ext uri="{FF2B5EF4-FFF2-40B4-BE49-F238E27FC236}">
                <a16:creationId xmlns:a16="http://schemas.microsoft.com/office/drawing/2014/main" id="{8C5384F3-5C4B-452F-81DD-CAC53C6E7E9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1764" y="137739"/>
            <a:ext cx="3080438" cy="2276186"/>
          </a:xfrm>
          <a:prstGeom prst="rect">
            <a:avLst/>
          </a:prstGeom>
        </p:spPr>
      </p:pic>
      <p:sp>
        <p:nvSpPr>
          <p:cNvPr id="8" name="그림 개체 틀 11">
            <a:extLst>
              <a:ext uri="{FF2B5EF4-FFF2-40B4-BE49-F238E27FC236}">
                <a16:creationId xmlns:a16="http://schemas.microsoft.com/office/drawing/2014/main" id="{37F182C0-99E2-44EB-BC1E-89ACB9040C96}"/>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3"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019475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4165C8B8-E98E-4183-8B2B-EADBB6ECEF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직사각형 12">
            <a:extLst>
              <a:ext uri="{FF2B5EF4-FFF2-40B4-BE49-F238E27FC236}">
                <a16:creationId xmlns:a16="http://schemas.microsoft.com/office/drawing/2014/main" id="{B2F57D06-2FB5-4585-89C9-61BB97A78E1A}"/>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4" name="그림 13">
            <a:extLst>
              <a:ext uri="{FF2B5EF4-FFF2-40B4-BE49-F238E27FC236}">
                <a16:creationId xmlns:a16="http://schemas.microsoft.com/office/drawing/2014/main" id="{E80D4EA5-DB65-4B80-9529-A5DB511795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85533" y="-107662"/>
            <a:ext cx="2420933" cy="1948873"/>
          </a:xfrm>
          <a:prstGeom prst="rect">
            <a:avLst/>
          </a:prstGeom>
        </p:spPr>
      </p:pic>
      <p:pic>
        <p:nvPicPr>
          <p:cNvPr id="15" name="그림 14">
            <a:extLst>
              <a:ext uri="{FF2B5EF4-FFF2-40B4-BE49-F238E27FC236}">
                <a16:creationId xmlns:a16="http://schemas.microsoft.com/office/drawing/2014/main" id="{3F2055BC-2F1F-4B5A-8464-5529F61692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flipV="1">
            <a:off x="243899" y="5169341"/>
            <a:ext cx="1979175" cy="1453268"/>
          </a:xfrm>
          <a:prstGeom prst="rect">
            <a:avLst/>
          </a:prstGeom>
        </p:spPr>
      </p:pic>
      <p:sp>
        <p:nvSpPr>
          <p:cNvPr id="9" name="그림 개체 틀 5">
            <a:extLst>
              <a:ext uri="{FF2B5EF4-FFF2-40B4-BE49-F238E27FC236}">
                <a16:creationId xmlns:a16="http://schemas.microsoft.com/office/drawing/2014/main" id="{0876B7A2-7A7C-4B06-A7A5-D9EC8D9FCD0F}"/>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0" name="그림 29">
            <a:extLst>
              <a:ext uri="{FF2B5EF4-FFF2-40B4-BE49-F238E27FC236}">
                <a16:creationId xmlns:a16="http://schemas.microsoft.com/office/drawing/2014/main" id="{23496FED-CADE-4004-BB75-0E04F401A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99734" y="5026739"/>
            <a:ext cx="1645220" cy="1563878"/>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2551962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E28C46D4-0473-4800-A235-9560AB118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직사각형 9">
            <a:extLst>
              <a:ext uri="{FF2B5EF4-FFF2-40B4-BE49-F238E27FC236}">
                <a16:creationId xmlns:a16="http://schemas.microsoft.com/office/drawing/2014/main" id="{6517BE16-878E-4D94-BE9D-3023A1F9A923}"/>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3" name="그림 12">
            <a:extLst>
              <a:ext uri="{FF2B5EF4-FFF2-40B4-BE49-F238E27FC236}">
                <a16:creationId xmlns:a16="http://schemas.microsoft.com/office/drawing/2014/main" id="{554B99C7-E377-406D-B445-C80EC7F73B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9525" y="100803"/>
            <a:ext cx="1979175" cy="1453268"/>
          </a:xfrm>
          <a:prstGeom prst="rect">
            <a:avLst/>
          </a:prstGeom>
        </p:spPr>
      </p:pic>
      <p:pic>
        <p:nvPicPr>
          <p:cNvPr id="16" name="그림 15">
            <a:extLst>
              <a:ext uri="{FF2B5EF4-FFF2-40B4-BE49-F238E27FC236}">
                <a16:creationId xmlns:a16="http://schemas.microsoft.com/office/drawing/2014/main" id="{B3722915-78EF-4F89-8F30-6565F1D219E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11862"/>
          <a:stretch/>
        </p:blipFill>
        <p:spPr>
          <a:xfrm>
            <a:off x="4637616" y="4751011"/>
            <a:ext cx="3080438" cy="2006186"/>
          </a:xfrm>
          <a:prstGeom prst="rect">
            <a:avLst/>
          </a:prstGeom>
        </p:spPr>
      </p:pic>
      <p:sp>
        <p:nvSpPr>
          <p:cNvPr id="8" name="그림 개체 틀 8">
            <a:extLst>
              <a:ext uri="{FF2B5EF4-FFF2-40B4-BE49-F238E27FC236}">
                <a16:creationId xmlns:a16="http://schemas.microsoft.com/office/drawing/2014/main" id="{6C2E42EE-D105-41B7-A0AE-01AD1ECE2219}"/>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29" name="그림 28">
            <a:extLst>
              <a:ext uri="{FF2B5EF4-FFF2-40B4-BE49-F238E27FC236}">
                <a16:creationId xmlns:a16="http://schemas.microsoft.com/office/drawing/2014/main" id="{8E783B00-B114-4BEB-BF4D-40A2EDE9612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86020" y="4149964"/>
            <a:ext cx="1886410" cy="2408953"/>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976689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E28C46D4-0473-4800-A235-9560AB118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직사각형 9">
            <a:extLst>
              <a:ext uri="{FF2B5EF4-FFF2-40B4-BE49-F238E27FC236}">
                <a16:creationId xmlns:a16="http://schemas.microsoft.com/office/drawing/2014/main" id="{6517BE16-878E-4D94-BE9D-3023A1F9A923}"/>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3" name="그림 12">
            <a:extLst>
              <a:ext uri="{FF2B5EF4-FFF2-40B4-BE49-F238E27FC236}">
                <a16:creationId xmlns:a16="http://schemas.microsoft.com/office/drawing/2014/main" id="{554B99C7-E377-406D-B445-C80EC7F73B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9525" y="100803"/>
            <a:ext cx="1979175" cy="1453268"/>
          </a:xfrm>
          <a:prstGeom prst="rect">
            <a:avLst/>
          </a:prstGeom>
        </p:spPr>
      </p:pic>
      <p:pic>
        <p:nvPicPr>
          <p:cNvPr id="16" name="그림 15">
            <a:extLst>
              <a:ext uri="{FF2B5EF4-FFF2-40B4-BE49-F238E27FC236}">
                <a16:creationId xmlns:a16="http://schemas.microsoft.com/office/drawing/2014/main" id="{B3722915-78EF-4F89-8F30-6565F1D219E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11862"/>
          <a:stretch/>
        </p:blipFill>
        <p:spPr>
          <a:xfrm>
            <a:off x="4637616" y="4751011"/>
            <a:ext cx="3080438" cy="2006186"/>
          </a:xfrm>
          <a:prstGeom prst="rect">
            <a:avLst/>
          </a:prstGeom>
        </p:spPr>
      </p:pic>
      <p:sp>
        <p:nvSpPr>
          <p:cNvPr id="8" name="그림 개체 틀 8">
            <a:extLst>
              <a:ext uri="{FF2B5EF4-FFF2-40B4-BE49-F238E27FC236}">
                <a16:creationId xmlns:a16="http://schemas.microsoft.com/office/drawing/2014/main" id="{6C2E42EE-D105-41B7-A0AE-01AD1ECE2219}"/>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29" name="그림 28">
            <a:extLst>
              <a:ext uri="{FF2B5EF4-FFF2-40B4-BE49-F238E27FC236}">
                <a16:creationId xmlns:a16="http://schemas.microsoft.com/office/drawing/2014/main" id="{8E783B00-B114-4BEB-BF4D-40A2EDE9612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86020" y="4149964"/>
            <a:ext cx="1886410" cy="2408953"/>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451718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5"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30807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5"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714394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26/04/2025</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4161859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26/04/2025</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4200272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26/04/2025</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813782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PPTMON titl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E9B22BF5-D714-411E-8572-A79836E80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직사각형 17">
            <a:extLst>
              <a:ext uri="{FF2B5EF4-FFF2-40B4-BE49-F238E27FC236}">
                <a16:creationId xmlns:a16="http://schemas.microsoft.com/office/drawing/2014/main" id="{E04AAFAA-50DA-4D91-B1D6-15F5B351A203}"/>
              </a:ext>
            </a:extLst>
          </p:cNvPr>
          <p:cNvSpPr/>
          <p:nvPr userDrawn="1"/>
        </p:nvSpPr>
        <p:spPr>
          <a:xfrm>
            <a:off x="2702471" y="1525604"/>
            <a:ext cx="6787058" cy="3806792"/>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7" name="그림 26">
            <a:extLst>
              <a:ext uri="{FF2B5EF4-FFF2-40B4-BE49-F238E27FC236}">
                <a16:creationId xmlns:a16="http://schemas.microsoft.com/office/drawing/2014/main" id="{55B5565E-E495-4823-923C-84C37E601A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9047"/>
          <a:stretch/>
        </p:blipFill>
        <p:spPr>
          <a:xfrm>
            <a:off x="929303" y="0"/>
            <a:ext cx="3080438" cy="2070262"/>
          </a:xfrm>
          <a:prstGeom prst="rect">
            <a:avLst/>
          </a:prstGeom>
        </p:spPr>
      </p:pic>
      <p:pic>
        <p:nvPicPr>
          <p:cNvPr id="29" name="그림 28">
            <a:extLst>
              <a:ext uri="{FF2B5EF4-FFF2-40B4-BE49-F238E27FC236}">
                <a16:creationId xmlns:a16="http://schemas.microsoft.com/office/drawing/2014/main" id="{CA0B1F3B-1BE6-4CCA-A1CB-EC6011FCE3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13760" y="4093516"/>
            <a:ext cx="2420933" cy="1948873"/>
          </a:xfrm>
          <a:prstGeom prst="rect">
            <a:avLst/>
          </a:prstGeom>
        </p:spPr>
      </p:pic>
      <p:pic>
        <p:nvPicPr>
          <p:cNvPr id="30" name="그림 29">
            <a:extLst>
              <a:ext uri="{FF2B5EF4-FFF2-40B4-BE49-F238E27FC236}">
                <a16:creationId xmlns:a16="http://schemas.microsoft.com/office/drawing/2014/main" id="{5FEE952B-4DDE-41B0-8851-E356C1142F6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5518" y="61516"/>
            <a:ext cx="1979175" cy="1453268"/>
          </a:xfrm>
          <a:prstGeom prst="rect">
            <a:avLst/>
          </a:prstGeom>
        </p:spPr>
      </p:pic>
      <p:pic>
        <p:nvPicPr>
          <p:cNvPr id="31" name="그림 30">
            <a:extLst>
              <a:ext uri="{FF2B5EF4-FFF2-40B4-BE49-F238E27FC236}">
                <a16:creationId xmlns:a16="http://schemas.microsoft.com/office/drawing/2014/main" id="{1B70AB5C-5B29-44F0-9D53-76161AC1892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3135" y="3463440"/>
            <a:ext cx="1770231" cy="3052123"/>
          </a:xfrm>
          <a:prstGeom prst="rect">
            <a:avLst/>
          </a:prstGeom>
        </p:spPr>
      </p:pic>
      <p:pic>
        <p:nvPicPr>
          <p:cNvPr id="33" name="그림 32">
            <a:extLst>
              <a:ext uri="{FF2B5EF4-FFF2-40B4-BE49-F238E27FC236}">
                <a16:creationId xmlns:a16="http://schemas.microsoft.com/office/drawing/2014/main" id="{AF3555A3-D101-43A1-A2FE-79C5EEC0FF8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62684" y="6037747"/>
            <a:ext cx="1145472" cy="615477"/>
          </a:xfrm>
          <a:prstGeom prst="rect">
            <a:avLst/>
          </a:prstGeom>
        </p:spPr>
      </p:pic>
      <p:pic>
        <p:nvPicPr>
          <p:cNvPr id="36" name="그림 35">
            <a:extLst>
              <a:ext uri="{FF2B5EF4-FFF2-40B4-BE49-F238E27FC236}">
                <a16:creationId xmlns:a16="http://schemas.microsoft.com/office/drawing/2014/main" id="{FAEC07BB-7FFB-489B-8C1A-303631AEB69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2633" y="5543164"/>
            <a:ext cx="1299341" cy="1299341"/>
          </a:xfrm>
          <a:prstGeom prst="rect">
            <a:avLst/>
          </a:prstGeom>
        </p:spPr>
      </p:pic>
      <p:pic>
        <p:nvPicPr>
          <p:cNvPr id="37" name="그림 36">
            <a:extLst>
              <a:ext uri="{FF2B5EF4-FFF2-40B4-BE49-F238E27FC236}">
                <a16:creationId xmlns:a16="http://schemas.microsoft.com/office/drawing/2014/main" id="{E7863957-8EDE-460E-AEBD-C058CDE644B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5322" y="567583"/>
            <a:ext cx="1363453" cy="1239503"/>
          </a:xfrm>
          <a:prstGeom prst="rect">
            <a:avLst/>
          </a:prstGeom>
        </p:spPr>
      </p:pic>
      <p:pic>
        <p:nvPicPr>
          <p:cNvPr id="49" name="그림 48">
            <a:extLst>
              <a:ext uri="{FF2B5EF4-FFF2-40B4-BE49-F238E27FC236}">
                <a16:creationId xmlns:a16="http://schemas.microsoft.com/office/drawing/2014/main" id="{DF6A91F5-B076-49DD-974A-D17E646E31F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313089" y="1807086"/>
            <a:ext cx="1444662" cy="1427565"/>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09882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26/04/2025</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8973014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26/04/2025</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526973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26/04/2025</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983152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26/04/2025</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3957428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26/04/2025</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94074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26/04/2025</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710597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26/04/2025</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3520537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26/04/2025</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186293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26/04/2025</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3536089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26/04/2025</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384766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8_PPTMON titl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E9B22BF5-D714-411E-8572-A79836E80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직사각형 17">
            <a:extLst>
              <a:ext uri="{FF2B5EF4-FFF2-40B4-BE49-F238E27FC236}">
                <a16:creationId xmlns:a16="http://schemas.microsoft.com/office/drawing/2014/main" id="{E04AAFAA-50DA-4D91-B1D6-15F5B351A203}"/>
              </a:ext>
            </a:extLst>
          </p:cNvPr>
          <p:cNvSpPr/>
          <p:nvPr userDrawn="1"/>
        </p:nvSpPr>
        <p:spPr>
          <a:xfrm>
            <a:off x="2702471" y="1525604"/>
            <a:ext cx="6787058" cy="3806792"/>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7" name="그림 26">
            <a:extLst>
              <a:ext uri="{FF2B5EF4-FFF2-40B4-BE49-F238E27FC236}">
                <a16:creationId xmlns:a16="http://schemas.microsoft.com/office/drawing/2014/main" id="{55B5565E-E495-4823-923C-84C37E601A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9047"/>
          <a:stretch/>
        </p:blipFill>
        <p:spPr>
          <a:xfrm>
            <a:off x="929303" y="0"/>
            <a:ext cx="3080438" cy="2070262"/>
          </a:xfrm>
          <a:prstGeom prst="rect">
            <a:avLst/>
          </a:prstGeom>
        </p:spPr>
      </p:pic>
      <p:pic>
        <p:nvPicPr>
          <p:cNvPr id="29" name="그림 28">
            <a:extLst>
              <a:ext uri="{FF2B5EF4-FFF2-40B4-BE49-F238E27FC236}">
                <a16:creationId xmlns:a16="http://schemas.microsoft.com/office/drawing/2014/main" id="{CA0B1F3B-1BE6-4CCA-A1CB-EC6011FCE3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13760" y="4093516"/>
            <a:ext cx="2420933" cy="1948873"/>
          </a:xfrm>
          <a:prstGeom prst="rect">
            <a:avLst/>
          </a:prstGeom>
        </p:spPr>
      </p:pic>
      <p:pic>
        <p:nvPicPr>
          <p:cNvPr id="30" name="그림 29">
            <a:extLst>
              <a:ext uri="{FF2B5EF4-FFF2-40B4-BE49-F238E27FC236}">
                <a16:creationId xmlns:a16="http://schemas.microsoft.com/office/drawing/2014/main" id="{5FEE952B-4DDE-41B0-8851-E356C1142F6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5518" y="61516"/>
            <a:ext cx="1979175" cy="1453268"/>
          </a:xfrm>
          <a:prstGeom prst="rect">
            <a:avLst/>
          </a:prstGeom>
        </p:spPr>
      </p:pic>
      <p:pic>
        <p:nvPicPr>
          <p:cNvPr id="31" name="그림 30">
            <a:extLst>
              <a:ext uri="{FF2B5EF4-FFF2-40B4-BE49-F238E27FC236}">
                <a16:creationId xmlns:a16="http://schemas.microsoft.com/office/drawing/2014/main" id="{1B70AB5C-5B29-44F0-9D53-76161AC1892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3135" y="3463440"/>
            <a:ext cx="1770231" cy="3052123"/>
          </a:xfrm>
          <a:prstGeom prst="rect">
            <a:avLst/>
          </a:prstGeom>
        </p:spPr>
      </p:pic>
      <p:pic>
        <p:nvPicPr>
          <p:cNvPr id="33" name="그림 32">
            <a:extLst>
              <a:ext uri="{FF2B5EF4-FFF2-40B4-BE49-F238E27FC236}">
                <a16:creationId xmlns:a16="http://schemas.microsoft.com/office/drawing/2014/main" id="{AF3555A3-D101-43A1-A2FE-79C5EEC0FF8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62684" y="6037747"/>
            <a:ext cx="1145472" cy="615477"/>
          </a:xfrm>
          <a:prstGeom prst="rect">
            <a:avLst/>
          </a:prstGeom>
        </p:spPr>
      </p:pic>
      <p:pic>
        <p:nvPicPr>
          <p:cNvPr id="36" name="그림 35">
            <a:extLst>
              <a:ext uri="{FF2B5EF4-FFF2-40B4-BE49-F238E27FC236}">
                <a16:creationId xmlns:a16="http://schemas.microsoft.com/office/drawing/2014/main" id="{FAEC07BB-7FFB-489B-8C1A-303631AEB69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2633" y="5543164"/>
            <a:ext cx="1299341" cy="1299341"/>
          </a:xfrm>
          <a:prstGeom prst="rect">
            <a:avLst/>
          </a:prstGeom>
        </p:spPr>
      </p:pic>
      <p:pic>
        <p:nvPicPr>
          <p:cNvPr id="37" name="그림 36">
            <a:extLst>
              <a:ext uri="{FF2B5EF4-FFF2-40B4-BE49-F238E27FC236}">
                <a16:creationId xmlns:a16="http://schemas.microsoft.com/office/drawing/2014/main" id="{E7863957-8EDE-460E-AEBD-C058CDE644B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5322" y="567583"/>
            <a:ext cx="1363453" cy="1239503"/>
          </a:xfrm>
          <a:prstGeom prst="rect">
            <a:avLst/>
          </a:prstGeom>
        </p:spPr>
      </p:pic>
      <p:pic>
        <p:nvPicPr>
          <p:cNvPr id="49" name="그림 48">
            <a:extLst>
              <a:ext uri="{FF2B5EF4-FFF2-40B4-BE49-F238E27FC236}">
                <a16:creationId xmlns:a16="http://schemas.microsoft.com/office/drawing/2014/main" id="{DF6A91F5-B076-49DD-974A-D17E646E31F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313089" y="1807086"/>
            <a:ext cx="1444662" cy="1427565"/>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33977535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454"/>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618184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titl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E9B22BF5-D714-411E-8572-A79836E80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직사각형 17">
            <a:extLst>
              <a:ext uri="{FF2B5EF4-FFF2-40B4-BE49-F238E27FC236}">
                <a16:creationId xmlns:a16="http://schemas.microsoft.com/office/drawing/2014/main" id="{E04AAFAA-50DA-4D91-B1D6-15F5B351A203}"/>
              </a:ext>
            </a:extLst>
          </p:cNvPr>
          <p:cNvSpPr/>
          <p:nvPr userDrawn="1"/>
        </p:nvSpPr>
        <p:spPr>
          <a:xfrm>
            <a:off x="2702471" y="1525604"/>
            <a:ext cx="6787058" cy="3806792"/>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7" name="그림 26">
            <a:extLst>
              <a:ext uri="{FF2B5EF4-FFF2-40B4-BE49-F238E27FC236}">
                <a16:creationId xmlns:a16="http://schemas.microsoft.com/office/drawing/2014/main" id="{55B5565E-E495-4823-923C-84C37E601A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9047"/>
          <a:stretch/>
        </p:blipFill>
        <p:spPr>
          <a:xfrm>
            <a:off x="929303" y="0"/>
            <a:ext cx="3080438" cy="2070262"/>
          </a:xfrm>
          <a:prstGeom prst="rect">
            <a:avLst/>
          </a:prstGeom>
        </p:spPr>
      </p:pic>
      <p:pic>
        <p:nvPicPr>
          <p:cNvPr id="29" name="그림 28">
            <a:extLst>
              <a:ext uri="{FF2B5EF4-FFF2-40B4-BE49-F238E27FC236}">
                <a16:creationId xmlns:a16="http://schemas.microsoft.com/office/drawing/2014/main" id="{CA0B1F3B-1BE6-4CCA-A1CB-EC6011FCE3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13760" y="4093516"/>
            <a:ext cx="2420933" cy="1948873"/>
          </a:xfrm>
          <a:prstGeom prst="rect">
            <a:avLst/>
          </a:prstGeom>
        </p:spPr>
      </p:pic>
      <p:pic>
        <p:nvPicPr>
          <p:cNvPr id="30" name="그림 29">
            <a:extLst>
              <a:ext uri="{FF2B5EF4-FFF2-40B4-BE49-F238E27FC236}">
                <a16:creationId xmlns:a16="http://schemas.microsoft.com/office/drawing/2014/main" id="{5FEE952B-4DDE-41B0-8851-E356C1142F6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5518" y="61516"/>
            <a:ext cx="1979175" cy="1453268"/>
          </a:xfrm>
          <a:prstGeom prst="rect">
            <a:avLst/>
          </a:prstGeom>
        </p:spPr>
      </p:pic>
      <p:pic>
        <p:nvPicPr>
          <p:cNvPr id="31" name="그림 30">
            <a:extLst>
              <a:ext uri="{FF2B5EF4-FFF2-40B4-BE49-F238E27FC236}">
                <a16:creationId xmlns:a16="http://schemas.microsoft.com/office/drawing/2014/main" id="{1B70AB5C-5B29-44F0-9D53-76161AC1892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3135" y="3463440"/>
            <a:ext cx="1770231" cy="3052123"/>
          </a:xfrm>
          <a:prstGeom prst="rect">
            <a:avLst/>
          </a:prstGeom>
        </p:spPr>
      </p:pic>
      <p:pic>
        <p:nvPicPr>
          <p:cNvPr id="33" name="그림 32">
            <a:extLst>
              <a:ext uri="{FF2B5EF4-FFF2-40B4-BE49-F238E27FC236}">
                <a16:creationId xmlns:a16="http://schemas.microsoft.com/office/drawing/2014/main" id="{AF3555A3-D101-43A1-A2FE-79C5EEC0FF8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62684" y="6037747"/>
            <a:ext cx="1145472" cy="615477"/>
          </a:xfrm>
          <a:prstGeom prst="rect">
            <a:avLst/>
          </a:prstGeom>
        </p:spPr>
      </p:pic>
      <p:pic>
        <p:nvPicPr>
          <p:cNvPr id="36" name="그림 35">
            <a:extLst>
              <a:ext uri="{FF2B5EF4-FFF2-40B4-BE49-F238E27FC236}">
                <a16:creationId xmlns:a16="http://schemas.microsoft.com/office/drawing/2014/main" id="{FAEC07BB-7FFB-489B-8C1A-303631AEB69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2633" y="5543164"/>
            <a:ext cx="1299341" cy="1299341"/>
          </a:xfrm>
          <a:prstGeom prst="rect">
            <a:avLst/>
          </a:prstGeom>
        </p:spPr>
      </p:pic>
      <p:pic>
        <p:nvPicPr>
          <p:cNvPr id="37" name="그림 36">
            <a:extLst>
              <a:ext uri="{FF2B5EF4-FFF2-40B4-BE49-F238E27FC236}">
                <a16:creationId xmlns:a16="http://schemas.microsoft.com/office/drawing/2014/main" id="{E7863957-8EDE-460E-AEBD-C058CDE644B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5322" y="567583"/>
            <a:ext cx="1363453" cy="1239503"/>
          </a:xfrm>
          <a:prstGeom prst="rect">
            <a:avLst/>
          </a:prstGeom>
        </p:spPr>
      </p:pic>
      <p:pic>
        <p:nvPicPr>
          <p:cNvPr id="49" name="그림 48">
            <a:extLst>
              <a:ext uri="{FF2B5EF4-FFF2-40B4-BE49-F238E27FC236}">
                <a16:creationId xmlns:a16="http://schemas.microsoft.com/office/drawing/2014/main" id="{DF6A91F5-B076-49DD-974A-D17E646E31F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313089" y="1807086"/>
            <a:ext cx="1444662" cy="1427565"/>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40846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PPTMON titl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BD032D4-D06F-476A-BA52-F60B2FD2A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직사각형 14">
            <a:extLst>
              <a:ext uri="{FF2B5EF4-FFF2-40B4-BE49-F238E27FC236}">
                <a16:creationId xmlns:a16="http://schemas.microsoft.com/office/drawing/2014/main" id="{6212E781-E7CD-47B2-9C44-FAB276FDBB71}"/>
              </a:ext>
            </a:extLst>
          </p:cNvPr>
          <p:cNvSpPr/>
          <p:nvPr userDrawn="1"/>
        </p:nvSpPr>
        <p:spPr>
          <a:xfrm>
            <a:off x="2702471" y="1525604"/>
            <a:ext cx="6787058" cy="3806792"/>
          </a:xfrm>
          <a:prstGeom prst="rect">
            <a:avLst/>
          </a:prstGeom>
          <a:solidFill>
            <a:srgbClr val="ACDFC9"/>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8" name="그림 17">
            <a:extLst>
              <a:ext uri="{FF2B5EF4-FFF2-40B4-BE49-F238E27FC236}">
                <a16:creationId xmlns:a16="http://schemas.microsoft.com/office/drawing/2014/main" id="{959E8B78-3437-4428-8921-3C811CEF84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764"/>
          <a:stretch/>
        </p:blipFill>
        <p:spPr>
          <a:xfrm>
            <a:off x="9983249" y="848816"/>
            <a:ext cx="2208752" cy="1948873"/>
          </a:xfrm>
          <a:prstGeom prst="rect">
            <a:avLst/>
          </a:prstGeom>
        </p:spPr>
      </p:pic>
      <p:pic>
        <p:nvPicPr>
          <p:cNvPr id="27" name="그림 26">
            <a:extLst>
              <a:ext uri="{FF2B5EF4-FFF2-40B4-BE49-F238E27FC236}">
                <a16:creationId xmlns:a16="http://schemas.microsoft.com/office/drawing/2014/main" id="{5F061E45-2D40-447D-B775-784903F1588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26167" y="3679247"/>
            <a:ext cx="1770231" cy="3052123"/>
          </a:xfrm>
          <a:prstGeom prst="rect">
            <a:avLst/>
          </a:prstGeom>
        </p:spPr>
      </p:pic>
      <p:pic>
        <p:nvPicPr>
          <p:cNvPr id="28" name="그림 27">
            <a:extLst>
              <a:ext uri="{FF2B5EF4-FFF2-40B4-BE49-F238E27FC236}">
                <a16:creationId xmlns:a16="http://schemas.microsoft.com/office/drawing/2014/main" id="{D1A681D4-257F-4CB1-9F56-573EFA92F93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565" b="12569"/>
          <a:stretch/>
        </p:blipFill>
        <p:spPr>
          <a:xfrm>
            <a:off x="9159776" y="4867913"/>
            <a:ext cx="3032224" cy="1990087"/>
          </a:xfrm>
          <a:prstGeom prst="rect">
            <a:avLst/>
          </a:prstGeom>
        </p:spPr>
      </p:pic>
      <p:pic>
        <p:nvPicPr>
          <p:cNvPr id="33" name="그림 32">
            <a:extLst>
              <a:ext uri="{FF2B5EF4-FFF2-40B4-BE49-F238E27FC236}">
                <a16:creationId xmlns:a16="http://schemas.microsoft.com/office/drawing/2014/main" id="{7057B8B5-EE35-4808-8D2F-C1A4922F76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03488" y="5317592"/>
            <a:ext cx="1363453" cy="1239503"/>
          </a:xfrm>
          <a:prstGeom prst="rect">
            <a:avLst/>
          </a:prstGeom>
        </p:spPr>
      </p:pic>
      <p:pic>
        <p:nvPicPr>
          <p:cNvPr id="34" name="그림 33">
            <a:extLst>
              <a:ext uri="{FF2B5EF4-FFF2-40B4-BE49-F238E27FC236}">
                <a16:creationId xmlns:a16="http://schemas.microsoft.com/office/drawing/2014/main" id="{E3643D3A-318A-42E7-9D29-CB54A75EF32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50726" y="466747"/>
            <a:ext cx="2115703" cy="1632724"/>
          </a:xfrm>
          <a:prstGeom prst="rect">
            <a:avLst/>
          </a:prstGeom>
        </p:spPr>
      </p:pic>
      <p:pic>
        <p:nvPicPr>
          <p:cNvPr id="38" name="그림 37">
            <a:extLst>
              <a:ext uri="{FF2B5EF4-FFF2-40B4-BE49-F238E27FC236}">
                <a16:creationId xmlns:a16="http://schemas.microsoft.com/office/drawing/2014/main" id="{FAA55A9A-88D6-4B50-B0E8-9B8E36DAB6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32123" y="4015356"/>
            <a:ext cx="2325378" cy="2251132"/>
          </a:xfrm>
          <a:prstGeom prst="rect">
            <a:avLst/>
          </a:prstGeom>
        </p:spPr>
      </p:pic>
      <p:pic>
        <p:nvPicPr>
          <p:cNvPr id="46" name="그림 45">
            <a:extLst>
              <a:ext uri="{FF2B5EF4-FFF2-40B4-BE49-F238E27FC236}">
                <a16:creationId xmlns:a16="http://schemas.microsoft.com/office/drawing/2014/main" id="{15A0D484-2F57-48EC-AF6D-69B339D75BE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78326" y="554410"/>
            <a:ext cx="1979175" cy="1453268"/>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32369093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PPTMON titl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8D99DBF7-0756-4E26-8D8D-00A52B533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직사각형 19">
            <a:extLst>
              <a:ext uri="{FF2B5EF4-FFF2-40B4-BE49-F238E27FC236}">
                <a16:creationId xmlns:a16="http://schemas.microsoft.com/office/drawing/2014/main" id="{24B0D4EE-E70A-40C8-91B1-AAEEF52A4A37}"/>
              </a:ext>
            </a:extLst>
          </p:cNvPr>
          <p:cNvSpPr/>
          <p:nvPr userDrawn="1"/>
        </p:nvSpPr>
        <p:spPr>
          <a:xfrm>
            <a:off x="2702471" y="1525604"/>
            <a:ext cx="6787058" cy="3806792"/>
          </a:xfrm>
          <a:prstGeom prst="rect">
            <a:avLst/>
          </a:prstGeom>
          <a:solidFill>
            <a:srgbClr val="FFCD5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6" name="그림 25">
            <a:extLst>
              <a:ext uri="{FF2B5EF4-FFF2-40B4-BE49-F238E27FC236}">
                <a16:creationId xmlns:a16="http://schemas.microsoft.com/office/drawing/2014/main" id="{AB8BC71D-4C81-41C2-AC07-B3B6D2403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557" y="4347354"/>
            <a:ext cx="2420933" cy="1948873"/>
          </a:xfrm>
          <a:prstGeom prst="rect">
            <a:avLst/>
          </a:prstGeom>
        </p:spPr>
      </p:pic>
      <p:pic>
        <p:nvPicPr>
          <p:cNvPr id="27" name="그림 26">
            <a:extLst>
              <a:ext uri="{FF2B5EF4-FFF2-40B4-BE49-F238E27FC236}">
                <a16:creationId xmlns:a16="http://schemas.microsoft.com/office/drawing/2014/main" id="{F95628DC-F769-43A4-9DC1-6F9C3CE21F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47423" y="4781060"/>
            <a:ext cx="1979175" cy="1453268"/>
          </a:xfrm>
          <a:prstGeom prst="rect">
            <a:avLst/>
          </a:prstGeom>
        </p:spPr>
      </p:pic>
      <p:pic>
        <p:nvPicPr>
          <p:cNvPr id="28" name="그림 27">
            <a:extLst>
              <a:ext uri="{FF2B5EF4-FFF2-40B4-BE49-F238E27FC236}">
                <a16:creationId xmlns:a16="http://schemas.microsoft.com/office/drawing/2014/main" id="{2128A930-4577-491F-857C-3F9B259671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262" y="212811"/>
            <a:ext cx="1770231" cy="3052123"/>
          </a:xfrm>
          <a:prstGeom prst="rect">
            <a:avLst/>
          </a:prstGeom>
        </p:spPr>
      </p:pic>
      <p:pic>
        <p:nvPicPr>
          <p:cNvPr id="29" name="그림 28">
            <a:extLst>
              <a:ext uri="{FF2B5EF4-FFF2-40B4-BE49-F238E27FC236}">
                <a16:creationId xmlns:a16="http://schemas.microsoft.com/office/drawing/2014/main" id="{07BFA0F5-0229-42B0-AC0B-682BCC36A6E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0"/>
          <a:stretch/>
        </p:blipFill>
        <p:spPr>
          <a:xfrm>
            <a:off x="9111562" y="0"/>
            <a:ext cx="3080438" cy="2228836"/>
          </a:xfrm>
          <a:prstGeom prst="rect">
            <a:avLst/>
          </a:prstGeom>
        </p:spPr>
      </p:pic>
      <p:pic>
        <p:nvPicPr>
          <p:cNvPr id="36" name="그림 35">
            <a:extLst>
              <a:ext uri="{FF2B5EF4-FFF2-40B4-BE49-F238E27FC236}">
                <a16:creationId xmlns:a16="http://schemas.microsoft.com/office/drawing/2014/main" id="{A6E3EFE0-007D-4D68-BDE7-AF438410844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52836" y="5175249"/>
            <a:ext cx="1290793" cy="1145472"/>
          </a:xfrm>
          <a:prstGeom prst="rect">
            <a:avLst/>
          </a:prstGeom>
        </p:spPr>
      </p:pic>
      <p:pic>
        <p:nvPicPr>
          <p:cNvPr id="41" name="그림 40">
            <a:extLst>
              <a:ext uri="{FF2B5EF4-FFF2-40B4-BE49-F238E27FC236}">
                <a16:creationId xmlns:a16="http://schemas.microsoft.com/office/drawing/2014/main" id="{979C8A0A-572A-4B93-9237-D2F6E1C0E3D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68926" y="89747"/>
            <a:ext cx="2025523" cy="3077387"/>
          </a:xfrm>
          <a:prstGeom prst="rect">
            <a:avLst/>
          </a:prstGeom>
        </p:spPr>
      </p:pic>
      <p:pic>
        <p:nvPicPr>
          <p:cNvPr id="43" name="그림 42">
            <a:extLst>
              <a:ext uri="{FF2B5EF4-FFF2-40B4-BE49-F238E27FC236}">
                <a16:creationId xmlns:a16="http://schemas.microsoft.com/office/drawing/2014/main" id="{6983CEAC-89E6-4F02-8A88-3D5692C5014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6911" y="152362"/>
            <a:ext cx="2101735" cy="1997821"/>
          </a:xfrm>
          <a:prstGeom prst="rect">
            <a:avLst/>
          </a:prstGeom>
        </p:spPr>
      </p:pic>
      <p:pic>
        <p:nvPicPr>
          <p:cNvPr id="44" name="그림 43">
            <a:extLst>
              <a:ext uri="{FF2B5EF4-FFF2-40B4-BE49-F238E27FC236}">
                <a16:creationId xmlns:a16="http://schemas.microsoft.com/office/drawing/2014/main" id="{865C06CB-DCC4-4965-958E-EC2D9D1EAA0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9877" y="3628251"/>
            <a:ext cx="2409850" cy="3077387"/>
          </a:xfrm>
          <a:prstGeom prst="rect">
            <a:avLst/>
          </a:prstGeom>
        </p:spPr>
      </p:pic>
      <p:pic>
        <p:nvPicPr>
          <p:cNvPr id="46" name="그림 45">
            <a:extLst>
              <a:ext uri="{FF2B5EF4-FFF2-40B4-BE49-F238E27FC236}">
                <a16:creationId xmlns:a16="http://schemas.microsoft.com/office/drawing/2014/main" id="{2E0DE3C9-4CAA-4447-9E04-4FC4A6FD9AB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384812" y="272842"/>
            <a:ext cx="1444662" cy="1427565"/>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8004533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PPTMON titl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8D99DBF7-0756-4E26-8D8D-00A52B533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직사각형 19">
            <a:extLst>
              <a:ext uri="{FF2B5EF4-FFF2-40B4-BE49-F238E27FC236}">
                <a16:creationId xmlns:a16="http://schemas.microsoft.com/office/drawing/2014/main" id="{24B0D4EE-E70A-40C8-91B1-AAEEF52A4A37}"/>
              </a:ext>
            </a:extLst>
          </p:cNvPr>
          <p:cNvSpPr/>
          <p:nvPr userDrawn="1"/>
        </p:nvSpPr>
        <p:spPr>
          <a:xfrm>
            <a:off x="2702471" y="1525604"/>
            <a:ext cx="6787058" cy="3806792"/>
          </a:xfrm>
          <a:prstGeom prst="rect">
            <a:avLst/>
          </a:prstGeom>
          <a:solidFill>
            <a:srgbClr val="FFCD5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6" name="그림 25">
            <a:extLst>
              <a:ext uri="{FF2B5EF4-FFF2-40B4-BE49-F238E27FC236}">
                <a16:creationId xmlns:a16="http://schemas.microsoft.com/office/drawing/2014/main" id="{AB8BC71D-4C81-41C2-AC07-B3B6D2403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557" y="4347354"/>
            <a:ext cx="2420933" cy="1948873"/>
          </a:xfrm>
          <a:prstGeom prst="rect">
            <a:avLst/>
          </a:prstGeom>
        </p:spPr>
      </p:pic>
      <p:pic>
        <p:nvPicPr>
          <p:cNvPr id="27" name="그림 26">
            <a:extLst>
              <a:ext uri="{FF2B5EF4-FFF2-40B4-BE49-F238E27FC236}">
                <a16:creationId xmlns:a16="http://schemas.microsoft.com/office/drawing/2014/main" id="{F95628DC-F769-43A4-9DC1-6F9C3CE21F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47423" y="4781060"/>
            <a:ext cx="1979175" cy="1453268"/>
          </a:xfrm>
          <a:prstGeom prst="rect">
            <a:avLst/>
          </a:prstGeom>
        </p:spPr>
      </p:pic>
      <p:pic>
        <p:nvPicPr>
          <p:cNvPr id="28" name="그림 27">
            <a:extLst>
              <a:ext uri="{FF2B5EF4-FFF2-40B4-BE49-F238E27FC236}">
                <a16:creationId xmlns:a16="http://schemas.microsoft.com/office/drawing/2014/main" id="{2128A930-4577-491F-857C-3F9B259671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262" y="212811"/>
            <a:ext cx="1770231" cy="3052123"/>
          </a:xfrm>
          <a:prstGeom prst="rect">
            <a:avLst/>
          </a:prstGeom>
        </p:spPr>
      </p:pic>
      <p:pic>
        <p:nvPicPr>
          <p:cNvPr id="29" name="그림 28">
            <a:extLst>
              <a:ext uri="{FF2B5EF4-FFF2-40B4-BE49-F238E27FC236}">
                <a16:creationId xmlns:a16="http://schemas.microsoft.com/office/drawing/2014/main" id="{07BFA0F5-0229-42B0-AC0B-682BCC36A6E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0"/>
          <a:stretch/>
        </p:blipFill>
        <p:spPr>
          <a:xfrm>
            <a:off x="9111562" y="0"/>
            <a:ext cx="3080438" cy="2228836"/>
          </a:xfrm>
          <a:prstGeom prst="rect">
            <a:avLst/>
          </a:prstGeom>
        </p:spPr>
      </p:pic>
      <p:pic>
        <p:nvPicPr>
          <p:cNvPr id="36" name="그림 35">
            <a:extLst>
              <a:ext uri="{FF2B5EF4-FFF2-40B4-BE49-F238E27FC236}">
                <a16:creationId xmlns:a16="http://schemas.microsoft.com/office/drawing/2014/main" id="{A6E3EFE0-007D-4D68-BDE7-AF438410844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52836" y="5175249"/>
            <a:ext cx="1290793" cy="1145472"/>
          </a:xfrm>
          <a:prstGeom prst="rect">
            <a:avLst/>
          </a:prstGeom>
        </p:spPr>
      </p:pic>
      <p:pic>
        <p:nvPicPr>
          <p:cNvPr id="41" name="그림 40">
            <a:extLst>
              <a:ext uri="{FF2B5EF4-FFF2-40B4-BE49-F238E27FC236}">
                <a16:creationId xmlns:a16="http://schemas.microsoft.com/office/drawing/2014/main" id="{979C8A0A-572A-4B93-9237-D2F6E1C0E3D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68926" y="89747"/>
            <a:ext cx="2025523" cy="3077387"/>
          </a:xfrm>
          <a:prstGeom prst="rect">
            <a:avLst/>
          </a:prstGeom>
        </p:spPr>
      </p:pic>
      <p:pic>
        <p:nvPicPr>
          <p:cNvPr id="43" name="그림 42">
            <a:extLst>
              <a:ext uri="{FF2B5EF4-FFF2-40B4-BE49-F238E27FC236}">
                <a16:creationId xmlns:a16="http://schemas.microsoft.com/office/drawing/2014/main" id="{6983CEAC-89E6-4F02-8A88-3D5692C5014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6911" y="152362"/>
            <a:ext cx="2101735" cy="1997821"/>
          </a:xfrm>
          <a:prstGeom prst="rect">
            <a:avLst/>
          </a:prstGeom>
        </p:spPr>
      </p:pic>
      <p:pic>
        <p:nvPicPr>
          <p:cNvPr id="44" name="그림 43">
            <a:extLst>
              <a:ext uri="{FF2B5EF4-FFF2-40B4-BE49-F238E27FC236}">
                <a16:creationId xmlns:a16="http://schemas.microsoft.com/office/drawing/2014/main" id="{865C06CB-DCC4-4965-958E-EC2D9D1EAA0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9877" y="3628251"/>
            <a:ext cx="2409850" cy="3077387"/>
          </a:xfrm>
          <a:prstGeom prst="rect">
            <a:avLst/>
          </a:prstGeom>
        </p:spPr>
      </p:pic>
      <p:pic>
        <p:nvPicPr>
          <p:cNvPr id="46" name="그림 45">
            <a:extLst>
              <a:ext uri="{FF2B5EF4-FFF2-40B4-BE49-F238E27FC236}">
                <a16:creationId xmlns:a16="http://schemas.microsoft.com/office/drawing/2014/main" id="{2E0DE3C9-4CAA-4447-9E04-4FC4A6FD9AB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384812" y="272842"/>
            <a:ext cx="1444662" cy="1427565"/>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407356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0D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178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2" r:id="rId5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3.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33.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Danh mục 5 bộ sách giáo khoa lớp 1 mới | Bộ sách lớp 1 mớ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534" y="-322738"/>
            <a:ext cx="2268438" cy="226843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rot="275755" flipH="1">
            <a:off x="4339808" y="8028145"/>
            <a:ext cx="1706415" cy="1544888"/>
            <a:chOff x="4341484" y="4722902"/>
            <a:chExt cx="1549223" cy="1260544"/>
          </a:xfrm>
        </p:grpSpPr>
        <p:pic>
          <p:nvPicPr>
            <p:cNvPr id="12" name="그림 69">
              <a:extLst>
                <a:ext uri="{FF2B5EF4-FFF2-40B4-BE49-F238E27FC236}">
                  <a16:creationId xmlns:a16="http://schemas.microsoft.com/office/drawing/2014/main" id="{7DF2B763-6C76-43EA-8D9D-071175326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193743" flipH="1">
              <a:off x="4483930" y="4580456"/>
              <a:ext cx="1260544" cy="1545436"/>
            </a:xfrm>
            <a:prstGeom prst="rect">
              <a:avLst/>
            </a:prstGeom>
          </p:spPr>
        </p:pic>
        <p:sp>
          <p:nvSpPr>
            <p:cNvPr id="4" name="TextBox 3"/>
            <p:cNvSpPr txBox="1"/>
            <p:nvPr/>
          </p:nvSpPr>
          <p:spPr>
            <a:xfrm rot="20593743" flipH="1">
              <a:off x="4684243" y="5002885"/>
              <a:ext cx="1206464" cy="59754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7030A0"/>
                  </a:solidFill>
                  <a:effectLst/>
                  <a:uLnTx/>
                  <a:uFillTx/>
                  <a:latin typeface="UTM Silk Script" panose="02040603050506020204" pitchFamily="18" charset="0"/>
                  <a:cs typeface="+mn-cs"/>
                </a:rPr>
                <a:t>Tiết</a:t>
              </a:r>
              <a:r>
                <a:rPr kumimoji="0" lang="en-US" sz="3600" b="1" i="0" u="none" strike="noStrike" kern="1200" cap="none" spc="0" normalizeH="0" baseline="0" noProof="0" dirty="0">
                  <a:ln>
                    <a:solidFill>
                      <a:prstClr val="black"/>
                    </a:solidFill>
                  </a:ln>
                  <a:solidFill>
                    <a:srgbClr val="7030A0"/>
                  </a:solidFill>
                  <a:effectLst/>
                  <a:uLnTx/>
                  <a:uFillTx/>
                  <a:latin typeface="UTM Silk Script" panose="02040603050506020204" pitchFamily="18" charset="0"/>
                  <a:cs typeface="+mn-cs"/>
                </a:rPr>
                <a:t> 1</a:t>
              </a:r>
            </a:p>
          </p:txBody>
        </p:sp>
      </p:grpSp>
      <p:pic>
        <p:nvPicPr>
          <p:cNvPr id="20" name="Picture 19">
            <a:extLst>
              <a:ext uri="{FF2B5EF4-FFF2-40B4-BE49-F238E27FC236}">
                <a16:creationId xmlns:a16="http://schemas.microsoft.com/office/drawing/2014/main" id="{EC5E0FEB-D52F-480D-A70B-D86272B798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325"/>
          <a:stretch/>
        </p:blipFill>
        <p:spPr>
          <a:xfrm>
            <a:off x="10466931" y="4515923"/>
            <a:ext cx="1963861" cy="2026294"/>
          </a:xfrm>
          <a:prstGeom prst="rect">
            <a:avLst/>
          </a:prstGeom>
        </p:spPr>
      </p:pic>
      <p:sp>
        <p:nvSpPr>
          <p:cNvPr id="2" name="TextBox 1">
            <a:extLst>
              <a:ext uri="{FF2B5EF4-FFF2-40B4-BE49-F238E27FC236}">
                <a16:creationId xmlns:a16="http://schemas.microsoft.com/office/drawing/2014/main" id="{E3DB871E-B713-2871-EF26-2A19C9DBE749}"/>
              </a:ext>
            </a:extLst>
          </p:cNvPr>
          <p:cNvSpPr txBox="1"/>
          <p:nvPr/>
        </p:nvSpPr>
        <p:spPr>
          <a:xfrm>
            <a:off x="5193017" y="1945700"/>
            <a:ext cx="1799224" cy="769441"/>
          </a:xfrm>
          <a:prstGeom prst="rect">
            <a:avLst/>
          </a:prstGeom>
          <a:noFill/>
        </p:spPr>
        <p:txBody>
          <a:bodyPr wrap="square" rtlCol="0">
            <a:spAutoFit/>
          </a:bodyPr>
          <a:lstStyle/>
          <a:p>
            <a:pPr algn="ctr"/>
            <a:r>
              <a:rPr lang="en-US" sz="4400" b="1" dirty="0">
                <a:solidFill>
                  <a:srgbClr val="6A2F0F"/>
                </a:solidFill>
                <a:latin typeface="Cambria" panose="02040503050406030204" pitchFamily="18" charset="0"/>
              </a:rPr>
              <a:t>ĐỌC</a:t>
            </a:r>
          </a:p>
        </p:txBody>
      </p:sp>
      <p:pic>
        <p:nvPicPr>
          <p:cNvPr id="5" name="Picture 4">
            <a:extLst>
              <a:ext uri="{FF2B5EF4-FFF2-40B4-BE49-F238E27FC236}">
                <a16:creationId xmlns:a16="http://schemas.microsoft.com/office/drawing/2014/main" id="{89D9F4BC-9F44-32E2-AE24-28CD05FC4545}"/>
              </a:ext>
            </a:extLst>
          </p:cNvPr>
          <p:cNvPicPr>
            <a:picLocks noChangeAspect="1"/>
          </p:cNvPicPr>
          <p:nvPr/>
        </p:nvPicPr>
        <p:blipFill>
          <a:blip r:embed="rId5"/>
          <a:stretch>
            <a:fillRect/>
          </a:stretch>
        </p:blipFill>
        <p:spPr>
          <a:xfrm>
            <a:off x="3944172" y="1064374"/>
            <a:ext cx="4090771" cy="1365622"/>
          </a:xfrm>
          <a:prstGeom prst="rect">
            <a:avLst/>
          </a:prstGeom>
        </p:spPr>
      </p:pic>
      <p:sp>
        <p:nvSpPr>
          <p:cNvPr id="6" name="TextBox 5">
            <a:extLst>
              <a:ext uri="{FF2B5EF4-FFF2-40B4-BE49-F238E27FC236}">
                <a16:creationId xmlns:a16="http://schemas.microsoft.com/office/drawing/2014/main" id="{F045F5AD-AEC1-54F7-1B6A-A3BD031EF6AD}"/>
              </a:ext>
            </a:extLst>
          </p:cNvPr>
          <p:cNvSpPr txBox="1"/>
          <p:nvPr/>
        </p:nvSpPr>
        <p:spPr>
          <a:xfrm>
            <a:off x="8034943" y="4040106"/>
            <a:ext cx="3174940" cy="523220"/>
          </a:xfrm>
          <a:prstGeom prst="rect">
            <a:avLst/>
          </a:prstGeom>
          <a:noFill/>
        </p:spPr>
        <p:txBody>
          <a:bodyPr wrap="square" rtlCol="0">
            <a:spAutoFit/>
          </a:bodyPr>
          <a:lstStyle/>
          <a:p>
            <a:pPr algn="ctr"/>
            <a:r>
              <a:rPr lang="en-US" sz="2800" i="1" dirty="0">
                <a:solidFill>
                  <a:srgbClr val="6A2F0F"/>
                </a:solidFill>
                <a:latin typeface="Cambria" panose="02040503050406030204" pitchFamily="18" charset="0"/>
              </a:rPr>
              <a:t>Theo </a:t>
            </a:r>
            <a:r>
              <a:rPr lang="en-US" sz="2800" dirty="0" err="1">
                <a:solidFill>
                  <a:srgbClr val="6A2F0F"/>
                </a:solidFill>
                <a:latin typeface="Cambria" panose="02040503050406030204" pitchFamily="18" charset="0"/>
              </a:rPr>
              <a:t>Ngọc</a:t>
            </a:r>
            <a:r>
              <a:rPr lang="en-US" sz="2800" dirty="0">
                <a:solidFill>
                  <a:srgbClr val="6A2F0F"/>
                </a:solidFill>
                <a:latin typeface="Cambria" panose="02040503050406030204" pitchFamily="18" charset="0"/>
              </a:rPr>
              <a:t> </a:t>
            </a:r>
            <a:r>
              <a:rPr lang="en-US" sz="2800" dirty="0" err="1">
                <a:solidFill>
                  <a:srgbClr val="6A2F0F"/>
                </a:solidFill>
                <a:latin typeface="Cambria" panose="02040503050406030204" pitchFamily="18" charset="0"/>
              </a:rPr>
              <a:t>Thủy</a:t>
            </a:r>
            <a:endParaRPr lang="en-US" sz="2800" dirty="0">
              <a:solidFill>
                <a:srgbClr val="6A2F0F"/>
              </a:solidFill>
              <a:latin typeface="Cambria" panose="02040503050406030204" pitchFamily="18" charset="0"/>
            </a:endParaRPr>
          </a:p>
        </p:txBody>
      </p:sp>
      <p:pic>
        <p:nvPicPr>
          <p:cNvPr id="11" name="Picture 10">
            <a:extLst>
              <a:ext uri="{FF2B5EF4-FFF2-40B4-BE49-F238E27FC236}">
                <a16:creationId xmlns:a16="http://schemas.microsoft.com/office/drawing/2014/main" id="{523860EA-F39F-4E98-8666-755470198CC8}"/>
              </a:ext>
            </a:extLst>
          </p:cNvPr>
          <p:cNvPicPr>
            <a:picLocks noChangeAspect="1"/>
          </p:cNvPicPr>
          <p:nvPr/>
        </p:nvPicPr>
        <p:blipFill>
          <a:blip r:embed="rId6"/>
          <a:stretch>
            <a:fillRect/>
          </a:stretch>
        </p:blipFill>
        <p:spPr>
          <a:xfrm>
            <a:off x="238792" y="2467695"/>
            <a:ext cx="12192000" cy="1479569"/>
          </a:xfrm>
          <a:prstGeom prst="rect">
            <a:avLst/>
          </a:prstGeom>
        </p:spPr>
      </p:pic>
      <p:pic>
        <p:nvPicPr>
          <p:cNvPr id="3" name="Picture 2">
            <a:extLst>
              <a:ext uri="{FF2B5EF4-FFF2-40B4-BE49-F238E27FC236}">
                <a16:creationId xmlns:a16="http://schemas.microsoft.com/office/drawing/2014/main" id="{9D482D64-3CDD-A313-89D3-D22FBB9553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4659" l="3562" r="97342">
                        <a14:foregroundMark x1="50558" y1="8453" x2="50984" y2="33674"/>
                        <a14:foregroundMark x1="57416" y1="29122" x2="61404" y2="26660"/>
                        <a14:foregroundMark x1="14460" y1="45936" x2="26528" y2="47004"/>
                        <a14:foregroundMark x1="36523" y1="80260" x2="40936" y2="83093"/>
                        <a14:foregroundMark x1="68634" y1="81328" x2="68634" y2="79238"/>
                        <a14:foregroundMark x1="91866" y1="43846" x2="76236" y2="46307"/>
                      </a14:backgroundRemoval>
                    </a14:imgEffect>
                  </a14:imgLayer>
                </a14:imgProps>
              </a:ext>
            </a:extLst>
          </a:blip>
          <a:stretch>
            <a:fillRect/>
          </a:stretch>
        </p:blipFill>
        <p:spPr>
          <a:xfrm>
            <a:off x="426505" y="3735086"/>
            <a:ext cx="2895523" cy="3314227"/>
          </a:xfrm>
          <a:prstGeom prst="rect">
            <a:avLst/>
          </a:prstGeom>
        </p:spPr>
      </p:pic>
    </p:spTree>
    <p:extLst>
      <p:ext uri="{BB962C8B-B14F-4D97-AF65-F5344CB8AC3E}">
        <p14:creationId xmlns:p14="http://schemas.microsoft.com/office/powerpoint/2010/main" val="27142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516E41-9B30-69B2-11B9-6377E47218F1}"/>
              </a:ext>
            </a:extLst>
          </p:cNvPr>
          <p:cNvSpPr/>
          <p:nvPr/>
        </p:nvSpPr>
        <p:spPr>
          <a:xfrm>
            <a:off x="652670" y="1224547"/>
            <a:ext cx="10869049" cy="3169920"/>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862BBB3-2E7F-1BE9-4C81-04328A5C659B}"/>
              </a:ext>
            </a:extLst>
          </p:cNvPr>
          <p:cNvSpPr/>
          <p:nvPr/>
        </p:nvSpPr>
        <p:spPr>
          <a:xfrm>
            <a:off x="661884" y="4484599"/>
            <a:ext cx="10859835" cy="1641881"/>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3965F5E-B533-3A61-17EE-131ACF3FA636}"/>
              </a:ext>
            </a:extLst>
          </p:cNvPr>
          <p:cNvSpPr/>
          <p:nvPr/>
        </p:nvSpPr>
        <p:spPr>
          <a:xfrm>
            <a:off x="529485" y="8198372"/>
            <a:ext cx="10135865" cy="1907730"/>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A881192-711A-D9D3-2AF2-FFBD0ABEAD03}"/>
              </a:ext>
            </a:extLst>
          </p:cNvPr>
          <p:cNvSpPr txBox="1"/>
          <p:nvPr/>
        </p:nvSpPr>
        <p:spPr>
          <a:xfrm>
            <a:off x="789551" y="1224547"/>
            <a:ext cx="10732168" cy="5478423"/>
          </a:xfrm>
          <a:prstGeom prst="rect">
            <a:avLst/>
          </a:prstGeom>
          <a:noFill/>
        </p:spPr>
        <p:txBody>
          <a:bodyPr wrap="square">
            <a:spAutoFit/>
          </a:bodyPr>
          <a:lstStyle/>
          <a:p>
            <a:pPr algn="just"/>
            <a:r>
              <a:rPr lang="en-US" sz="2500" b="1" dirty="0">
                <a:latin typeface="Cambria" panose="02040503050406030204" pitchFamily="18" charset="0"/>
              </a:rPr>
              <a:t>	</a:t>
            </a:r>
            <a:r>
              <a:rPr lang="vi-VN" sz="2500" b="1" dirty="0">
                <a:latin typeface="Cambria" panose="02040503050406030204" pitchFamily="18"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a:t>
            </a:r>
            <a:r>
              <a:rPr lang="en-US" sz="2500" b="1" dirty="0" err="1">
                <a:latin typeface="Cambria" panose="02040503050406030204" pitchFamily="18" charset="0"/>
              </a:rPr>
              <a:t>hiểm</a:t>
            </a:r>
            <a:r>
              <a:rPr lang="en-US" sz="2500" b="1" dirty="0">
                <a:latin typeface="Cambria" panose="02040503050406030204" pitchFamily="18" charset="0"/>
              </a:rPr>
              <a:t> </a:t>
            </a:r>
            <a:r>
              <a:rPr lang="en-US" sz="2500" b="1" dirty="0" err="1">
                <a:latin typeface="Cambria" panose="02040503050406030204" pitchFamily="18" charset="0"/>
              </a:rPr>
              <a:t>nguy</a:t>
            </a:r>
            <a:r>
              <a:rPr lang="vi-VN" sz="2500" b="1" dirty="0">
                <a:latin typeface="Cambria" panose="02040503050406030204" pitchFamily="18" charset="0"/>
              </a:rPr>
              <a:t>. Giờ đây, rô-bốt đã có thể di chuyển vật nặng, có thể chữa cháy, cứu nạn, thăm dò vũ trụ, khám phá đại dương,...</a:t>
            </a:r>
            <a:endParaRPr lang="en-US" sz="2500" b="1" dirty="0">
              <a:latin typeface="Cambria" panose="02040503050406030204" pitchFamily="18" charset="0"/>
            </a:endParaRPr>
          </a:p>
          <a:p>
            <a:pPr algn="just"/>
            <a:endParaRPr lang="vi-VN" sz="2500" b="1" dirty="0">
              <a:latin typeface="Cambria" panose="02040503050406030204" pitchFamily="18" charset="0"/>
            </a:endParaRPr>
          </a:p>
          <a:p>
            <a:r>
              <a:rPr lang="en-US" sz="2500" b="1" dirty="0">
                <a:latin typeface="Cambria" panose="02040503050406030204" pitchFamily="18" charset="0"/>
              </a:rPr>
              <a:t>	</a:t>
            </a:r>
            <a:r>
              <a:rPr lang="vi-VN" sz="2500" b="1" dirty="0">
                <a:latin typeface="Cambria" panose="02040503050406030204" pitchFamily="18" charset="0"/>
              </a:rPr>
              <a:t>Rô-bốt còn được tạo ra để giúp chúng ta những việc thường ngày: rửa bát, quét nhà, bán hàng,... Dự báo, không bao lâu nữa, rô-bốt sẽ được sử dụng rộng rãi trong đời sống.</a:t>
            </a:r>
          </a:p>
          <a:p>
            <a:br>
              <a:rPr lang="vi-VN" sz="2500" b="1" dirty="0">
                <a:latin typeface="Cambria" panose="02040503050406030204" pitchFamily="18" charset="0"/>
              </a:rPr>
            </a:br>
            <a:endParaRPr lang="vi-VN" sz="2500" b="1" i="0" dirty="0">
              <a:effectLst/>
              <a:latin typeface="Cambria" panose="02040503050406030204" pitchFamily="18" charset="0"/>
            </a:endParaRPr>
          </a:p>
        </p:txBody>
      </p:sp>
      <p:pic>
        <p:nvPicPr>
          <p:cNvPr id="10" name="Picture 9">
            <a:extLst>
              <a:ext uri="{FF2B5EF4-FFF2-40B4-BE49-F238E27FC236}">
                <a16:creationId xmlns:a16="http://schemas.microsoft.com/office/drawing/2014/main" id="{13CF4A75-117F-EC14-7C35-872F54E7C063}"/>
              </a:ext>
            </a:extLst>
          </p:cNvPr>
          <p:cNvPicPr>
            <a:picLocks noChangeAspect="1"/>
          </p:cNvPicPr>
          <p:nvPr/>
        </p:nvPicPr>
        <p:blipFill>
          <a:blip r:embed="rId2"/>
          <a:stretch>
            <a:fillRect/>
          </a:stretch>
        </p:blipFill>
        <p:spPr>
          <a:xfrm>
            <a:off x="2654183" y="346250"/>
            <a:ext cx="6866021" cy="833231"/>
          </a:xfrm>
          <a:prstGeom prst="rect">
            <a:avLst/>
          </a:prstGeom>
        </p:spPr>
      </p:pic>
      <p:pic>
        <p:nvPicPr>
          <p:cNvPr id="11" name="Picture 10">
            <a:extLst>
              <a:ext uri="{FF2B5EF4-FFF2-40B4-BE49-F238E27FC236}">
                <a16:creationId xmlns:a16="http://schemas.microsoft.com/office/drawing/2014/main" id="{2DC1E7ED-9ED0-504F-1F52-EEBEB641E09A}"/>
              </a:ext>
            </a:extLst>
          </p:cNvPr>
          <p:cNvPicPr>
            <a:picLocks noChangeAspect="1"/>
          </p:cNvPicPr>
          <p:nvPr/>
        </p:nvPicPr>
        <p:blipFill>
          <a:blip r:embed="rId3"/>
          <a:stretch>
            <a:fillRect/>
          </a:stretch>
        </p:blipFill>
        <p:spPr>
          <a:xfrm>
            <a:off x="7932058" y="5540449"/>
            <a:ext cx="3176291" cy="755970"/>
          </a:xfrm>
          <a:prstGeom prst="rect">
            <a:avLst/>
          </a:prstGeom>
        </p:spPr>
      </p:pic>
      <p:pic>
        <p:nvPicPr>
          <p:cNvPr id="2" name="Picture 1">
            <a:extLst>
              <a:ext uri="{FF2B5EF4-FFF2-40B4-BE49-F238E27FC236}">
                <a16:creationId xmlns:a16="http://schemas.microsoft.com/office/drawing/2014/main" id="{A33082FD-780A-78CB-EB47-593A9EEEF638}"/>
              </a:ext>
            </a:extLst>
          </p:cNvPr>
          <p:cNvPicPr>
            <a:picLocks noChangeAspect="1"/>
          </p:cNvPicPr>
          <p:nvPr/>
        </p:nvPicPr>
        <p:blipFill>
          <a:blip r:embed="rId4"/>
          <a:stretch>
            <a:fillRect/>
          </a:stretch>
        </p:blipFill>
        <p:spPr>
          <a:xfrm>
            <a:off x="-16287" y="-191652"/>
            <a:ext cx="2670470" cy="1679418"/>
          </a:xfrm>
          <a:prstGeom prst="rect">
            <a:avLst/>
          </a:prstGeom>
        </p:spPr>
      </p:pic>
    </p:spTree>
    <p:extLst>
      <p:ext uri="{BB962C8B-B14F-4D97-AF65-F5344CB8AC3E}">
        <p14:creationId xmlns:p14="http://schemas.microsoft.com/office/powerpoint/2010/main" val="121040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516E41-9B30-69B2-11B9-6377E47218F1}"/>
              </a:ext>
            </a:extLst>
          </p:cNvPr>
          <p:cNvSpPr/>
          <p:nvPr/>
        </p:nvSpPr>
        <p:spPr>
          <a:xfrm>
            <a:off x="652670" y="1224547"/>
            <a:ext cx="10869049" cy="3169920"/>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862BBB3-2E7F-1BE9-4C81-04328A5C659B}"/>
              </a:ext>
            </a:extLst>
          </p:cNvPr>
          <p:cNvSpPr/>
          <p:nvPr/>
        </p:nvSpPr>
        <p:spPr>
          <a:xfrm>
            <a:off x="661884" y="4484599"/>
            <a:ext cx="10859835" cy="1641881"/>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3965F5E-B533-3A61-17EE-131ACF3FA636}"/>
              </a:ext>
            </a:extLst>
          </p:cNvPr>
          <p:cNvSpPr/>
          <p:nvPr/>
        </p:nvSpPr>
        <p:spPr>
          <a:xfrm>
            <a:off x="529485" y="8198372"/>
            <a:ext cx="10135865" cy="1907730"/>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A881192-711A-D9D3-2AF2-FFBD0ABEAD03}"/>
              </a:ext>
            </a:extLst>
          </p:cNvPr>
          <p:cNvSpPr txBox="1"/>
          <p:nvPr/>
        </p:nvSpPr>
        <p:spPr>
          <a:xfrm>
            <a:off x="789551" y="1224547"/>
            <a:ext cx="10732168" cy="5478423"/>
          </a:xfrm>
          <a:prstGeom prst="rect">
            <a:avLst/>
          </a:prstGeom>
          <a:noFill/>
        </p:spPr>
        <p:txBody>
          <a:bodyPr wrap="square">
            <a:spAutoFit/>
          </a:bodyPr>
          <a:lstStyle/>
          <a:p>
            <a:pPr algn="just"/>
            <a:r>
              <a:rPr lang="en-US" sz="2500" b="1" dirty="0">
                <a:latin typeface="Cambria" panose="02040503050406030204" pitchFamily="18" charset="0"/>
              </a:rPr>
              <a:t>	</a:t>
            </a:r>
            <a:r>
              <a:rPr lang="vi-VN" sz="2500" b="1" dirty="0">
                <a:latin typeface="Cambria" panose="02040503050406030204" pitchFamily="18"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a:t>
            </a:r>
            <a:r>
              <a:rPr lang="en-US" sz="2500" b="1" dirty="0" err="1">
                <a:latin typeface="Cambria" panose="02040503050406030204" pitchFamily="18" charset="0"/>
              </a:rPr>
              <a:t>hiểm</a:t>
            </a:r>
            <a:r>
              <a:rPr lang="en-US" sz="2500" b="1" dirty="0">
                <a:latin typeface="Cambria" panose="02040503050406030204" pitchFamily="18" charset="0"/>
              </a:rPr>
              <a:t> </a:t>
            </a:r>
            <a:r>
              <a:rPr lang="en-US" sz="2500" b="1" dirty="0" err="1">
                <a:latin typeface="Cambria" panose="02040503050406030204" pitchFamily="18" charset="0"/>
              </a:rPr>
              <a:t>nguy</a:t>
            </a:r>
            <a:r>
              <a:rPr lang="vi-VN" sz="2500" b="1" dirty="0">
                <a:latin typeface="Cambria" panose="02040503050406030204" pitchFamily="18" charset="0"/>
              </a:rPr>
              <a:t>. Giờ đây, rô-bốt đã có thể di chuyển vật nặng, có thể chữa cháy, cứu nạn, thăm dò vũ trụ, khám phá đại dương,...</a:t>
            </a:r>
            <a:endParaRPr lang="en-US" sz="2500" b="1" dirty="0">
              <a:latin typeface="Cambria" panose="02040503050406030204" pitchFamily="18" charset="0"/>
            </a:endParaRPr>
          </a:p>
          <a:p>
            <a:pPr algn="just"/>
            <a:endParaRPr lang="vi-VN" sz="2500" b="1" dirty="0">
              <a:latin typeface="Cambria" panose="02040503050406030204" pitchFamily="18" charset="0"/>
            </a:endParaRPr>
          </a:p>
          <a:p>
            <a:r>
              <a:rPr lang="en-US" sz="2500" b="1" dirty="0">
                <a:latin typeface="Cambria" panose="02040503050406030204" pitchFamily="18" charset="0"/>
              </a:rPr>
              <a:t>	</a:t>
            </a:r>
            <a:r>
              <a:rPr lang="vi-VN" sz="2500" b="1" dirty="0">
                <a:latin typeface="Cambria" panose="02040503050406030204" pitchFamily="18" charset="0"/>
              </a:rPr>
              <a:t>Rô-bốt còn được tạo ra để giúp chúng ta những việc thường ngày: rửa bát, quét nhà, bán hàng,... Dự báo, không bao lâu nữa, rô-bốt sẽ được sử dụng rộng rãi trong đời sống.</a:t>
            </a:r>
          </a:p>
          <a:p>
            <a:br>
              <a:rPr lang="vi-VN" sz="2500" b="1" dirty="0">
                <a:latin typeface="Cambria" panose="02040503050406030204" pitchFamily="18" charset="0"/>
              </a:rPr>
            </a:br>
            <a:endParaRPr lang="vi-VN" sz="2500" b="1" i="0" dirty="0">
              <a:effectLst/>
              <a:latin typeface="Cambria" panose="02040503050406030204" pitchFamily="18" charset="0"/>
            </a:endParaRPr>
          </a:p>
        </p:txBody>
      </p:sp>
      <p:pic>
        <p:nvPicPr>
          <p:cNvPr id="10" name="Picture 9">
            <a:extLst>
              <a:ext uri="{FF2B5EF4-FFF2-40B4-BE49-F238E27FC236}">
                <a16:creationId xmlns:a16="http://schemas.microsoft.com/office/drawing/2014/main" id="{13CF4A75-117F-EC14-7C35-872F54E7C063}"/>
              </a:ext>
            </a:extLst>
          </p:cNvPr>
          <p:cNvPicPr>
            <a:picLocks noChangeAspect="1"/>
          </p:cNvPicPr>
          <p:nvPr/>
        </p:nvPicPr>
        <p:blipFill>
          <a:blip r:embed="rId2"/>
          <a:stretch>
            <a:fillRect/>
          </a:stretch>
        </p:blipFill>
        <p:spPr>
          <a:xfrm>
            <a:off x="2654183" y="346250"/>
            <a:ext cx="6866021" cy="833231"/>
          </a:xfrm>
          <a:prstGeom prst="rect">
            <a:avLst/>
          </a:prstGeom>
        </p:spPr>
      </p:pic>
      <p:pic>
        <p:nvPicPr>
          <p:cNvPr id="11" name="Picture 10">
            <a:extLst>
              <a:ext uri="{FF2B5EF4-FFF2-40B4-BE49-F238E27FC236}">
                <a16:creationId xmlns:a16="http://schemas.microsoft.com/office/drawing/2014/main" id="{2DC1E7ED-9ED0-504F-1F52-EEBEB641E09A}"/>
              </a:ext>
            </a:extLst>
          </p:cNvPr>
          <p:cNvPicPr>
            <a:picLocks noChangeAspect="1"/>
          </p:cNvPicPr>
          <p:nvPr/>
        </p:nvPicPr>
        <p:blipFill>
          <a:blip r:embed="rId3"/>
          <a:stretch>
            <a:fillRect/>
          </a:stretch>
        </p:blipFill>
        <p:spPr>
          <a:xfrm>
            <a:off x="7932058" y="5540449"/>
            <a:ext cx="3176291" cy="755970"/>
          </a:xfrm>
          <a:prstGeom prst="rect">
            <a:avLst/>
          </a:prstGeom>
        </p:spPr>
      </p:pic>
      <p:pic>
        <p:nvPicPr>
          <p:cNvPr id="6" name="Picture 5">
            <a:extLst>
              <a:ext uri="{FF2B5EF4-FFF2-40B4-BE49-F238E27FC236}">
                <a16:creationId xmlns:a16="http://schemas.microsoft.com/office/drawing/2014/main" id="{3654A941-1627-72FE-3497-01B34902A6E9}"/>
              </a:ext>
            </a:extLst>
          </p:cNvPr>
          <p:cNvPicPr>
            <a:picLocks noChangeAspect="1"/>
          </p:cNvPicPr>
          <p:nvPr/>
        </p:nvPicPr>
        <p:blipFill>
          <a:blip r:embed="rId4"/>
          <a:stretch>
            <a:fillRect/>
          </a:stretch>
        </p:blipFill>
        <p:spPr>
          <a:xfrm>
            <a:off x="372095" y="-188654"/>
            <a:ext cx="2299701" cy="1686774"/>
          </a:xfrm>
          <a:prstGeom prst="rect">
            <a:avLst/>
          </a:prstGeom>
        </p:spPr>
      </p:pic>
    </p:spTree>
    <p:extLst>
      <p:ext uri="{BB962C8B-B14F-4D97-AF65-F5344CB8AC3E}">
        <p14:creationId xmlns:p14="http://schemas.microsoft.com/office/powerpoint/2010/main" val="31204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47">
            <a:extLst>
              <a:ext uri="{FF2B5EF4-FFF2-40B4-BE49-F238E27FC236}">
                <a16:creationId xmlns:a16="http://schemas.microsoft.com/office/drawing/2014/main" id="{2F40F49B-A74F-AB72-4670-F1C4F9A1AB7F}"/>
              </a:ext>
            </a:extLst>
          </p:cNvPr>
          <p:cNvGrpSpPr/>
          <p:nvPr/>
        </p:nvGrpSpPr>
        <p:grpSpPr>
          <a:xfrm>
            <a:off x="1069728" y="5137302"/>
            <a:ext cx="4694438" cy="985764"/>
            <a:chOff x="3151567" y="4106353"/>
            <a:chExt cx="4182027" cy="1023787"/>
          </a:xfrm>
        </p:grpSpPr>
        <p:grpSp>
          <p:nvGrpSpPr>
            <p:cNvPr id="4" name="组合 31">
              <a:extLst>
                <a:ext uri="{FF2B5EF4-FFF2-40B4-BE49-F238E27FC236}">
                  <a16:creationId xmlns:a16="http://schemas.microsoft.com/office/drawing/2014/main" id="{5D588CA4-372D-7A07-B9E5-A5EFEB44A9D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B61387A2-2D7E-C3D1-730E-30685D4C3AE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7" name="圆角矩形 33">
                <a:extLst>
                  <a:ext uri="{FF2B5EF4-FFF2-40B4-BE49-F238E27FC236}">
                    <a16:creationId xmlns:a16="http://schemas.microsoft.com/office/drawing/2014/main" id="{83B87382-CE9D-EDF3-62D3-369C85F051B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 name="文本框 41">
              <a:extLst>
                <a:ext uri="{FF2B5EF4-FFF2-40B4-BE49-F238E27FC236}">
                  <a16:creationId xmlns:a16="http://schemas.microsoft.com/office/drawing/2014/main" id="{4BC1B639-5A51-EE40-7C5D-9D39C22429D3}"/>
                </a:ext>
              </a:extLst>
            </p:cNvPr>
            <p:cNvSpPr txBox="1"/>
            <p:nvPr/>
          </p:nvSpPr>
          <p:spPr>
            <a:xfrm>
              <a:off x="4099954" y="4240935"/>
              <a:ext cx="2285249"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Viễn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tưởng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8" name="Picture 7">
            <a:extLst>
              <a:ext uri="{FF2B5EF4-FFF2-40B4-BE49-F238E27FC236}">
                <a16:creationId xmlns:a16="http://schemas.microsoft.com/office/drawing/2014/main" id="{027B0020-8E57-B6B5-0E23-4326CFAD05F2}"/>
              </a:ext>
            </a:extLst>
          </p:cNvPr>
          <p:cNvPicPr>
            <a:picLocks noChangeAspect="1"/>
          </p:cNvPicPr>
          <p:nvPr/>
        </p:nvPicPr>
        <p:blipFill>
          <a:blip r:embed="rId2"/>
          <a:stretch>
            <a:fillRect/>
          </a:stretch>
        </p:blipFill>
        <p:spPr>
          <a:xfrm>
            <a:off x="4192857" y="423136"/>
            <a:ext cx="4049593" cy="1222353"/>
          </a:xfrm>
          <a:prstGeom prst="rect">
            <a:avLst/>
          </a:prstGeom>
        </p:spPr>
      </p:pic>
      <p:sp>
        <p:nvSpPr>
          <p:cNvPr id="9" name="TextBox 8">
            <a:extLst>
              <a:ext uri="{FF2B5EF4-FFF2-40B4-BE49-F238E27FC236}">
                <a16:creationId xmlns:a16="http://schemas.microsoft.com/office/drawing/2014/main" id="{036F5D89-0D87-BE7C-70F6-0F2A1F7A2836}"/>
              </a:ext>
            </a:extLst>
          </p:cNvPr>
          <p:cNvSpPr txBox="1"/>
          <p:nvPr/>
        </p:nvSpPr>
        <p:spPr>
          <a:xfrm>
            <a:off x="5432976" y="5090312"/>
            <a:ext cx="5896664" cy="954107"/>
          </a:xfrm>
          <a:prstGeom prst="rect">
            <a:avLst/>
          </a:prstGeom>
          <a:noFill/>
        </p:spPr>
        <p:txBody>
          <a:bodyPr wrap="square">
            <a:spAutoFit/>
          </a:bodyPr>
          <a:lstStyle/>
          <a:p>
            <a:pPr algn="ctr"/>
            <a:r>
              <a:rPr lang="en-US" sz="2800" b="1" i="0" dirty="0" err="1">
                <a:solidFill>
                  <a:srgbClr val="000000"/>
                </a:solidFill>
                <a:effectLst/>
                <a:latin typeface="Cambria" panose="02040503050406030204" pitchFamily="18" charset="0"/>
              </a:rPr>
              <a:t>Tưởng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tượng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về</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những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điều</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có</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trong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tương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lai</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xa</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xôi</a:t>
            </a:r>
            <a:r>
              <a:rPr lang="en-US" sz="2800" b="1" i="0" dirty="0">
                <a:solidFill>
                  <a:srgbClr val="000000"/>
                </a:solidFill>
                <a:effectLst/>
                <a:latin typeface="Cambria" panose="02040503050406030204" pitchFamily="18" charset="0"/>
              </a:rPr>
              <a:t>.</a:t>
            </a:r>
            <a:endParaRPr lang="en-US" sz="2800" b="1" dirty="0">
              <a:latin typeface="Cambria" panose="02040503050406030204" pitchFamily="18" charset="0"/>
            </a:endParaRPr>
          </a:p>
        </p:txBody>
      </p:sp>
      <p:sp>
        <p:nvSpPr>
          <p:cNvPr id="2" name="AutoShape 4" descr="Cuộc thi làm phim ngắn khoa học viễn tưởng SCI - FI - Arena Multimedia -  Đào tạo Thiết kế chuẩn Quốc tế">
            <a:extLst>
              <a:ext uri="{FF2B5EF4-FFF2-40B4-BE49-F238E27FC236}">
                <a16:creationId xmlns:a16="http://schemas.microsoft.com/office/drawing/2014/main" id="{9A636D9B-FE48-6482-D2ED-39341E52197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6497D29B-F3CD-4496-7BB0-AE4D6482F3AA}"/>
              </a:ext>
            </a:extLst>
          </p:cNvPr>
          <p:cNvPicPr>
            <a:picLocks noChangeAspect="1"/>
          </p:cNvPicPr>
          <p:nvPr/>
        </p:nvPicPr>
        <p:blipFill>
          <a:blip r:embed="rId3"/>
          <a:stretch>
            <a:fillRect/>
          </a:stretch>
        </p:blipFill>
        <p:spPr>
          <a:xfrm>
            <a:off x="3238167" y="1485369"/>
            <a:ext cx="5715665" cy="3572291"/>
          </a:xfrm>
          <a:prstGeom prst="rect">
            <a:avLst/>
          </a:prstGeom>
        </p:spPr>
      </p:pic>
    </p:spTree>
    <p:extLst>
      <p:ext uri="{BB962C8B-B14F-4D97-AF65-F5344CB8AC3E}">
        <p14:creationId xmlns:p14="http://schemas.microsoft.com/office/powerpoint/2010/main" val="44555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47">
            <a:extLst>
              <a:ext uri="{FF2B5EF4-FFF2-40B4-BE49-F238E27FC236}">
                <a16:creationId xmlns:a16="http://schemas.microsoft.com/office/drawing/2014/main" id="{2F40F49B-A74F-AB72-4670-F1C4F9A1AB7F}"/>
              </a:ext>
            </a:extLst>
          </p:cNvPr>
          <p:cNvGrpSpPr/>
          <p:nvPr/>
        </p:nvGrpSpPr>
        <p:grpSpPr>
          <a:xfrm>
            <a:off x="1069728" y="5137302"/>
            <a:ext cx="4694438" cy="985764"/>
            <a:chOff x="3151567" y="4106353"/>
            <a:chExt cx="4182027" cy="1023787"/>
          </a:xfrm>
        </p:grpSpPr>
        <p:grpSp>
          <p:nvGrpSpPr>
            <p:cNvPr id="4" name="组合 31">
              <a:extLst>
                <a:ext uri="{FF2B5EF4-FFF2-40B4-BE49-F238E27FC236}">
                  <a16:creationId xmlns:a16="http://schemas.microsoft.com/office/drawing/2014/main" id="{5D588CA4-372D-7A07-B9E5-A5EFEB44A9D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B61387A2-2D7E-C3D1-730E-30685D4C3AE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7" name="圆角矩形 33">
                <a:extLst>
                  <a:ext uri="{FF2B5EF4-FFF2-40B4-BE49-F238E27FC236}">
                    <a16:creationId xmlns:a16="http://schemas.microsoft.com/office/drawing/2014/main" id="{83B87382-CE9D-EDF3-62D3-369C85F051B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 name="文本框 41">
              <a:extLst>
                <a:ext uri="{FF2B5EF4-FFF2-40B4-BE49-F238E27FC236}">
                  <a16:creationId xmlns:a16="http://schemas.microsoft.com/office/drawing/2014/main" id="{4BC1B639-5A51-EE40-7C5D-9D39C22429D3}"/>
                </a:ext>
              </a:extLst>
            </p:cNvPr>
            <p:cNvSpPr txBox="1"/>
            <p:nvPr/>
          </p:nvSpPr>
          <p:spPr>
            <a:xfrm>
              <a:off x="4373568" y="4240935"/>
              <a:ext cx="1738028"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Cứu</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nạn</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8" name="Picture 7">
            <a:extLst>
              <a:ext uri="{FF2B5EF4-FFF2-40B4-BE49-F238E27FC236}">
                <a16:creationId xmlns:a16="http://schemas.microsoft.com/office/drawing/2014/main" id="{027B0020-8E57-B6B5-0E23-4326CFAD05F2}"/>
              </a:ext>
            </a:extLst>
          </p:cNvPr>
          <p:cNvPicPr>
            <a:picLocks noChangeAspect="1"/>
          </p:cNvPicPr>
          <p:nvPr/>
        </p:nvPicPr>
        <p:blipFill>
          <a:blip r:embed="rId2"/>
          <a:stretch>
            <a:fillRect/>
          </a:stretch>
        </p:blipFill>
        <p:spPr>
          <a:xfrm>
            <a:off x="4192857" y="423136"/>
            <a:ext cx="4049593" cy="1222353"/>
          </a:xfrm>
          <a:prstGeom prst="rect">
            <a:avLst/>
          </a:prstGeom>
        </p:spPr>
      </p:pic>
      <p:sp>
        <p:nvSpPr>
          <p:cNvPr id="9" name="TextBox 8">
            <a:extLst>
              <a:ext uri="{FF2B5EF4-FFF2-40B4-BE49-F238E27FC236}">
                <a16:creationId xmlns:a16="http://schemas.microsoft.com/office/drawing/2014/main" id="{036F5D89-0D87-BE7C-70F6-0F2A1F7A2836}"/>
              </a:ext>
            </a:extLst>
          </p:cNvPr>
          <p:cNvSpPr txBox="1"/>
          <p:nvPr/>
        </p:nvSpPr>
        <p:spPr>
          <a:xfrm>
            <a:off x="5938814" y="5168959"/>
            <a:ext cx="4839433" cy="954107"/>
          </a:xfrm>
          <a:prstGeom prst="rect">
            <a:avLst/>
          </a:prstGeom>
          <a:noFill/>
        </p:spPr>
        <p:txBody>
          <a:bodyPr wrap="square">
            <a:spAutoFit/>
          </a:bodyPr>
          <a:lstStyle/>
          <a:p>
            <a:pPr algn="ctr"/>
            <a:r>
              <a:rPr lang="en-US" sz="2800" b="1" i="0" dirty="0" err="1">
                <a:solidFill>
                  <a:srgbClr val="000000"/>
                </a:solidFill>
                <a:effectLst/>
                <a:latin typeface="Cambria" panose="02040503050406030204" pitchFamily="18" charset="0"/>
              </a:rPr>
              <a:t>Cứu</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người</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bị</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nạn</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thoát</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khỏi</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nguy</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hiểm</a:t>
            </a:r>
            <a:endParaRPr lang="en-US" sz="2800" b="1" dirty="0">
              <a:latin typeface="Cambria" panose="02040503050406030204" pitchFamily="18" charset="0"/>
            </a:endParaRPr>
          </a:p>
        </p:txBody>
      </p:sp>
      <p:pic>
        <p:nvPicPr>
          <p:cNvPr id="3074" name="Picture 2" descr="Có bắt buộc người chỉ huy cứu nạn cứu hộ phải là người có chức vụ">
            <a:extLst>
              <a:ext uri="{FF2B5EF4-FFF2-40B4-BE49-F238E27FC236}">
                <a16:creationId xmlns:a16="http://schemas.microsoft.com/office/drawing/2014/main" id="{F76CB53E-4E6E-1CC8-B5D4-8581CD733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294167"/>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89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47">
            <a:extLst>
              <a:ext uri="{FF2B5EF4-FFF2-40B4-BE49-F238E27FC236}">
                <a16:creationId xmlns:a16="http://schemas.microsoft.com/office/drawing/2014/main" id="{2F40F49B-A74F-AB72-4670-F1C4F9A1AB7F}"/>
              </a:ext>
            </a:extLst>
          </p:cNvPr>
          <p:cNvGrpSpPr/>
          <p:nvPr/>
        </p:nvGrpSpPr>
        <p:grpSpPr>
          <a:xfrm>
            <a:off x="1069728" y="5137302"/>
            <a:ext cx="4694438" cy="985764"/>
            <a:chOff x="3151567" y="4106353"/>
            <a:chExt cx="4182027" cy="1023787"/>
          </a:xfrm>
        </p:grpSpPr>
        <p:grpSp>
          <p:nvGrpSpPr>
            <p:cNvPr id="4" name="组合 31">
              <a:extLst>
                <a:ext uri="{FF2B5EF4-FFF2-40B4-BE49-F238E27FC236}">
                  <a16:creationId xmlns:a16="http://schemas.microsoft.com/office/drawing/2014/main" id="{5D588CA4-372D-7A07-B9E5-A5EFEB44A9D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B61387A2-2D7E-C3D1-730E-30685D4C3AE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7" name="圆角矩形 33">
                <a:extLst>
                  <a:ext uri="{FF2B5EF4-FFF2-40B4-BE49-F238E27FC236}">
                    <a16:creationId xmlns:a16="http://schemas.microsoft.com/office/drawing/2014/main" id="{83B87382-CE9D-EDF3-62D3-369C85F051B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 name="文本框 41">
              <a:extLst>
                <a:ext uri="{FF2B5EF4-FFF2-40B4-BE49-F238E27FC236}">
                  <a16:creationId xmlns:a16="http://schemas.microsoft.com/office/drawing/2014/main" id="{4BC1B639-5A51-EE40-7C5D-9D39C22429D3}"/>
                </a:ext>
              </a:extLst>
            </p:cNvPr>
            <p:cNvSpPr txBox="1"/>
            <p:nvPr/>
          </p:nvSpPr>
          <p:spPr>
            <a:xfrm>
              <a:off x="4575148" y="4240935"/>
              <a:ext cx="1334867"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Vũ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trụ</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8" name="Picture 7">
            <a:extLst>
              <a:ext uri="{FF2B5EF4-FFF2-40B4-BE49-F238E27FC236}">
                <a16:creationId xmlns:a16="http://schemas.microsoft.com/office/drawing/2014/main" id="{027B0020-8E57-B6B5-0E23-4326CFAD05F2}"/>
              </a:ext>
            </a:extLst>
          </p:cNvPr>
          <p:cNvPicPr>
            <a:picLocks noChangeAspect="1"/>
          </p:cNvPicPr>
          <p:nvPr/>
        </p:nvPicPr>
        <p:blipFill>
          <a:blip r:embed="rId2"/>
          <a:stretch>
            <a:fillRect/>
          </a:stretch>
        </p:blipFill>
        <p:spPr>
          <a:xfrm>
            <a:off x="4192857" y="423136"/>
            <a:ext cx="4049593" cy="1222353"/>
          </a:xfrm>
          <a:prstGeom prst="rect">
            <a:avLst/>
          </a:prstGeom>
        </p:spPr>
      </p:pic>
      <p:sp>
        <p:nvSpPr>
          <p:cNvPr id="9" name="TextBox 8">
            <a:extLst>
              <a:ext uri="{FF2B5EF4-FFF2-40B4-BE49-F238E27FC236}">
                <a16:creationId xmlns:a16="http://schemas.microsoft.com/office/drawing/2014/main" id="{036F5D89-0D87-BE7C-70F6-0F2A1F7A2836}"/>
              </a:ext>
            </a:extLst>
          </p:cNvPr>
          <p:cNvSpPr txBox="1"/>
          <p:nvPr/>
        </p:nvSpPr>
        <p:spPr>
          <a:xfrm>
            <a:off x="5432976" y="5090312"/>
            <a:ext cx="5896664" cy="954107"/>
          </a:xfrm>
          <a:prstGeom prst="rect">
            <a:avLst/>
          </a:prstGeom>
          <a:noFill/>
        </p:spPr>
        <p:txBody>
          <a:bodyPr wrap="square">
            <a:spAutoFit/>
          </a:bodyPr>
          <a:lstStyle/>
          <a:p>
            <a:pPr algn="ctr"/>
            <a:r>
              <a:rPr lang="en-US" sz="2800" b="1" i="0" dirty="0" err="1">
                <a:solidFill>
                  <a:srgbClr val="000000"/>
                </a:solidFill>
                <a:effectLst/>
                <a:latin typeface="Cambria" panose="02040503050406030204" pitchFamily="18" charset="0"/>
              </a:rPr>
              <a:t>Khoảng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không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gian</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mênh</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mông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chứa</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các</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thiên</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hà</a:t>
            </a:r>
            <a:r>
              <a:rPr lang="en-US" sz="2800" b="1" i="0" dirty="0">
                <a:solidFill>
                  <a:srgbClr val="000000"/>
                </a:solidFill>
                <a:effectLst/>
                <a:latin typeface="Cambria" panose="02040503050406030204" pitchFamily="18" charset="0"/>
              </a:rPr>
              <a:t>.</a:t>
            </a:r>
            <a:endParaRPr lang="en-US" sz="2800" b="1" dirty="0">
              <a:latin typeface="Cambria" panose="02040503050406030204" pitchFamily="18" charset="0"/>
            </a:endParaRPr>
          </a:p>
        </p:txBody>
      </p:sp>
      <p:pic>
        <p:nvPicPr>
          <p:cNvPr id="4098" name="Picture 2" descr="1001 thắc mắc: Vì sao không gian vũ trụ tối đen dù có nhiều ngôi sao chiếu  sáng?">
            <a:extLst>
              <a:ext uri="{FF2B5EF4-FFF2-40B4-BE49-F238E27FC236}">
                <a16:creationId xmlns:a16="http://schemas.microsoft.com/office/drawing/2014/main" id="{A6D9EDCF-ED22-943C-BA1C-1354B9B1C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590" y="1496391"/>
            <a:ext cx="5367307" cy="357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20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47">
            <a:extLst>
              <a:ext uri="{FF2B5EF4-FFF2-40B4-BE49-F238E27FC236}">
                <a16:creationId xmlns:a16="http://schemas.microsoft.com/office/drawing/2014/main" id="{2F40F49B-A74F-AB72-4670-F1C4F9A1AB7F}"/>
              </a:ext>
            </a:extLst>
          </p:cNvPr>
          <p:cNvGrpSpPr/>
          <p:nvPr/>
        </p:nvGrpSpPr>
        <p:grpSpPr>
          <a:xfrm>
            <a:off x="1069728" y="5137302"/>
            <a:ext cx="4694438" cy="985764"/>
            <a:chOff x="3151567" y="4106353"/>
            <a:chExt cx="4182027" cy="1023787"/>
          </a:xfrm>
        </p:grpSpPr>
        <p:grpSp>
          <p:nvGrpSpPr>
            <p:cNvPr id="4" name="组合 31">
              <a:extLst>
                <a:ext uri="{FF2B5EF4-FFF2-40B4-BE49-F238E27FC236}">
                  <a16:creationId xmlns:a16="http://schemas.microsoft.com/office/drawing/2014/main" id="{5D588CA4-372D-7A07-B9E5-A5EFEB44A9D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B61387A2-2D7E-C3D1-730E-30685D4C3AE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7" name="圆角矩形 33">
                <a:extLst>
                  <a:ext uri="{FF2B5EF4-FFF2-40B4-BE49-F238E27FC236}">
                    <a16:creationId xmlns:a16="http://schemas.microsoft.com/office/drawing/2014/main" id="{83B87382-CE9D-EDF3-62D3-369C85F051B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 name="文本框 41">
              <a:extLst>
                <a:ext uri="{FF2B5EF4-FFF2-40B4-BE49-F238E27FC236}">
                  <a16:creationId xmlns:a16="http://schemas.microsoft.com/office/drawing/2014/main" id="{4BC1B639-5A51-EE40-7C5D-9D39C22429D3}"/>
                </a:ext>
              </a:extLst>
            </p:cNvPr>
            <p:cNvSpPr txBox="1"/>
            <p:nvPr/>
          </p:nvSpPr>
          <p:spPr>
            <a:xfrm>
              <a:off x="4477728" y="4240935"/>
              <a:ext cx="1529707"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Dự</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báo</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8" name="Picture 7">
            <a:extLst>
              <a:ext uri="{FF2B5EF4-FFF2-40B4-BE49-F238E27FC236}">
                <a16:creationId xmlns:a16="http://schemas.microsoft.com/office/drawing/2014/main" id="{027B0020-8E57-B6B5-0E23-4326CFAD05F2}"/>
              </a:ext>
            </a:extLst>
          </p:cNvPr>
          <p:cNvPicPr>
            <a:picLocks noChangeAspect="1"/>
          </p:cNvPicPr>
          <p:nvPr/>
        </p:nvPicPr>
        <p:blipFill>
          <a:blip r:embed="rId2"/>
          <a:stretch>
            <a:fillRect/>
          </a:stretch>
        </p:blipFill>
        <p:spPr>
          <a:xfrm>
            <a:off x="4192857" y="423136"/>
            <a:ext cx="4049593" cy="1222353"/>
          </a:xfrm>
          <a:prstGeom prst="rect">
            <a:avLst/>
          </a:prstGeom>
        </p:spPr>
      </p:pic>
      <p:sp>
        <p:nvSpPr>
          <p:cNvPr id="9" name="TextBox 8">
            <a:extLst>
              <a:ext uri="{FF2B5EF4-FFF2-40B4-BE49-F238E27FC236}">
                <a16:creationId xmlns:a16="http://schemas.microsoft.com/office/drawing/2014/main" id="{036F5D89-0D87-BE7C-70F6-0F2A1F7A2836}"/>
              </a:ext>
            </a:extLst>
          </p:cNvPr>
          <p:cNvSpPr txBox="1"/>
          <p:nvPr/>
        </p:nvSpPr>
        <p:spPr>
          <a:xfrm>
            <a:off x="5432976" y="5090312"/>
            <a:ext cx="5896664" cy="954107"/>
          </a:xfrm>
          <a:prstGeom prst="rect">
            <a:avLst/>
          </a:prstGeom>
          <a:noFill/>
        </p:spPr>
        <p:txBody>
          <a:bodyPr wrap="square">
            <a:spAutoFit/>
          </a:bodyPr>
          <a:lstStyle/>
          <a:p>
            <a:pPr algn="ctr"/>
            <a:r>
              <a:rPr lang="en-US" sz="2800" b="1" i="0" dirty="0" err="1">
                <a:solidFill>
                  <a:srgbClr val="000000"/>
                </a:solidFill>
                <a:effectLst/>
                <a:latin typeface="Cambria" panose="02040503050406030204" pitchFamily="18" charset="0"/>
              </a:rPr>
              <a:t>Báo</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trước</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những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điều</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có</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nhiều</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khả</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năng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sẽ</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xảy</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ra.</a:t>
            </a:r>
            <a:endParaRPr lang="en-US" sz="2800" b="1" dirty="0">
              <a:latin typeface="Cambria" panose="02040503050406030204" pitchFamily="18" charset="0"/>
            </a:endParaRPr>
          </a:p>
        </p:txBody>
      </p:sp>
      <p:pic>
        <p:nvPicPr>
          <p:cNvPr id="5122" name="Picture 2" descr="Dự báo thời tiết">
            <a:extLst>
              <a:ext uri="{FF2B5EF4-FFF2-40B4-BE49-F238E27FC236}">
                <a16:creationId xmlns:a16="http://schemas.microsoft.com/office/drawing/2014/main" id="{654CA128-D061-65C6-7372-379203DD7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946" y="1385015"/>
            <a:ext cx="5384462" cy="33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46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9D5EF5-7575-0A0E-528C-5B086469C1DF}"/>
              </a:ext>
            </a:extLst>
          </p:cNvPr>
          <p:cNvPicPr>
            <a:picLocks noChangeAspect="1"/>
          </p:cNvPicPr>
          <p:nvPr/>
        </p:nvPicPr>
        <p:blipFill>
          <a:blip r:embed="rId2"/>
          <a:stretch>
            <a:fillRect/>
          </a:stretch>
        </p:blipFill>
        <p:spPr>
          <a:xfrm>
            <a:off x="2510203" y="870569"/>
            <a:ext cx="7413379" cy="5809992"/>
          </a:xfrm>
          <a:prstGeom prst="rect">
            <a:avLst/>
          </a:prstGeom>
        </p:spPr>
      </p:pic>
    </p:spTree>
    <p:extLst>
      <p:ext uri="{BB962C8B-B14F-4D97-AF65-F5344CB8AC3E}">
        <p14:creationId xmlns:p14="http://schemas.microsoft.com/office/powerpoint/2010/main" val="2171968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C611E3-AD05-4385-BADB-BB47D24B78A7}"/>
              </a:ext>
            </a:extLst>
          </p:cNvPr>
          <p:cNvPicPr>
            <a:picLocks noChangeAspect="1"/>
          </p:cNvPicPr>
          <p:nvPr/>
        </p:nvPicPr>
        <p:blipFill>
          <a:blip r:embed="rId2"/>
          <a:stretch>
            <a:fillRect/>
          </a:stretch>
        </p:blipFill>
        <p:spPr>
          <a:xfrm>
            <a:off x="2133256" y="954318"/>
            <a:ext cx="7925487" cy="5389331"/>
          </a:xfrm>
          <a:prstGeom prst="rect">
            <a:avLst/>
          </a:prstGeom>
        </p:spPr>
      </p:pic>
    </p:spTree>
    <p:extLst>
      <p:ext uri="{BB962C8B-B14F-4D97-AF65-F5344CB8AC3E}">
        <p14:creationId xmlns:p14="http://schemas.microsoft.com/office/powerpoint/2010/main" val="3421163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5DA748-CC11-CF81-B20F-72AC0C41F203}"/>
              </a:ext>
            </a:extLst>
          </p:cNvPr>
          <p:cNvGrpSpPr/>
          <p:nvPr/>
        </p:nvGrpSpPr>
        <p:grpSpPr>
          <a:xfrm>
            <a:off x="3078514" y="894408"/>
            <a:ext cx="7878725" cy="1916171"/>
            <a:chOff x="2505740" y="798716"/>
            <a:chExt cx="7878725" cy="1916171"/>
          </a:xfrm>
        </p:grpSpPr>
        <p:grpSp>
          <p:nvGrpSpPr>
            <p:cNvPr id="3" name="组合 31">
              <a:extLst>
                <a:ext uri="{FF2B5EF4-FFF2-40B4-BE49-F238E27FC236}">
                  <a16:creationId xmlns:a16="http://schemas.microsoft.com/office/drawing/2014/main" id="{A3592F42-832D-863D-D5BF-771CF9740431}"/>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10DB515A-A970-AA2B-47EE-652ACFBBF3F4}"/>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630FED15-49E1-2F80-975A-032A87FC8317}"/>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0ECADA2A-3A4F-FA1C-D5E5-236970297FB7}"/>
                </a:ext>
              </a:extLst>
            </p:cNvPr>
            <p:cNvSpPr txBox="1"/>
            <p:nvPr/>
          </p:nvSpPr>
          <p:spPr>
            <a:xfrm>
              <a:off x="3049386" y="1156638"/>
              <a:ext cx="6636874"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Nhân</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vật</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người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máy</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rô-bốt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xuất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hiện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lần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đầu</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tiên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khi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nào</a:t>
              </a:r>
              <a:r>
                <a:rPr lang="en-US" sz="3600" b="1" dirty="0">
                  <a:solidFill>
                    <a:srgbClr val="127366"/>
                  </a:solidFill>
                  <a:latin typeface="Cambria" panose="02040503050406030204" pitchFamily="18" charset="0"/>
                </a:rPr>
                <a:t>?</a:t>
              </a:r>
            </a:p>
          </p:txBody>
        </p:sp>
      </p:grpSp>
      <p:sp>
        <p:nvSpPr>
          <p:cNvPr id="7" name="TextBox 6">
            <a:extLst>
              <a:ext uri="{FF2B5EF4-FFF2-40B4-BE49-F238E27FC236}">
                <a16:creationId xmlns:a16="http://schemas.microsoft.com/office/drawing/2014/main" id="{BA76D532-7BE6-B9B7-70D6-EEFAFC435D9C}"/>
              </a:ext>
            </a:extLst>
          </p:cNvPr>
          <p:cNvSpPr txBox="1"/>
          <p:nvPr/>
        </p:nvSpPr>
        <p:spPr>
          <a:xfrm>
            <a:off x="1573619" y="3044698"/>
            <a:ext cx="9189326" cy="1446550"/>
          </a:xfrm>
          <a:prstGeom prst="rect">
            <a:avLst/>
          </a:prstGeom>
          <a:noFill/>
        </p:spPr>
        <p:txBody>
          <a:bodyPr wrap="square">
            <a:spAutoFit/>
          </a:bodyPr>
          <a:lstStyle/>
          <a:p>
            <a:pPr algn="ctr"/>
            <a:r>
              <a:rPr lang="en-US" sz="4400" b="1" i="0" dirty="0" err="1">
                <a:solidFill>
                  <a:srgbClr val="000000"/>
                </a:solidFill>
                <a:effectLst/>
                <a:latin typeface="Cambria" panose="02040503050406030204" pitchFamily="18" charset="0"/>
              </a:rPr>
              <a:t>Nhân</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vật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người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máy</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rô-bốt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xuất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hiện</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lần</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đầu</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tiên</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vào</a:t>
            </a:r>
            <a:r>
              <a:rPr lang="en-US" sz="4400" b="1" i="0" dirty="0">
                <a:solidFill>
                  <a:srgbClr val="000000"/>
                </a:solidFill>
                <a:effectLst/>
                <a:latin typeface="Cambria" panose="02040503050406030204" pitchFamily="18" charset="0"/>
              </a:rPr>
              <a:t> 1920</a:t>
            </a:r>
            <a:r>
              <a:rPr lang="vi-VN" sz="4400" b="1" i="0" dirty="0">
                <a:solidFill>
                  <a:srgbClr val="000000"/>
                </a:solidFill>
                <a:effectLst/>
                <a:latin typeface="Cambria" panose="02040503050406030204" pitchFamily="18" charset="0"/>
              </a:rPr>
              <a:t>.</a:t>
            </a:r>
            <a:endParaRPr lang="en-US" sz="4400" b="1" dirty="0">
              <a:latin typeface="Cambria" panose="02040503050406030204" pitchFamily="18" charset="0"/>
            </a:endParaRPr>
          </a:p>
        </p:txBody>
      </p:sp>
      <p:pic>
        <p:nvPicPr>
          <p:cNvPr id="8" name="Picture 7">
            <a:extLst>
              <a:ext uri="{FF2B5EF4-FFF2-40B4-BE49-F238E27FC236}">
                <a16:creationId xmlns:a16="http://schemas.microsoft.com/office/drawing/2014/main" id="{34313AAF-6355-800D-9532-C4FAF33514FD}"/>
              </a:ext>
            </a:extLst>
          </p:cNvPr>
          <p:cNvPicPr>
            <a:picLocks noChangeAspect="1"/>
          </p:cNvPicPr>
          <p:nvPr/>
        </p:nvPicPr>
        <p:blipFill>
          <a:blip r:embed="rId3"/>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126231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D839E6-8926-FAAC-1637-5D54849DB278}"/>
              </a:ext>
            </a:extLst>
          </p:cNvPr>
          <p:cNvSpPr txBox="1"/>
          <p:nvPr/>
        </p:nvSpPr>
        <p:spPr>
          <a:xfrm>
            <a:off x="826851" y="3159125"/>
            <a:ext cx="10762856" cy="2062103"/>
          </a:xfrm>
          <a:prstGeom prst="rect">
            <a:avLst/>
          </a:prstGeom>
          <a:noFill/>
        </p:spPr>
        <p:txBody>
          <a:bodyPr wrap="square">
            <a:spAutoFit/>
          </a:bodyPr>
          <a:lstStyle/>
          <a:p>
            <a:pPr algn="just"/>
            <a:r>
              <a:rPr lang="en-US" sz="3200" b="1" i="0" dirty="0" err="1">
                <a:solidFill>
                  <a:srgbClr val="000000"/>
                </a:solidFill>
                <a:effectLst/>
                <a:latin typeface="Cambria" panose="02040503050406030204" pitchFamily="18" charset="0"/>
              </a:rPr>
              <a:t>Sự</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xuất</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hiện</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của</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rô-bốt</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khiến</a:t>
            </a:r>
            <a:r>
              <a:rPr lang="en-US" sz="3200" b="1" i="0" dirty="0">
                <a:solidFill>
                  <a:srgbClr val="000000"/>
                </a:solidFill>
                <a:effectLst/>
                <a:latin typeface="Cambria" panose="02040503050406030204" pitchFamily="18" charset="0"/>
              </a:rPr>
              <a:t> con </a:t>
            </a:r>
            <a:r>
              <a:rPr lang="en-US" sz="3200" b="1" i="0" dirty="0" err="1">
                <a:solidFill>
                  <a:srgbClr val="000000"/>
                </a:solidFill>
                <a:effectLst/>
                <a:latin typeface="Cambria" panose="02040503050406030204" pitchFamily="18" charset="0"/>
              </a:rPr>
              <a:t>người</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nghĩ</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tới</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việc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giao</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hết</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việc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nặng</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nhọc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nguy</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hiểm</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cho</a:t>
            </a:r>
            <a:r>
              <a:rPr lang="en-US" sz="3200" b="1" i="0" dirty="0">
                <a:solidFill>
                  <a:srgbClr val="000000"/>
                </a:solidFill>
                <a:effectLst/>
                <a:latin typeface="Cambria" panose="02040503050406030204" pitchFamily="18" charset="0"/>
              </a:rPr>
              <a:t> </a:t>
            </a:r>
            <a:r>
              <a:rPr lang="en-US" sz="3200" b="1" dirty="0" err="1">
                <a:solidFill>
                  <a:srgbClr val="000000"/>
                </a:solidFill>
                <a:latin typeface="Cambria" panose="02040503050406030204" pitchFamily="18" charset="0"/>
              </a:rPr>
              <a:t>r</a:t>
            </a:r>
            <a:r>
              <a:rPr lang="en-US" sz="3200" b="1" i="0" dirty="0" err="1">
                <a:solidFill>
                  <a:srgbClr val="000000"/>
                </a:solidFill>
                <a:effectLst/>
                <a:latin typeface="Cambria" panose="02040503050406030204" pitchFamily="18" charset="0"/>
              </a:rPr>
              <a:t>ô-bốt</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bắt</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đầu</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nghiên</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cứu</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chế</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tạo</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rô-bốt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thường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có</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hình</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dạng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như</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người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làm</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việc</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chẳng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biết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mệt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mỏi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chẳng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sợ</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hiểm</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nguy</a:t>
            </a:r>
            <a:r>
              <a:rPr lang="en-US" sz="3200" b="1" dirty="0">
                <a:solidFill>
                  <a:srgbClr val="000000"/>
                </a:solidFill>
                <a:latin typeface="Cambria" panose="02040503050406030204" pitchFamily="18" charset="0"/>
              </a:rPr>
              <a:t>.</a:t>
            </a:r>
            <a:endParaRPr lang="vi-VN" sz="3200" b="1" i="0" dirty="0">
              <a:solidFill>
                <a:srgbClr val="000000"/>
              </a:solidFill>
              <a:effectLst/>
              <a:latin typeface="Cambria" panose="02040503050406030204" pitchFamily="18" charset="0"/>
            </a:endParaRPr>
          </a:p>
        </p:txBody>
      </p:sp>
      <p:grpSp>
        <p:nvGrpSpPr>
          <p:cNvPr id="3" name="Group 2">
            <a:extLst>
              <a:ext uri="{FF2B5EF4-FFF2-40B4-BE49-F238E27FC236}">
                <a16:creationId xmlns:a16="http://schemas.microsoft.com/office/drawing/2014/main" id="{4FB7191E-CC5A-1558-6BC3-A143B7574100}"/>
              </a:ext>
            </a:extLst>
          </p:cNvPr>
          <p:cNvGrpSpPr/>
          <p:nvPr/>
        </p:nvGrpSpPr>
        <p:grpSpPr>
          <a:xfrm>
            <a:off x="2574235" y="516835"/>
            <a:ext cx="9015472" cy="2912165"/>
            <a:chOff x="2505740" y="902710"/>
            <a:chExt cx="8106937" cy="2679656"/>
          </a:xfrm>
        </p:grpSpPr>
        <p:grpSp>
          <p:nvGrpSpPr>
            <p:cNvPr id="4" name="组合 31">
              <a:extLst>
                <a:ext uri="{FF2B5EF4-FFF2-40B4-BE49-F238E27FC236}">
                  <a16:creationId xmlns:a16="http://schemas.microsoft.com/office/drawing/2014/main" id="{197C8C80-70DF-40A0-3EBD-91BB51915302}"/>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D3BB4075-EB7A-78F7-9AFF-E563153ACD21}"/>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7" name="圆角矩形 33">
                <a:extLst>
                  <a:ext uri="{FF2B5EF4-FFF2-40B4-BE49-F238E27FC236}">
                    <a16:creationId xmlns:a16="http://schemas.microsoft.com/office/drawing/2014/main" id="{0E68334E-A668-D9CB-E0E7-3434E04C019E}"/>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 name="TextBox 4">
              <a:extLst>
                <a:ext uri="{FF2B5EF4-FFF2-40B4-BE49-F238E27FC236}">
                  <a16:creationId xmlns:a16="http://schemas.microsoft.com/office/drawing/2014/main" id="{E11CCCAD-EF51-9334-2432-7CFFBF00C713}"/>
                </a:ext>
              </a:extLst>
            </p:cNvPr>
            <p:cNvSpPr txBox="1"/>
            <p:nvPr/>
          </p:nvSpPr>
          <p:spPr>
            <a:xfrm>
              <a:off x="2640968" y="1274042"/>
              <a:ext cx="7836481" cy="2308324"/>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Sự</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xuất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hiện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của</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rô-bốt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trong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vở</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kịch</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đem</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đến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những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thay</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đổi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gì</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trong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suy</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nghĩ</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và</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hành</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động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của</a:t>
              </a:r>
              <a:r>
                <a:rPr lang="en-US" sz="3600" b="1" dirty="0">
                  <a:solidFill>
                    <a:srgbClr val="127366"/>
                  </a:solidFill>
                  <a:latin typeface="Cambria" panose="02040503050406030204" pitchFamily="18" charset="0"/>
                </a:rPr>
                <a:t> con </a:t>
              </a:r>
              <a:r>
                <a:rPr lang="en-US" sz="3600" b="1" dirty="0" err="1">
                  <a:solidFill>
                    <a:srgbClr val="127366"/>
                  </a:solidFill>
                  <a:latin typeface="Cambria" panose="02040503050406030204" pitchFamily="18" charset="0"/>
                </a:rPr>
                <a:t>người</a:t>
              </a:r>
              <a:r>
                <a:rPr lang="en-US" sz="3600" b="1" dirty="0">
                  <a:solidFill>
                    <a:srgbClr val="127366"/>
                  </a:solidFill>
                  <a:latin typeface="Cambria" panose="02040503050406030204" pitchFamily="18" charset="0"/>
                </a:rPr>
                <a:t>?</a:t>
              </a:r>
            </a:p>
          </p:txBody>
        </p:sp>
      </p:grpSp>
      <p:pic>
        <p:nvPicPr>
          <p:cNvPr id="8" name="Picture 7">
            <a:extLst>
              <a:ext uri="{FF2B5EF4-FFF2-40B4-BE49-F238E27FC236}">
                <a16:creationId xmlns:a16="http://schemas.microsoft.com/office/drawing/2014/main" id="{95EAE41C-80F8-92C5-7D42-73FA7FD0CBB5}"/>
              </a:ext>
            </a:extLst>
          </p:cNvPr>
          <p:cNvPicPr>
            <a:picLocks noChangeAspect="1"/>
          </p:cNvPicPr>
          <p:nvPr/>
        </p:nvPicPr>
        <p:blipFill>
          <a:blip r:embed="rId3"/>
          <a:stretch>
            <a:fillRect/>
          </a:stretch>
        </p:blipFill>
        <p:spPr>
          <a:xfrm>
            <a:off x="182250" y="798816"/>
            <a:ext cx="2956816" cy="1536325"/>
          </a:xfrm>
          <a:prstGeom prst="rect">
            <a:avLst/>
          </a:prstGeom>
        </p:spPr>
      </p:pic>
    </p:spTree>
    <p:extLst>
      <p:ext uri="{BB962C8B-B14F-4D97-AF65-F5344CB8AC3E}">
        <p14:creationId xmlns:p14="http://schemas.microsoft.com/office/powerpoint/2010/main" val="411283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그룹 3">
            <a:extLst>
              <a:ext uri="{FF2B5EF4-FFF2-40B4-BE49-F238E27FC236}">
                <a16:creationId xmlns:a16="http://schemas.microsoft.com/office/drawing/2014/main" id="{75F84F6A-05DF-4F70-A0CF-C751A5284C16}"/>
              </a:ext>
            </a:extLst>
          </p:cNvPr>
          <p:cNvGrpSpPr/>
          <p:nvPr/>
        </p:nvGrpSpPr>
        <p:grpSpPr>
          <a:xfrm>
            <a:off x="5408687" y="4006976"/>
            <a:ext cx="1027384" cy="1170074"/>
            <a:chOff x="6830083" y="5571172"/>
            <a:chExt cx="342900" cy="390525"/>
          </a:xfrm>
          <a:solidFill>
            <a:srgbClr val="660066"/>
          </a:solidFill>
        </p:grpSpPr>
        <p:sp>
          <p:nvSpPr>
            <p:cNvPr id="5" name="자유형: 도형 4">
              <a:extLst>
                <a:ext uri="{FF2B5EF4-FFF2-40B4-BE49-F238E27FC236}">
                  <a16:creationId xmlns:a16="http://schemas.microsoft.com/office/drawing/2014/main" id="{F681D18E-5640-43A2-81C7-2D7C281A3BB2}"/>
                </a:ext>
              </a:extLst>
            </p:cNvPr>
            <p:cNvSpPr/>
            <p:nvPr/>
          </p:nvSpPr>
          <p:spPr>
            <a:xfrm>
              <a:off x="6830083" y="5571172"/>
              <a:ext cx="342900" cy="390525"/>
            </a:xfrm>
            <a:custGeom>
              <a:avLst/>
              <a:gdLst>
                <a:gd name="connsiteX0" fmla="*/ 329375 w 342900"/>
                <a:gd name="connsiteY0" fmla="*/ 318802 h 390525"/>
                <a:gd name="connsiteX1" fmla="*/ 307181 w 342900"/>
                <a:gd name="connsiteY1" fmla="*/ 318802 h 390525"/>
                <a:gd name="connsiteX2" fmla="*/ 340423 w 342900"/>
                <a:gd name="connsiteY2" fmla="*/ 218885 h 390525"/>
                <a:gd name="connsiteX3" fmla="*/ 204121 w 342900"/>
                <a:gd name="connsiteY3" fmla="*/ 54388 h 390525"/>
                <a:gd name="connsiteX4" fmla="*/ 207169 w 342900"/>
                <a:gd name="connsiteY4" fmla="*/ 40481 h 390525"/>
                <a:gd name="connsiteX5" fmla="*/ 173831 w 342900"/>
                <a:gd name="connsiteY5" fmla="*/ 7144 h 390525"/>
                <a:gd name="connsiteX6" fmla="*/ 140494 w 342900"/>
                <a:gd name="connsiteY6" fmla="*/ 40481 h 390525"/>
                <a:gd name="connsiteX7" fmla="*/ 143542 w 342900"/>
                <a:gd name="connsiteY7" fmla="*/ 54388 h 390525"/>
                <a:gd name="connsiteX8" fmla="*/ 7239 w 342900"/>
                <a:gd name="connsiteY8" fmla="*/ 218885 h 390525"/>
                <a:gd name="connsiteX9" fmla="*/ 40481 w 342900"/>
                <a:gd name="connsiteY9" fmla="*/ 318802 h 390525"/>
                <a:gd name="connsiteX10" fmla="*/ 18288 w 342900"/>
                <a:gd name="connsiteY10" fmla="*/ 318802 h 390525"/>
                <a:gd name="connsiteX11" fmla="*/ 7144 w 342900"/>
                <a:gd name="connsiteY11" fmla="*/ 329946 h 390525"/>
                <a:gd name="connsiteX12" fmla="*/ 23336 w 342900"/>
                <a:gd name="connsiteY12" fmla="*/ 369475 h 390525"/>
                <a:gd name="connsiteX13" fmla="*/ 62675 w 342900"/>
                <a:gd name="connsiteY13" fmla="*/ 386239 h 390525"/>
                <a:gd name="connsiteX14" fmla="*/ 284702 w 342900"/>
                <a:gd name="connsiteY14" fmla="*/ 386239 h 390525"/>
                <a:gd name="connsiteX15" fmla="*/ 324040 w 342900"/>
                <a:gd name="connsiteY15" fmla="*/ 369475 h 390525"/>
                <a:gd name="connsiteX16" fmla="*/ 340233 w 342900"/>
                <a:gd name="connsiteY16" fmla="*/ 329946 h 390525"/>
                <a:gd name="connsiteX17" fmla="*/ 329375 w 342900"/>
                <a:gd name="connsiteY17" fmla="*/ 318802 h 390525"/>
                <a:gd name="connsiteX18" fmla="*/ 162782 w 342900"/>
                <a:gd name="connsiteY18" fmla="*/ 40481 h 390525"/>
                <a:gd name="connsiteX19" fmla="*/ 173927 w 342900"/>
                <a:gd name="connsiteY19" fmla="*/ 29337 h 390525"/>
                <a:gd name="connsiteX20" fmla="*/ 185071 w 342900"/>
                <a:gd name="connsiteY20" fmla="*/ 40481 h 390525"/>
                <a:gd name="connsiteX21" fmla="*/ 173927 w 342900"/>
                <a:gd name="connsiteY21" fmla="*/ 51626 h 390525"/>
                <a:gd name="connsiteX22" fmla="*/ 162782 w 342900"/>
                <a:gd name="connsiteY22" fmla="*/ 40481 h 390525"/>
                <a:gd name="connsiteX23" fmla="*/ 29623 w 342900"/>
                <a:gd name="connsiteY23" fmla="*/ 218885 h 390525"/>
                <a:gd name="connsiteX24" fmla="*/ 173927 w 342900"/>
                <a:gd name="connsiteY24" fmla="*/ 73819 h 390525"/>
                <a:gd name="connsiteX25" fmla="*/ 318230 w 342900"/>
                <a:gd name="connsiteY25" fmla="*/ 218885 h 390525"/>
                <a:gd name="connsiteX26" fmla="*/ 278035 w 342900"/>
                <a:gd name="connsiteY26" fmla="*/ 318802 h 390525"/>
                <a:gd name="connsiteX27" fmla="*/ 244030 w 342900"/>
                <a:gd name="connsiteY27" fmla="*/ 318802 h 390525"/>
                <a:gd name="connsiteX28" fmla="*/ 296037 w 342900"/>
                <a:gd name="connsiteY28" fmla="*/ 218885 h 390525"/>
                <a:gd name="connsiteX29" fmla="*/ 173927 w 342900"/>
                <a:gd name="connsiteY29" fmla="*/ 96774 h 390525"/>
                <a:gd name="connsiteX30" fmla="*/ 51816 w 342900"/>
                <a:gd name="connsiteY30" fmla="*/ 218885 h 390525"/>
                <a:gd name="connsiteX31" fmla="*/ 103822 w 342900"/>
                <a:gd name="connsiteY31" fmla="*/ 318802 h 390525"/>
                <a:gd name="connsiteX32" fmla="*/ 69818 w 342900"/>
                <a:gd name="connsiteY32" fmla="*/ 318802 h 390525"/>
                <a:gd name="connsiteX33" fmla="*/ 29623 w 342900"/>
                <a:gd name="connsiteY33" fmla="*/ 218885 h 390525"/>
                <a:gd name="connsiteX34" fmla="*/ 119348 w 342900"/>
                <a:gd name="connsiteY34" fmla="*/ 273844 h 390525"/>
                <a:gd name="connsiteX35" fmla="*/ 103632 w 342900"/>
                <a:gd name="connsiteY35" fmla="*/ 273844 h 390525"/>
                <a:gd name="connsiteX36" fmla="*/ 96298 w 342900"/>
                <a:gd name="connsiteY36" fmla="*/ 281178 h 390525"/>
                <a:gd name="connsiteX37" fmla="*/ 75057 w 342900"/>
                <a:gd name="connsiteY37" fmla="*/ 229933 h 390525"/>
                <a:gd name="connsiteX38" fmla="*/ 85249 w 342900"/>
                <a:gd name="connsiteY38" fmla="*/ 229933 h 390525"/>
                <a:gd name="connsiteX39" fmla="*/ 96584 w 342900"/>
                <a:gd name="connsiteY39" fmla="*/ 220123 h 390525"/>
                <a:gd name="connsiteX40" fmla="*/ 85534 w 342900"/>
                <a:gd name="connsiteY40" fmla="*/ 207741 h 390525"/>
                <a:gd name="connsiteX41" fmla="*/ 75057 w 342900"/>
                <a:gd name="connsiteY41" fmla="*/ 207741 h 390525"/>
                <a:gd name="connsiteX42" fmla="*/ 96298 w 342900"/>
                <a:gd name="connsiteY42" fmla="*/ 156496 h 390525"/>
                <a:gd name="connsiteX43" fmla="*/ 103632 w 342900"/>
                <a:gd name="connsiteY43" fmla="*/ 163830 h 390525"/>
                <a:gd name="connsiteX44" fmla="*/ 119348 w 342900"/>
                <a:gd name="connsiteY44" fmla="*/ 163830 h 390525"/>
                <a:gd name="connsiteX45" fmla="*/ 119348 w 342900"/>
                <a:gd name="connsiteY45" fmla="*/ 148114 h 390525"/>
                <a:gd name="connsiteX46" fmla="*/ 112014 w 342900"/>
                <a:gd name="connsiteY46" fmla="*/ 140779 h 390525"/>
                <a:gd name="connsiteX47" fmla="*/ 163259 w 342900"/>
                <a:gd name="connsiteY47" fmla="*/ 119539 h 390525"/>
                <a:gd name="connsiteX48" fmla="*/ 163259 w 342900"/>
                <a:gd name="connsiteY48" fmla="*/ 129730 h 390525"/>
                <a:gd name="connsiteX49" fmla="*/ 173069 w 342900"/>
                <a:gd name="connsiteY49" fmla="*/ 141065 h 390525"/>
                <a:gd name="connsiteX50" fmla="*/ 185451 w 342900"/>
                <a:gd name="connsiteY50" fmla="*/ 130016 h 390525"/>
                <a:gd name="connsiteX51" fmla="*/ 185451 w 342900"/>
                <a:gd name="connsiteY51" fmla="*/ 119539 h 390525"/>
                <a:gd name="connsiteX52" fmla="*/ 236696 w 342900"/>
                <a:gd name="connsiteY52" fmla="*/ 140779 h 390525"/>
                <a:gd name="connsiteX53" fmla="*/ 229362 w 342900"/>
                <a:gd name="connsiteY53" fmla="*/ 148114 h 390525"/>
                <a:gd name="connsiteX54" fmla="*/ 229362 w 342900"/>
                <a:gd name="connsiteY54" fmla="*/ 163830 h 390525"/>
                <a:gd name="connsiteX55" fmla="*/ 245078 w 342900"/>
                <a:gd name="connsiteY55" fmla="*/ 163830 h 390525"/>
                <a:gd name="connsiteX56" fmla="*/ 252413 w 342900"/>
                <a:gd name="connsiteY56" fmla="*/ 156496 h 390525"/>
                <a:gd name="connsiteX57" fmla="*/ 273653 w 342900"/>
                <a:gd name="connsiteY57" fmla="*/ 207741 h 390525"/>
                <a:gd name="connsiteX58" fmla="*/ 263461 w 342900"/>
                <a:gd name="connsiteY58" fmla="*/ 207741 h 390525"/>
                <a:gd name="connsiteX59" fmla="*/ 252126 w 342900"/>
                <a:gd name="connsiteY59" fmla="*/ 217551 h 390525"/>
                <a:gd name="connsiteX60" fmla="*/ 263176 w 342900"/>
                <a:gd name="connsiteY60" fmla="*/ 229933 h 390525"/>
                <a:gd name="connsiteX61" fmla="*/ 273653 w 342900"/>
                <a:gd name="connsiteY61" fmla="*/ 229933 h 390525"/>
                <a:gd name="connsiteX62" fmla="*/ 252413 w 342900"/>
                <a:gd name="connsiteY62" fmla="*/ 281178 h 390525"/>
                <a:gd name="connsiteX63" fmla="*/ 245078 w 342900"/>
                <a:gd name="connsiteY63" fmla="*/ 273844 h 390525"/>
                <a:gd name="connsiteX64" fmla="*/ 229362 w 342900"/>
                <a:gd name="connsiteY64" fmla="*/ 273844 h 390525"/>
                <a:gd name="connsiteX65" fmla="*/ 229362 w 342900"/>
                <a:gd name="connsiteY65" fmla="*/ 289560 h 390525"/>
                <a:gd name="connsiteX66" fmla="*/ 236696 w 342900"/>
                <a:gd name="connsiteY66" fmla="*/ 296894 h 390525"/>
                <a:gd name="connsiteX67" fmla="*/ 185451 w 342900"/>
                <a:gd name="connsiteY67" fmla="*/ 318135 h 390525"/>
                <a:gd name="connsiteX68" fmla="*/ 185451 w 342900"/>
                <a:gd name="connsiteY68" fmla="*/ 307943 h 390525"/>
                <a:gd name="connsiteX69" fmla="*/ 175641 w 342900"/>
                <a:gd name="connsiteY69" fmla="*/ 296608 h 390525"/>
                <a:gd name="connsiteX70" fmla="*/ 163259 w 342900"/>
                <a:gd name="connsiteY70" fmla="*/ 307658 h 390525"/>
                <a:gd name="connsiteX71" fmla="*/ 163259 w 342900"/>
                <a:gd name="connsiteY71" fmla="*/ 318135 h 390525"/>
                <a:gd name="connsiteX72" fmla="*/ 112014 w 342900"/>
                <a:gd name="connsiteY72" fmla="*/ 296894 h 390525"/>
                <a:gd name="connsiteX73" fmla="*/ 119348 w 342900"/>
                <a:gd name="connsiteY73" fmla="*/ 289560 h 390525"/>
                <a:gd name="connsiteX74" fmla="*/ 119348 w 342900"/>
                <a:gd name="connsiteY74" fmla="*/ 273844 h 390525"/>
                <a:gd name="connsiteX75" fmla="*/ 284226 w 342900"/>
                <a:gd name="connsiteY75" fmla="*/ 363950 h 390525"/>
                <a:gd name="connsiteX76" fmla="*/ 63627 w 342900"/>
                <a:gd name="connsiteY76" fmla="*/ 363950 h 390525"/>
                <a:gd name="connsiteX77" fmla="*/ 32385 w 342900"/>
                <a:gd name="connsiteY77" fmla="*/ 340995 h 390525"/>
                <a:gd name="connsiteX78" fmla="*/ 315373 w 342900"/>
                <a:gd name="connsiteY78" fmla="*/ 340995 h 390525"/>
                <a:gd name="connsiteX79" fmla="*/ 284226 w 342900"/>
                <a:gd name="connsiteY79" fmla="*/ 36395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2900" h="390525">
                  <a:moveTo>
                    <a:pt x="329375" y="318802"/>
                  </a:moveTo>
                  <a:lnTo>
                    <a:pt x="307181" y="318802"/>
                  </a:lnTo>
                  <a:cubicBezTo>
                    <a:pt x="328803" y="290131"/>
                    <a:pt x="340423" y="255460"/>
                    <a:pt x="340423" y="218885"/>
                  </a:cubicBezTo>
                  <a:cubicBezTo>
                    <a:pt x="340423" y="137065"/>
                    <a:pt x="281559" y="68771"/>
                    <a:pt x="204121" y="54388"/>
                  </a:cubicBezTo>
                  <a:cubicBezTo>
                    <a:pt x="206026" y="50197"/>
                    <a:pt x="207169" y="45434"/>
                    <a:pt x="207169" y="40481"/>
                  </a:cubicBezTo>
                  <a:cubicBezTo>
                    <a:pt x="207169" y="22098"/>
                    <a:pt x="192214" y="7144"/>
                    <a:pt x="173831" y="7144"/>
                  </a:cubicBezTo>
                  <a:cubicBezTo>
                    <a:pt x="155448" y="7144"/>
                    <a:pt x="140494" y="22098"/>
                    <a:pt x="140494" y="40481"/>
                  </a:cubicBezTo>
                  <a:cubicBezTo>
                    <a:pt x="140494" y="45434"/>
                    <a:pt x="141637" y="50102"/>
                    <a:pt x="143542" y="54388"/>
                  </a:cubicBezTo>
                  <a:cubicBezTo>
                    <a:pt x="66104" y="68771"/>
                    <a:pt x="7239" y="137065"/>
                    <a:pt x="7239" y="218885"/>
                  </a:cubicBezTo>
                  <a:cubicBezTo>
                    <a:pt x="7239" y="255460"/>
                    <a:pt x="18955" y="290131"/>
                    <a:pt x="40481" y="318802"/>
                  </a:cubicBezTo>
                  <a:lnTo>
                    <a:pt x="18288" y="318802"/>
                  </a:lnTo>
                  <a:cubicBezTo>
                    <a:pt x="12192" y="318802"/>
                    <a:pt x="7144" y="323755"/>
                    <a:pt x="7144" y="329946"/>
                  </a:cubicBezTo>
                  <a:cubicBezTo>
                    <a:pt x="7144" y="344805"/>
                    <a:pt x="12859" y="358807"/>
                    <a:pt x="23336" y="369475"/>
                  </a:cubicBezTo>
                  <a:cubicBezTo>
                    <a:pt x="33909" y="380238"/>
                    <a:pt x="47815" y="386239"/>
                    <a:pt x="62675" y="386239"/>
                  </a:cubicBezTo>
                  <a:lnTo>
                    <a:pt x="284702" y="386239"/>
                  </a:lnTo>
                  <a:cubicBezTo>
                    <a:pt x="299561" y="386239"/>
                    <a:pt x="313468" y="380333"/>
                    <a:pt x="324040" y="369475"/>
                  </a:cubicBezTo>
                  <a:cubicBezTo>
                    <a:pt x="334423" y="358807"/>
                    <a:pt x="340233" y="344805"/>
                    <a:pt x="340233" y="329946"/>
                  </a:cubicBezTo>
                  <a:cubicBezTo>
                    <a:pt x="340423" y="323755"/>
                    <a:pt x="335470" y="318802"/>
                    <a:pt x="329375" y="318802"/>
                  </a:cubicBezTo>
                  <a:close/>
                  <a:moveTo>
                    <a:pt x="162782" y="40481"/>
                  </a:moveTo>
                  <a:cubicBezTo>
                    <a:pt x="162782" y="34385"/>
                    <a:pt x="167735" y="29337"/>
                    <a:pt x="173927" y="29337"/>
                  </a:cubicBezTo>
                  <a:cubicBezTo>
                    <a:pt x="180022" y="29337"/>
                    <a:pt x="185071" y="34290"/>
                    <a:pt x="185071" y="40481"/>
                  </a:cubicBezTo>
                  <a:cubicBezTo>
                    <a:pt x="185071" y="46577"/>
                    <a:pt x="180118" y="51626"/>
                    <a:pt x="173927" y="51626"/>
                  </a:cubicBezTo>
                  <a:cubicBezTo>
                    <a:pt x="167830" y="51626"/>
                    <a:pt x="162782" y="46577"/>
                    <a:pt x="162782" y="40481"/>
                  </a:cubicBezTo>
                  <a:close/>
                  <a:moveTo>
                    <a:pt x="29623" y="218885"/>
                  </a:moveTo>
                  <a:cubicBezTo>
                    <a:pt x="29623" y="138875"/>
                    <a:pt x="94392" y="73819"/>
                    <a:pt x="173927" y="73819"/>
                  </a:cubicBezTo>
                  <a:cubicBezTo>
                    <a:pt x="253460" y="73819"/>
                    <a:pt x="318230" y="138875"/>
                    <a:pt x="318230" y="218885"/>
                  </a:cubicBezTo>
                  <a:cubicBezTo>
                    <a:pt x="318230" y="256508"/>
                    <a:pt x="303943" y="291846"/>
                    <a:pt x="278035" y="318802"/>
                  </a:cubicBezTo>
                  <a:lnTo>
                    <a:pt x="244030" y="318802"/>
                  </a:lnTo>
                  <a:cubicBezTo>
                    <a:pt x="276510" y="295942"/>
                    <a:pt x="296037" y="258985"/>
                    <a:pt x="296037" y="218885"/>
                  </a:cubicBezTo>
                  <a:cubicBezTo>
                    <a:pt x="296037" y="151543"/>
                    <a:pt x="241268" y="96774"/>
                    <a:pt x="173927" y="96774"/>
                  </a:cubicBezTo>
                  <a:cubicBezTo>
                    <a:pt x="106585" y="96774"/>
                    <a:pt x="51816" y="151543"/>
                    <a:pt x="51816" y="218885"/>
                  </a:cubicBezTo>
                  <a:cubicBezTo>
                    <a:pt x="51816" y="258890"/>
                    <a:pt x="71342" y="295942"/>
                    <a:pt x="103822" y="318802"/>
                  </a:cubicBezTo>
                  <a:lnTo>
                    <a:pt x="69818" y="318802"/>
                  </a:lnTo>
                  <a:cubicBezTo>
                    <a:pt x="43815" y="291751"/>
                    <a:pt x="29623" y="256508"/>
                    <a:pt x="29623" y="218885"/>
                  </a:cubicBezTo>
                  <a:close/>
                  <a:moveTo>
                    <a:pt x="119348" y="273844"/>
                  </a:moveTo>
                  <a:cubicBezTo>
                    <a:pt x="114967" y="269558"/>
                    <a:pt x="108013" y="269558"/>
                    <a:pt x="103632" y="273844"/>
                  </a:cubicBezTo>
                  <a:lnTo>
                    <a:pt x="96298" y="281178"/>
                  </a:lnTo>
                  <a:cubicBezTo>
                    <a:pt x="84772" y="266795"/>
                    <a:pt x="77152" y="249174"/>
                    <a:pt x="75057" y="229933"/>
                  </a:cubicBezTo>
                  <a:lnTo>
                    <a:pt x="85249" y="229933"/>
                  </a:lnTo>
                  <a:cubicBezTo>
                    <a:pt x="90964" y="229933"/>
                    <a:pt x="95917" y="225742"/>
                    <a:pt x="96584" y="220123"/>
                  </a:cubicBezTo>
                  <a:cubicBezTo>
                    <a:pt x="97345" y="213455"/>
                    <a:pt x="92107" y="207741"/>
                    <a:pt x="85534" y="207741"/>
                  </a:cubicBezTo>
                  <a:lnTo>
                    <a:pt x="75057" y="207741"/>
                  </a:lnTo>
                  <a:cubicBezTo>
                    <a:pt x="77152" y="188500"/>
                    <a:pt x="84772" y="170879"/>
                    <a:pt x="96298" y="156496"/>
                  </a:cubicBezTo>
                  <a:lnTo>
                    <a:pt x="103632" y="163830"/>
                  </a:lnTo>
                  <a:cubicBezTo>
                    <a:pt x="108013" y="168116"/>
                    <a:pt x="114967" y="168212"/>
                    <a:pt x="119348" y="163830"/>
                  </a:cubicBezTo>
                  <a:cubicBezTo>
                    <a:pt x="123730" y="159449"/>
                    <a:pt x="123634" y="152495"/>
                    <a:pt x="119348" y="148114"/>
                  </a:cubicBezTo>
                  <a:lnTo>
                    <a:pt x="112014" y="140779"/>
                  </a:lnTo>
                  <a:cubicBezTo>
                    <a:pt x="126396" y="129254"/>
                    <a:pt x="144018" y="121634"/>
                    <a:pt x="163259" y="119539"/>
                  </a:cubicBezTo>
                  <a:lnTo>
                    <a:pt x="163259" y="129730"/>
                  </a:lnTo>
                  <a:cubicBezTo>
                    <a:pt x="163259" y="135446"/>
                    <a:pt x="167450" y="140399"/>
                    <a:pt x="173069" y="141065"/>
                  </a:cubicBezTo>
                  <a:cubicBezTo>
                    <a:pt x="179737" y="141827"/>
                    <a:pt x="185451" y="136588"/>
                    <a:pt x="185451" y="130016"/>
                  </a:cubicBezTo>
                  <a:lnTo>
                    <a:pt x="185451" y="119539"/>
                  </a:lnTo>
                  <a:cubicBezTo>
                    <a:pt x="204692" y="121634"/>
                    <a:pt x="222313" y="129254"/>
                    <a:pt x="236696" y="140779"/>
                  </a:cubicBezTo>
                  <a:lnTo>
                    <a:pt x="229362" y="148114"/>
                  </a:lnTo>
                  <a:cubicBezTo>
                    <a:pt x="225076" y="152495"/>
                    <a:pt x="224980" y="159449"/>
                    <a:pt x="229362" y="163830"/>
                  </a:cubicBezTo>
                  <a:cubicBezTo>
                    <a:pt x="233743" y="168116"/>
                    <a:pt x="240696" y="168116"/>
                    <a:pt x="245078" y="163830"/>
                  </a:cubicBezTo>
                  <a:lnTo>
                    <a:pt x="252413" y="156496"/>
                  </a:lnTo>
                  <a:cubicBezTo>
                    <a:pt x="263937" y="170879"/>
                    <a:pt x="271558" y="188500"/>
                    <a:pt x="273653" y="207741"/>
                  </a:cubicBezTo>
                  <a:lnTo>
                    <a:pt x="263461" y="207741"/>
                  </a:lnTo>
                  <a:cubicBezTo>
                    <a:pt x="257746" y="207741"/>
                    <a:pt x="252793" y="211932"/>
                    <a:pt x="252126" y="217551"/>
                  </a:cubicBezTo>
                  <a:cubicBezTo>
                    <a:pt x="251365" y="224219"/>
                    <a:pt x="256604" y="229933"/>
                    <a:pt x="263176" y="229933"/>
                  </a:cubicBezTo>
                  <a:lnTo>
                    <a:pt x="273653" y="229933"/>
                  </a:lnTo>
                  <a:cubicBezTo>
                    <a:pt x="271558" y="249174"/>
                    <a:pt x="263937" y="266795"/>
                    <a:pt x="252413" y="281178"/>
                  </a:cubicBezTo>
                  <a:lnTo>
                    <a:pt x="245078" y="273844"/>
                  </a:lnTo>
                  <a:cubicBezTo>
                    <a:pt x="240696" y="269558"/>
                    <a:pt x="233743" y="269558"/>
                    <a:pt x="229362" y="273844"/>
                  </a:cubicBezTo>
                  <a:cubicBezTo>
                    <a:pt x="224980" y="278225"/>
                    <a:pt x="225076" y="285179"/>
                    <a:pt x="229362" y="289560"/>
                  </a:cubicBezTo>
                  <a:lnTo>
                    <a:pt x="236696" y="296894"/>
                  </a:lnTo>
                  <a:cubicBezTo>
                    <a:pt x="222313" y="308420"/>
                    <a:pt x="204692" y="316040"/>
                    <a:pt x="185451" y="318135"/>
                  </a:cubicBezTo>
                  <a:lnTo>
                    <a:pt x="185451" y="307943"/>
                  </a:lnTo>
                  <a:cubicBezTo>
                    <a:pt x="185451" y="302228"/>
                    <a:pt x="181260" y="297275"/>
                    <a:pt x="175641" y="296608"/>
                  </a:cubicBezTo>
                  <a:cubicBezTo>
                    <a:pt x="168973" y="295847"/>
                    <a:pt x="163259" y="301085"/>
                    <a:pt x="163259" y="307658"/>
                  </a:cubicBezTo>
                  <a:lnTo>
                    <a:pt x="163259" y="318135"/>
                  </a:lnTo>
                  <a:cubicBezTo>
                    <a:pt x="144018" y="316040"/>
                    <a:pt x="126396" y="308420"/>
                    <a:pt x="112014" y="296894"/>
                  </a:cubicBezTo>
                  <a:lnTo>
                    <a:pt x="119348" y="289560"/>
                  </a:lnTo>
                  <a:cubicBezTo>
                    <a:pt x="123634" y="285179"/>
                    <a:pt x="123634" y="278130"/>
                    <a:pt x="119348" y="273844"/>
                  </a:cubicBezTo>
                  <a:close/>
                  <a:moveTo>
                    <a:pt x="284226" y="363950"/>
                  </a:moveTo>
                  <a:lnTo>
                    <a:pt x="63627" y="363950"/>
                  </a:lnTo>
                  <a:cubicBezTo>
                    <a:pt x="49435" y="363950"/>
                    <a:pt x="37052" y="354140"/>
                    <a:pt x="32385" y="340995"/>
                  </a:cubicBezTo>
                  <a:lnTo>
                    <a:pt x="315373" y="340995"/>
                  </a:lnTo>
                  <a:cubicBezTo>
                    <a:pt x="310801" y="354044"/>
                    <a:pt x="298418" y="363950"/>
                    <a:pt x="284226" y="363950"/>
                  </a:cubicBezTo>
                  <a:close/>
                </a:path>
              </a:pathLst>
            </a:custGeom>
            <a:grpFill/>
            <a:ln w="9525" cap="flat">
              <a:solidFill>
                <a:srgbClr val="660066"/>
              </a:solid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Poppins Light"/>
                <a:cs typeface="+mn-cs"/>
              </a:endParaRPr>
            </a:p>
          </p:txBody>
        </p:sp>
        <p:sp>
          <p:nvSpPr>
            <p:cNvPr id="6" name="자유형: 도형 5">
              <a:extLst>
                <a:ext uri="{FF2B5EF4-FFF2-40B4-BE49-F238E27FC236}">
                  <a16:creationId xmlns:a16="http://schemas.microsoft.com/office/drawing/2014/main" id="{83A13074-8864-46BD-91AA-C81C43820B76}"/>
                </a:ext>
              </a:extLst>
            </p:cNvPr>
            <p:cNvSpPr/>
            <p:nvPr/>
          </p:nvSpPr>
          <p:spPr>
            <a:xfrm>
              <a:off x="6986102" y="5727308"/>
              <a:ext cx="76200" cy="76200"/>
            </a:xfrm>
            <a:custGeom>
              <a:avLst/>
              <a:gdLst>
                <a:gd name="connsiteX0" fmla="*/ 18288 w 76200"/>
                <a:gd name="connsiteY0" fmla="*/ 73797 h 76200"/>
                <a:gd name="connsiteX1" fmla="*/ 62389 w 76200"/>
                <a:gd name="connsiteY1" fmla="*/ 73797 h 76200"/>
                <a:gd name="connsiteX2" fmla="*/ 73723 w 76200"/>
                <a:gd name="connsiteY2" fmla="*/ 63987 h 76200"/>
                <a:gd name="connsiteX3" fmla="*/ 62674 w 76200"/>
                <a:gd name="connsiteY3" fmla="*/ 51604 h 76200"/>
                <a:gd name="connsiteX4" fmla="*/ 29337 w 76200"/>
                <a:gd name="connsiteY4" fmla="*/ 51604 h 76200"/>
                <a:gd name="connsiteX5" fmla="*/ 29337 w 76200"/>
                <a:gd name="connsiteY5" fmla="*/ 18552 h 76200"/>
                <a:gd name="connsiteX6" fmla="*/ 19526 w 76200"/>
                <a:gd name="connsiteY6" fmla="*/ 7218 h 76200"/>
                <a:gd name="connsiteX7" fmla="*/ 7144 w 76200"/>
                <a:gd name="connsiteY7" fmla="*/ 18267 h 76200"/>
                <a:gd name="connsiteX8" fmla="*/ 7144 w 76200"/>
                <a:gd name="connsiteY8" fmla="*/ 62653 h 76200"/>
                <a:gd name="connsiteX9" fmla="*/ 18288 w 76200"/>
                <a:gd name="connsiteY9" fmla="*/ 7379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8288" y="73797"/>
                  </a:moveTo>
                  <a:lnTo>
                    <a:pt x="62389" y="73797"/>
                  </a:lnTo>
                  <a:cubicBezTo>
                    <a:pt x="68103" y="73797"/>
                    <a:pt x="73057" y="69606"/>
                    <a:pt x="73723" y="63987"/>
                  </a:cubicBezTo>
                  <a:cubicBezTo>
                    <a:pt x="74486" y="57319"/>
                    <a:pt x="69246" y="51604"/>
                    <a:pt x="62674" y="51604"/>
                  </a:cubicBezTo>
                  <a:lnTo>
                    <a:pt x="29337" y="51604"/>
                  </a:lnTo>
                  <a:lnTo>
                    <a:pt x="29337" y="18552"/>
                  </a:lnTo>
                  <a:cubicBezTo>
                    <a:pt x="29337" y="12838"/>
                    <a:pt x="25146" y="7884"/>
                    <a:pt x="19526" y="7218"/>
                  </a:cubicBezTo>
                  <a:cubicBezTo>
                    <a:pt x="12859" y="6456"/>
                    <a:pt x="7144" y="11694"/>
                    <a:pt x="7144" y="18267"/>
                  </a:cubicBezTo>
                  <a:lnTo>
                    <a:pt x="7144" y="62653"/>
                  </a:lnTo>
                  <a:cubicBezTo>
                    <a:pt x="7144" y="68845"/>
                    <a:pt x="12096" y="73797"/>
                    <a:pt x="18288" y="73797"/>
                  </a:cubicBezTo>
                  <a:close/>
                </a:path>
              </a:pathLst>
            </a:custGeom>
            <a:grpFill/>
            <a:ln w="9525" cap="flat">
              <a:solidFill>
                <a:srgbClr val="660066"/>
              </a:solid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Poppins Light"/>
                <a:cs typeface="+mn-cs"/>
              </a:endParaRPr>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7349" y="2094902"/>
            <a:ext cx="6834208" cy="2145978"/>
          </a:xfrm>
          <a:prstGeom prst="rect">
            <a:avLst/>
          </a:prstGeom>
        </p:spPr>
      </p:pic>
    </p:spTree>
    <p:extLst>
      <p:ext uri="{BB962C8B-B14F-4D97-AF65-F5344CB8AC3E}">
        <p14:creationId xmlns:p14="http://schemas.microsoft.com/office/powerpoint/2010/main" val="942877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43FC44-B9F6-C95F-5ED4-E321A7917365}"/>
              </a:ext>
            </a:extLst>
          </p:cNvPr>
          <p:cNvGrpSpPr/>
          <p:nvPr/>
        </p:nvGrpSpPr>
        <p:grpSpPr>
          <a:xfrm>
            <a:off x="2976664" y="603115"/>
            <a:ext cx="7980575" cy="2180423"/>
            <a:chOff x="2505740" y="798716"/>
            <a:chExt cx="7878725" cy="1916171"/>
          </a:xfrm>
        </p:grpSpPr>
        <p:grpSp>
          <p:nvGrpSpPr>
            <p:cNvPr id="3" name="组合 31">
              <a:extLst>
                <a:ext uri="{FF2B5EF4-FFF2-40B4-BE49-F238E27FC236}">
                  <a16:creationId xmlns:a16="http://schemas.microsoft.com/office/drawing/2014/main" id="{04389CE0-FD70-21B7-F12F-5D1A9ADB182D}"/>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6DB9FFC3-5974-5CC7-7642-B3CA51E1FC8A}"/>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F6076AD2-ABD8-1787-FF95-7E64B4C250A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A5047268-E093-EA42-7492-35500C048EEE}"/>
                </a:ext>
              </a:extLst>
            </p:cNvPr>
            <p:cNvSpPr txBox="1"/>
            <p:nvPr/>
          </p:nvSpPr>
          <p:spPr>
            <a:xfrm>
              <a:off x="2654028" y="1098514"/>
              <a:ext cx="7536143" cy="1541714"/>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Bài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đọc</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cho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biết</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rô-bốt</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được</a:t>
              </a:r>
              <a:r>
                <a:rPr lang="en-US" sz="3600" b="1" i="0" dirty="0">
                  <a:solidFill>
                    <a:srgbClr val="127366"/>
                  </a:solidFill>
                  <a:effectLst/>
                  <a:latin typeface="Cambria" panose="02040503050406030204" pitchFamily="18" charset="0"/>
                </a:rPr>
                <a:t> con </a:t>
              </a:r>
              <a:r>
                <a:rPr lang="en-US" sz="3600" b="1" i="0" dirty="0" err="1">
                  <a:solidFill>
                    <a:srgbClr val="127366"/>
                  </a:solidFill>
                  <a:effectLst/>
                  <a:latin typeface="Cambria" panose="02040503050406030204" pitchFamily="18" charset="0"/>
                </a:rPr>
                <a:t>người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chế</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tạo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đã</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có</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khả</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năng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làm</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những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việc</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gì</a:t>
              </a:r>
              <a:r>
                <a:rPr lang="en-US" sz="3600" b="1" i="0" dirty="0">
                  <a:solidFill>
                    <a:srgbClr val="127366"/>
                  </a:solidFill>
                  <a:effectLst/>
                  <a:latin typeface="Cambria" panose="02040503050406030204" pitchFamily="18" charset="0"/>
                </a:rPr>
                <a:t>?</a:t>
              </a:r>
              <a:endParaRPr lang="en-US" sz="3600" b="1" dirty="0">
                <a:solidFill>
                  <a:srgbClr val="127366"/>
                </a:solidFill>
                <a:latin typeface="Cambria" panose="02040503050406030204" pitchFamily="18" charset="0"/>
              </a:endParaRPr>
            </a:p>
          </p:txBody>
        </p:sp>
      </p:grpSp>
      <p:grpSp>
        <p:nvGrpSpPr>
          <p:cNvPr id="7" name="Group 6">
            <a:extLst>
              <a:ext uri="{FF2B5EF4-FFF2-40B4-BE49-F238E27FC236}">
                <a16:creationId xmlns:a16="http://schemas.microsoft.com/office/drawing/2014/main" id="{0074243E-D5D4-6BC1-9AC7-47C8FC08A471}"/>
              </a:ext>
            </a:extLst>
          </p:cNvPr>
          <p:cNvGrpSpPr/>
          <p:nvPr/>
        </p:nvGrpSpPr>
        <p:grpSpPr>
          <a:xfrm>
            <a:off x="662364" y="1308525"/>
            <a:ext cx="2762842" cy="928163"/>
            <a:chOff x="1484509" y="735696"/>
            <a:chExt cx="16623005" cy="2013207"/>
          </a:xfrm>
        </p:grpSpPr>
        <p:sp>
          <p:nvSpPr>
            <p:cNvPr id="8" name="TextBox 7">
              <a:extLst>
                <a:ext uri="{FF2B5EF4-FFF2-40B4-BE49-F238E27FC236}">
                  <a16:creationId xmlns:a16="http://schemas.microsoft.com/office/drawing/2014/main" id="{B88878CA-852D-C85F-04A1-4DDA392A17EF}"/>
                </a:ext>
              </a:extLst>
            </p:cNvPr>
            <p:cNvSpPr txBox="1"/>
            <p:nvPr/>
          </p:nvSpPr>
          <p:spPr>
            <a:xfrm>
              <a:off x="1484509" y="735696"/>
              <a:ext cx="16623005" cy="2002724"/>
            </a:xfrm>
            <a:prstGeom prst="rect">
              <a:avLst/>
            </a:prstGeom>
            <a:noFill/>
          </p:spPr>
          <p:txBody>
            <a:bodyPr wrap="square" rtlCol="0">
              <a:spAutoFit/>
            </a:bodyPr>
            <a:lstStyle/>
            <a:p>
              <a:pPr algn="ctr"/>
              <a:r>
                <a:rPr lang="en-US" sz="5400" b="1" dirty="0" err="1">
                  <a:ln w="114300">
                    <a:solidFill>
                      <a:schemeClr val="bg1"/>
                    </a:solidFill>
                  </a:ln>
                  <a:solidFill>
                    <a:schemeClr val="bg1"/>
                  </a:solidFill>
                  <a:effectLst>
                    <a:glow rad="63500">
                      <a:srgbClr val="127366">
                        <a:alpha val="78000"/>
                      </a:srgbClr>
                    </a:glow>
                    <a:outerShdw blurRad="50800" dist="38100" dir="10800000" algn="r" rotWithShape="0">
                      <a:prstClr val="black">
                        <a:alpha val="40000"/>
                      </a:prstClr>
                    </a:outerShdw>
                  </a:effectLst>
                  <a:latin typeface="#9Slide05 SVNUT Triumph" panose="00000500000000000000" pitchFamily="2" charset="0"/>
                </a:rPr>
                <a:t>Câu</a:t>
              </a:r>
              <a:r>
                <a:rPr lang="en-US" sz="5400" b="1" dirty="0">
                  <a:ln w="114300">
                    <a:solidFill>
                      <a:schemeClr val="bg1"/>
                    </a:solidFill>
                  </a:ln>
                  <a:solidFill>
                    <a:schemeClr val="bg1"/>
                  </a:solidFill>
                  <a:effectLst>
                    <a:glow rad="63500">
                      <a:srgbClr val="127366">
                        <a:alpha val="78000"/>
                      </a:srgbClr>
                    </a:glow>
                    <a:outerShdw blurRad="50800" dist="38100" dir="10800000" algn="r" rotWithShape="0">
                      <a:prstClr val="black">
                        <a:alpha val="40000"/>
                      </a:prstClr>
                    </a:outerShdw>
                  </a:effectLst>
                  <a:latin typeface="#9Slide05 SVNUT Triumph" panose="00000500000000000000" pitchFamily="2" charset="0"/>
                </a:rPr>
                <a:t> 3:</a:t>
              </a:r>
              <a:endParaRPr lang="vi-VN" sz="5400" b="1" dirty="0">
                <a:ln w="114300">
                  <a:solidFill>
                    <a:schemeClr val="bg1"/>
                  </a:solidFill>
                </a:ln>
                <a:solidFill>
                  <a:schemeClr val="bg1"/>
                </a:solidFill>
                <a:effectLst>
                  <a:glow rad="63500">
                    <a:srgbClr val="127366">
                      <a:alpha val="78000"/>
                    </a:srgbClr>
                  </a:glow>
                  <a:outerShdw blurRad="50800" dist="38100" dir="10800000" algn="r" rotWithShape="0">
                    <a:prstClr val="black">
                      <a:alpha val="40000"/>
                    </a:prstClr>
                  </a:outerShdw>
                </a:effectLst>
              </a:endParaRPr>
            </a:p>
          </p:txBody>
        </p:sp>
        <p:sp>
          <p:nvSpPr>
            <p:cNvPr id="9" name="TextBox 8">
              <a:extLst>
                <a:ext uri="{FF2B5EF4-FFF2-40B4-BE49-F238E27FC236}">
                  <a16:creationId xmlns:a16="http://schemas.microsoft.com/office/drawing/2014/main" id="{1EF659FA-CC55-D153-1F5F-CBD857ADF7DA}"/>
                </a:ext>
              </a:extLst>
            </p:cNvPr>
            <p:cNvSpPr txBox="1"/>
            <p:nvPr/>
          </p:nvSpPr>
          <p:spPr>
            <a:xfrm>
              <a:off x="2006109" y="746179"/>
              <a:ext cx="15579799" cy="2002724"/>
            </a:xfrm>
            <a:prstGeom prst="rect">
              <a:avLst/>
            </a:prstGeom>
            <a:noFill/>
          </p:spPr>
          <p:txBody>
            <a:bodyPr wrap="square" rtlCol="0">
              <a:spAutoFit/>
            </a:bodyPr>
            <a:lstStyle/>
            <a:p>
              <a:pPr algn="ctr"/>
              <a:r>
                <a:rPr lang="en-US" sz="5400" b="1" dirty="0" err="1">
                  <a:ln w="63500">
                    <a:noFill/>
                  </a:ln>
                  <a:solidFill>
                    <a:srgbClr val="127366"/>
                  </a:solidFill>
                  <a:effectLst>
                    <a:outerShdw blurRad="50800" dist="38100" algn="l" rotWithShape="0">
                      <a:prstClr val="black">
                        <a:alpha val="40000"/>
                      </a:prstClr>
                    </a:outerShdw>
                  </a:effectLst>
                  <a:latin typeface="#9Slide05 SVNUT Triumph" panose="00000500000000000000" pitchFamily="2" charset="0"/>
                </a:rPr>
                <a:t>Câu</a:t>
              </a:r>
              <a:r>
                <a:rPr lang="en-US" sz="5400" b="1" dirty="0">
                  <a:ln w="63500">
                    <a:noFill/>
                  </a:ln>
                  <a:solidFill>
                    <a:srgbClr val="127366"/>
                  </a:solidFill>
                  <a:effectLst>
                    <a:outerShdw blurRad="50800" dist="38100" algn="l" rotWithShape="0">
                      <a:prstClr val="black">
                        <a:alpha val="40000"/>
                      </a:prstClr>
                    </a:outerShdw>
                  </a:effectLst>
                  <a:latin typeface="#9Slide05 SVNUT Triumph" panose="00000500000000000000" pitchFamily="2" charset="0"/>
                </a:rPr>
                <a:t> 3:</a:t>
              </a:r>
              <a:endParaRPr lang="vi-VN" sz="5400" b="1" dirty="0">
                <a:ln w="63500">
                  <a:noFill/>
                </a:ln>
                <a:solidFill>
                  <a:srgbClr val="127366"/>
                </a:solidFill>
                <a:effectLst>
                  <a:outerShdw blurRad="50800" dist="38100" algn="l" rotWithShape="0">
                    <a:prstClr val="black">
                      <a:alpha val="40000"/>
                    </a:prstClr>
                  </a:outerShdw>
                </a:effectLst>
              </a:endParaRPr>
            </a:p>
          </p:txBody>
        </p:sp>
      </p:grpSp>
      <p:grpSp>
        <p:nvGrpSpPr>
          <p:cNvPr id="16" name="Group 15">
            <a:extLst>
              <a:ext uri="{FF2B5EF4-FFF2-40B4-BE49-F238E27FC236}">
                <a16:creationId xmlns:a16="http://schemas.microsoft.com/office/drawing/2014/main" id="{7650414B-DBE9-E4FD-F31E-5647ED1BF7A0}"/>
              </a:ext>
            </a:extLst>
          </p:cNvPr>
          <p:cNvGrpSpPr/>
          <p:nvPr/>
        </p:nvGrpSpPr>
        <p:grpSpPr>
          <a:xfrm>
            <a:off x="1241992" y="3488948"/>
            <a:ext cx="9513227" cy="2055694"/>
            <a:chOff x="1241992" y="3488948"/>
            <a:chExt cx="9513227" cy="2055694"/>
          </a:xfrm>
        </p:grpSpPr>
        <p:sp>
          <p:nvSpPr>
            <p:cNvPr id="10" name="Rectangle: Rounded Corners 9">
              <a:extLst>
                <a:ext uri="{FF2B5EF4-FFF2-40B4-BE49-F238E27FC236}">
                  <a16:creationId xmlns:a16="http://schemas.microsoft.com/office/drawing/2014/main" id="{1768C81F-1FDF-57FB-618A-6D9A7F992DAB}"/>
                </a:ext>
              </a:extLst>
            </p:cNvPr>
            <p:cNvSpPr/>
            <p:nvPr/>
          </p:nvSpPr>
          <p:spPr>
            <a:xfrm>
              <a:off x="1241992" y="3488948"/>
              <a:ext cx="9513227" cy="2055694"/>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110D1EF-E841-BD03-EF32-7D3075FFA5F1}"/>
                </a:ext>
              </a:extLst>
            </p:cNvPr>
            <p:cNvSpPr txBox="1"/>
            <p:nvPr/>
          </p:nvSpPr>
          <p:spPr>
            <a:xfrm>
              <a:off x="1544559" y="3608999"/>
              <a:ext cx="9102882" cy="1569660"/>
            </a:xfrm>
            <a:prstGeom prst="rect">
              <a:avLst/>
            </a:prstGeom>
            <a:noFill/>
          </p:spPr>
          <p:txBody>
            <a:bodyPr wrap="square">
              <a:spAutoFit/>
            </a:bodyPr>
            <a:lstStyle/>
            <a:p>
              <a:pPr algn="ctr"/>
              <a:r>
                <a:rPr lang="en-US" sz="3200" b="1" dirty="0" err="1">
                  <a:solidFill>
                    <a:srgbClr val="000000"/>
                  </a:solidFill>
                  <a:latin typeface="Cambria" panose="02040503050406030204" pitchFamily="18" charset="0"/>
                </a:rPr>
                <a:t>Rô-bốt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được</a:t>
              </a:r>
              <a:r>
                <a:rPr lang="en-US" sz="3200" b="1" dirty="0">
                  <a:solidFill>
                    <a:srgbClr val="000000"/>
                  </a:solidFill>
                  <a:latin typeface="Cambria" panose="02040503050406030204" pitchFamily="18" charset="0"/>
                </a:rPr>
                <a:t> con </a:t>
              </a:r>
              <a:r>
                <a:rPr lang="en-US" sz="3200" b="1" dirty="0" err="1">
                  <a:solidFill>
                    <a:srgbClr val="000000"/>
                  </a:solidFill>
                  <a:latin typeface="Cambria" panose="02040503050406030204" pitchFamily="18" charset="0"/>
                </a:rPr>
                <a:t>người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chế</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tạo</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đã</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có</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khả</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năng</a:t>
              </a:r>
              <a:r>
                <a:rPr lang="en-US" sz="3200" b="1" dirty="0">
                  <a:solidFill>
                    <a:srgbClr val="000000"/>
                  </a:solidFill>
                  <a:latin typeface="Cambria" panose="02040503050406030204" pitchFamily="18" charset="0"/>
                </a:rPr>
                <a:t> di </a:t>
              </a:r>
              <a:r>
                <a:rPr lang="en-US" sz="3200" b="1" dirty="0" err="1">
                  <a:solidFill>
                    <a:srgbClr val="000000"/>
                  </a:solidFill>
                  <a:latin typeface="Cambria" panose="02040503050406030204" pitchFamily="18" charset="0"/>
                </a:rPr>
                <a:t>chuyển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vật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nặng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có</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thể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chữa</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cháy</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cứu</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nạn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thăm</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dò</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vũ</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trụ</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khám</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phá</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đại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dương</a:t>
              </a:r>
              <a:r>
                <a:rPr lang="en-US" sz="3200" b="1" dirty="0">
                  <a:solidFill>
                    <a:srgbClr val="000000"/>
                  </a:solidFill>
                  <a:latin typeface="Cambria" panose="02040503050406030204" pitchFamily="18" charset="0"/>
                </a:rPr>
                <a:t>,…</a:t>
              </a:r>
              <a:endParaRPr lang="vi-VN" sz="3200" b="1" i="0" dirty="0">
                <a:solidFill>
                  <a:srgbClr val="000000"/>
                </a:solidFill>
                <a:effectLst/>
                <a:latin typeface="Cambria" panose="02040503050406030204" pitchFamily="18" charset="0"/>
              </a:endParaRPr>
            </a:p>
          </p:txBody>
        </p:sp>
      </p:grpSp>
    </p:spTree>
    <p:extLst>
      <p:ext uri="{BB962C8B-B14F-4D97-AF65-F5344CB8AC3E}">
        <p14:creationId xmlns:p14="http://schemas.microsoft.com/office/powerpoint/2010/main" val="134640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69F4A3-BA0F-AC63-6AA1-5792CEE28397}"/>
              </a:ext>
            </a:extLst>
          </p:cNvPr>
          <p:cNvSpPr txBox="1"/>
          <p:nvPr/>
        </p:nvSpPr>
        <p:spPr>
          <a:xfrm>
            <a:off x="609600" y="3012881"/>
            <a:ext cx="10972800" cy="3170099"/>
          </a:xfrm>
          <a:prstGeom prst="rect">
            <a:avLst/>
          </a:prstGeom>
          <a:noFill/>
        </p:spPr>
        <p:txBody>
          <a:bodyPr wrap="square">
            <a:spAutoFit/>
          </a:bodyPr>
          <a:lstStyle/>
          <a:p>
            <a:pPr algn="just"/>
            <a:r>
              <a:rPr lang="en-US" sz="4000" b="1" dirty="0">
                <a:latin typeface="Cambria" panose="02040503050406030204" pitchFamily="18" charset="0"/>
              </a:rPr>
              <a:t>	</a:t>
            </a:r>
            <a:r>
              <a:rPr lang="en-US" sz="4000" b="1" dirty="0" err="1">
                <a:latin typeface="Cambria" panose="02040503050406030204" pitchFamily="18" charset="0"/>
              </a:rPr>
              <a:t>V</a:t>
            </a:r>
            <a:r>
              <a:rPr lang="en-US" sz="4000" b="1" i="0" dirty="0" err="1">
                <a:effectLst/>
                <a:latin typeface="Cambria" panose="02040503050406030204" pitchFamily="18" charset="0"/>
              </a:rPr>
              <a:t>ì</a:t>
            </a:r>
            <a:r>
              <a:rPr lang="en-US" sz="4000" b="1" i="0" dirty="0">
                <a:effectLst/>
                <a:latin typeface="Cambria" panose="02040503050406030204" pitchFamily="18" charset="0"/>
              </a:rPr>
              <a:t> </a:t>
            </a:r>
            <a:r>
              <a:rPr lang="en-US" sz="4000" b="1" i="0" dirty="0" err="1">
                <a:effectLst/>
                <a:latin typeface="Cambria" panose="02040503050406030204" pitchFamily="18" charset="0"/>
              </a:rPr>
              <a:t>cùng</a:t>
            </a:r>
            <a:r>
              <a:rPr lang="en-US" sz="4000" b="1" i="0" dirty="0">
                <a:effectLst/>
                <a:latin typeface="Cambria" panose="02040503050406030204" pitchFamily="18" charset="0"/>
              </a:rPr>
              <a:t> </a:t>
            </a:r>
            <a:r>
              <a:rPr lang="en-US" sz="4000" b="1" i="0" dirty="0" err="1">
                <a:effectLst/>
                <a:latin typeface="Cambria" panose="02040503050406030204" pitchFamily="18" charset="0"/>
              </a:rPr>
              <a:t>với</a:t>
            </a:r>
            <a:r>
              <a:rPr lang="en-US" sz="4000" b="1" dirty="0">
                <a:latin typeface="Cambria" panose="02040503050406030204" pitchFamily="18" charset="0"/>
              </a:rPr>
              <a:t> </a:t>
            </a:r>
            <a:r>
              <a:rPr lang="en-US" sz="4000" b="1" dirty="0" err="1">
                <a:latin typeface="Cambria" panose="02040503050406030204" pitchFamily="18" charset="0"/>
              </a:rPr>
              <a:t>sự</a:t>
            </a:r>
            <a:r>
              <a:rPr lang="en-US" sz="4000" b="1" dirty="0">
                <a:latin typeface="Cambria" panose="02040503050406030204" pitchFamily="18" charset="0"/>
              </a:rPr>
              <a:t> </a:t>
            </a:r>
            <a:r>
              <a:rPr lang="en-US" sz="4000" b="1" dirty="0" err="1">
                <a:latin typeface="Cambria" panose="02040503050406030204" pitchFamily="18" charset="0"/>
              </a:rPr>
              <a:t>phát</a:t>
            </a:r>
            <a:r>
              <a:rPr lang="en-US" sz="4000" b="1" dirty="0">
                <a:latin typeface="Cambria" panose="02040503050406030204" pitchFamily="18" charset="0"/>
              </a:rPr>
              <a:t> </a:t>
            </a:r>
            <a:r>
              <a:rPr lang="en-US" sz="4000" b="1" dirty="0" err="1">
                <a:latin typeface="Cambria" panose="02040503050406030204" pitchFamily="18" charset="0"/>
              </a:rPr>
              <a:t>triển</a:t>
            </a:r>
            <a:r>
              <a:rPr lang="en-US" sz="4000" b="1" dirty="0">
                <a:latin typeface="Cambria" panose="02040503050406030204" pitchFamily="18" charset="0"/>
              </a:rPr>
              <a:t> khoa </a:t>
            </a:r>
            <a:r>
              <a:rPr lang="en-US" sz="4000" b="1" dirty="0" err="1">
                <a:latin typeface="Cambria" panose="02040503050406030204" pitchFamily="18" charset="0"/>
              </a:rPr>
              <a:t>học</a:t>
            </a:r>
            <a:r>
              <a:rPr lang="en-US" sz="4000" b="1" dirty="0">
                <a:latin typeface="Cambria" panose="02040503050406030204" pitchFamily="18" charset="0"/>
              </a:rPr>
              <a:t> </a:t>
            </a:r>
            <a:r>
              <a:rPr lang="en-US" sz="4000" b="1" dirty="0" err="1">
                <a:latin typeface="Cambria" panose="02040503050406030204" pitchFamily="18" charset="0"/>
              </a:rPr>
              <a:t>kĩ</a:t>
            </a:r>
            <a:r>
              <a:rPr lang="en-US" sz="4000" b="1" dirty="0">
                <a:latin typeface="Cambria" panose="02040503050406030204" pitchFamily="18" charset="0"/>
              </a:rPr>
              <a:t> </a:t>
            </a:r>
            <a:r>
              <a:rPr lang="en-US" sz="4000" b="1" dirty="0" err="1">
                <a:latin typeface="Cambria" panose="02040503050406030204" pitchFamily="18" charset="0"/>
              </a:rPr>
              <a:t>thuật</a:t>
            </a:r>
            <a:r>
              <a:rPr lang="en-US" sz="4000" b="1" dirty="0">
                <a:latin typeface="Cambria" panose="02040503050406030204" pitchFamily="18" charset="0"/>
              </a:rPr>
              <a:t>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công</a:t>
            </a:r>
            <a:r>
              <a:rPr lang="en-US" sz="4000" b="1" dirty="0">
                <a:latin typeface="Cambria" panose="02040503050406030204" pitchFamily="18" charset="0"/>
              </a:rPr>
              <a:t> </a:t>
            </a:r>
            <a:r>
              <a:rPr lang="en-US" sz="4000" b="1" dirty="0" err="1">
                <a:latin typeface="Cambria" panose="02040503050406030204" pitchFamily="18" charset="0"/>
              </a:rPr>
              <a:t>nghệ</a:t>
            </a:r>
            <a:r>
              <a:rPr lang="en-US" sz="4000" b="1" dirty="0">
                <a:latin typeface="Cambria" panose="02040503050406030204" pitchFamily="18" charset="0"/>
              </a:rPr>
              <a:t> con </a:t>
            </a:r>
            <a:r>
              <a:rPr lang="en-US" sz="4000" b="1" dirty="0" err="1">
                <a:latin typeface="Cambria" panose="02040503050406030204" pitchFamily="18" charset="0"/>
              </a:rPr>
              <a:t>người</a:t>
            </a:r>
            <a:r>
              <a:rPr lang="en-US" sz="4000" b="1" dirty="0">
                <a:latin typeface="Cambria" panose="02040503050406030204" pitchFamily="18" charset="0"/>
              </a:rPr>
              <a:t> </a:t>
            </a:r>
            <a:r>
              <a:rPr lang="en-US" sz="4000" b="1" dirty="0" err="1">
                <a:latin typeface="Cambria" panose="02040503050406030204" pitchFamily="18" charset="0"/>
              </a:rPr>
              <a:t>có</a:t>
            </a:r>
            <a:r>
              <a:rPr lang="en-US" sz="4000" b="1" dirty="0">
                <a:latin typeface="Cambria" panose="02040503050406030204" pitchFamily="18" charset="0"/>
              </a:rPr>
              <a:t> </a:t>
            </a:r>
            <a:r>
              <a:rPr lang="en-US" sz="4000" b="1" dirty="0" err="1">
                <a:latin typeface="Cambria" panose="02040503050406030204" pitchFamily="18" charset="0"/>
              </a:rPr>
              <a:t>thể</a:t>
            </a:r>
            <a:r>
              <a:rPr lang="en-US" sz="4000" b="1" dirty="0">
                <a:latin typeface="Cambria" panose="02040503050406030204" pitchFamily="18" charset="0"/>
              </a:rPr>
              <a:t> </a:t>
            </a:r>
            <a:r>
              <a:rPr lang="en-US" sz="4000" b="1" dirty="0" err="1">
                <a:latin typeface="Cambria" panose="02040503050406030204" pitchFamily="18" charset="0"/>
              </a:rPr>
              <a:t>chế</a:t>
            </a:r>
            <a:r>
              <a:rPr lang="en-US" sz="4000" b="1" dirty="0">
                <a:latin typeface="Cambria" panose="02040503050406030204" pitchFamily="18" charset="0"/>
              </a:rPr>
              <a:t> </a:t>
            </a:r>
            <a:r>
              <a:rPr lang="en-US" sz="4000" b="1" dirty="0" err="1">
                <a:latin typeface="Cambria" panose="02040503050406030204" pitchFamily="18" charset="0"/>
              </a:rPr>
              <a:t>tạo</a:t>
            </a:r>
            <a:r>
              <a:rPr lang="en-US" sz="4000" b="1" dirty="0">
                <a:latin typeface="Cambria" panose="02040503050406030204" pitchFamily="18" charset="0"/>
              </a:rPr>
              <a:t> </a:t>
            </a:r>
            <a:r>
              <a:rPr lang="en-US" sz="4000" b="1" dirty="0" err="1">
                <a:latin typeface="Cambria" panose="02040503050406030204" pitchFamily="18" charset="0"/>
              </a:rPr>
              <a:t>nhiều</a:t>
            </a:r>
            <a:r>
              <a:rPr lang="en-US" sz="4000" b="1" dirty="0">
                <a:latin typeface="Cambria" panose="02040503050406030204" pitchFamily="18" charset="0"/>
              </a:rPr>
              <a:t> </a:t>
            </a:r>
            <a:r>
              <a:rPr lang="en-US" sz="4000" b="1" dirty="0" err="1">
                <a:latin typeface="Cambria" panose="02040503050406030204" pitchFamily="18" charset="0"/>
              </a:rPr>
              <a:t>loại</a:t>
            </a:r>
            <a:r>
              <a:rPr lang="en-US" sz="4000" b="1" dirty="0">
                <a:latin typeface="Cambria" panose="02040503050406030204" pitchFamily="18" charset="0"/>
              </a:rPr>
              <a:t> </a:t>
            </a:r>
            <a:r>
              <a:rPr lang="en-US" sz="4000" b="1" dirty="0" err="1">
                <a:latin typeface="Cambria" panose="02040503050406030204" pitchFamily="18" charset="0"/>
              </a:rPr>
              <a:t>rô-bốt</a:t>
            </a:r>
            <a:r>
              <a:rPr lang="en-US" sz="4000" b="1" dirty="0">
                <a:latin typeface="Cambria" panose="02040503050406030204" pitchFamily="18" charset="0"/>
              </a:rPr>
              <a:t> </a:t>
            </a:r>
            <a:r>
              <a:rPr lang="en-US" sz="4000" b="1" dirty="0" err="1">
                <a:latin typeface="Cambria" panose="02040503050406030204" pitchFamily="18" charset="0"/>
              </a:rPr>
              <a:t>khác</a:t>
            </a:r>
            <a:r>
              <a:rPr lang="en-US" sz="4000" b="1" dirty="0">
                <a:latin typeface="Cambria" panose="02040503050406030204" pitchFamily="18" charset="0"/>
              </a:rPr>
              <a:t> </a:t>
            </a:r>
            <a:r>
              <a:rPr lang="en-US" sz="4000" b="1" dirty="0" err="1">
                <a:latin typeface="Cambria" panose="02040503050406030204" pitchFamily="18" charset="0"/>
              </a:rPr>
              <a:t>nhau</a:t>
            </a:r>
            <a:r>
              <a:rPr lang="en-US" sz="4000" b="1" dirty="0">
                <a:latin typeface="Cambria" panose="02040503050406030204" pitchFamily="18" charset="0"/>
              </a:rPr>
              <a:t>. </a:t>
            </a:r>
            <a:r>
              <a:rPr lang="en-US" sz="4000" b="1" dirty="0" err="1">
                <a:latin typeface="Cambria" panose="02040503050406030204" pitchFamily="18" charset="0"/>
              </a:rPr>
              <a:t>Rô-bốt</a:t>
            </a:r>
            <a:r>
              <a:rPr lang="en-US" sz="4000" b="1" dirty="0">
                <a:latin typeface="Cambria" panose="02040503050406030204" pitchFamily="18" charset="0"/>
              </a:rPr>
              <a:t> </a:t>
            </a:r>
            <a:r>
              <a:rPr lang="en-US" sz="4000" b="1" dirty="0" err="1">
                <a:latin typeface="Cambria" panose="02040503050406030204" pitchFamily="18" charset="0"/>
              </a:rPr>
              <a:t>có</a:t>
            </a:r>
            <a:r>
              <a:rPr lang="en-US" sz="4000" b="1" dirty="0">
                <a:latin typeface="Cambria" panose="02040503050406030204" pitchFamily="18" charset="0"/>
              </a:rPr>
              <a:t> </a:t>
            </a:r>
            <a:r>
              <a:rPr lang="en-US" sz="4000" b="1" dirty="0" err="1">
                <a:latin typeface="Cambria" panose="02040503050406030204" pitchFamily="18" charset="0"/>
              </a:rPr>
              <a:t>khả</a:t>
            </a:r>
            <a:r>
              <a:rPr lang="en-US" sz="4000" b="1" dirty="0">
                <a:latin typeface="Cambria" panose="02040503050406030204" pitchFamily="18" charset="0"/>
              </a:rPr>
              <a:t> </a:t>
            </a:r>
            <a:r>
              <a:rPr lang="en-US" sz="4000" b="1" dirty="0" err="1">
                <a:latin typeface="Cambria" panose="02040503050406030204" pitchFamily="18" charset="0"/>
              </a:rPr>
              <a:t>năng</a:t>
            </a:r>
            <a:r>
              <a:rPr lang="en-US" sz="4000" b="1" dirty="0">
                <a:latin typeface="Cambria" panose="02040503050406030204" pitchFamily="18" charset="0"/>
              </a:rPr>
              <a:t> </a:t>
            </a:r>
            <a:r>
              <a:rPr lang="en-US" sz="4000" b="1" dirty="0" err="1">
                <a:latin typeface="Cambria" panose="02040503050406030204" pitchFamily="18" charset="0"/>
              </a:rPr>
              <a:t>thay</a:t>
            </a:r>
            <a:r>
              <a:rPr lang="en-US" sz="4000" b="1" dirty="0">
                <a:latin typeface="Cambria" panose="02040503050406030204" pitchFamily="18" charset="0"/>
              </a:rPr>
              <a:t> </a:t>
            </a:r>
            <a:r>
              <a:rPr lang="en-US" sz="4000" b="1" dirty="0" err="1">
                <a:latin typeface="Cambria" panose="02040503050406030204" pitchFamily="18" charset="0"/>
              </a:rPr>
              <a:t>thế</a:t>
            </a:r>
            <a:r>
              <a:rPr lang="en-US" sz="4000" b="1" dirty="0">
                <a:latin typeface="Cambria" panose="02040503050406030204" pitchFamily="18" charset="0"/>
              </a:rPr>
              <a:t> con </a:t>
            </a:r>
            <a:r>
              <a:rPr lang="en-US" sz="4000" b="1" dirty="0" err="1">
                <a:latin typeface="Cambria" panose="02040503050406030204" pitchFamily="18" charset="0"/>
              </a:rPr>
              <a:t>người</a:t>
            </a:r>
            <a:r>
              <a:rPr lang="en-US" sz="4000" b="1" dirty="0">
                <a:latin typeface="Cambria" panose="02040503050406030204" pitchFamily="18" charset="0"/>
              </a:rPr>
              <a:t> </a:t>
            </a:r>
            <a:r>
              <a:rPr lang="en-US" sz="4000" b="1" dirty="0" err="1">
                <a:latin typeface="Cambria" panose="02040503050406030204" pitchFamily="18" charset="0"/>
              </a:rPr>
              <a:t>trong</a:t>
            </a:r>
            <a:r>
              <a:rPr lang="en-US" sz="4000" b="1" dirty="0">
                <a:latin typeface="Cambria" panose="02040503050406030204" pitchFamily="18" charset="0"/>
              </a:rPr>
              <a:t> </a:t>
            </a:r>
            <a:r>
              <a:rPr lang="en-US" sz="4000" b="1" dirty="0" err="1">
                <a:latin typeface="Cambria" panose="02040503050406030204" pitchFamily="18" charset="0"/>
              </a:rPr>
              <a:t>mọi</a:t>
            </a:r>
            <a:r>
              <a:rPr lang="en-US" sz="4000" b="1" dirty="0">
                <a:latin typeface="Cambria" panose="02040503050406030204" pitchFamily="18" charset="0"/>
              </a:rPr>
              <a:t> </a:t>
            </a:r>
            <a:r>
              <a:rPr lang="en-US" sz="4000" b="1" dirty="0" err="1">
                <a:latin typeface="Cambria" panose="02040503050406030204" pitchFamily="18" charset="0"/>
              </a:rPr>
              <a:t>việc</a:t>
            </a:r>
            <a:r>
              <a:rPr lang="en-US" sz="4000" b="1" dirty="0">
                <a:latin typeface="Cambria" panose="02040503050406030204" pitchFamily="18" charset="0"/>
              </a:rPr>
              <a:t>, </a:t>
            </a:r>
            <a:r>
              <a:rPr lang="en-US" sz="4000" b="1" dirty="0" err="1">
                <a:latin typeface="Cambria" panose="02040503050406030204" pitchFamily="18" charset="0"/>
              </a:rPr>
              <a:t>nhất</a:t>
            </a:r>
            <a:r>
              <a:rPr lang="en-US" sz="4000" b="1" dirty="0">
                <a:latin typeface="Cambria" panose="02040503050406030204" pitchFamily="18" charset="0"/>
              </a:rPr>
              <a:t> </a:t>
            </a:r>
            <a:r>
              <a:rPr lang="en-US" sz="4000" b="1" dirty="0" err="1">
                <a:latin typeface="Cambria" panose="02040503050406030204" pitchFamily="18" charset="0"/>
              </a:rPr>
              <a:t>là</a:t>
            </a:r>
            <a:r>
              <a:rPr lang="en-US" sz="4000" b="1" dirty="0">
                <a:latin typeface="Cambria" panose="02040503050406030204" pitchFamily="18" charset="0"/>
              </a:rPr>
              <a:t> </a:t>
            </a:r>
            <a:r>
              <a:rPr lang="en-US" sz="4000" b="1" dirty="0" err="1">
                <a:latin typeface="Cambria" panose="02040503050406030204" pitchFamily="18" charset="0"/>
              </a:rPr>
              <a:t>những</a:t>
            </a:r>
            <a:r>
              <a:rPr lang="en-US" sz="4000" b="1" dirty="0">
                <a:latin typeface="Cambria" panose="02040503050406030204" pitchFamily="18" charset="0"/>
              </a:rPr>
              <a:t> </a:t>
            </a:r>
            <a:r>
              <a:rPr lang="en-US" sz="4000" b="1" dirty="0" err="1">
                <a:latin typeface="Cambria" panose="02040503050406030204" pitchFamily="18" charset="0"/>
              </a:rPr>
              <a:t>việc</a:t>
            </a:r>
            <a:r>
              <a:rPr lang="en-US" sz="4000" b="1" dirty="0">
                <a:latin typeface="Cambria" panose="02040503050406030204" pitchFamily="18" charset="0"/>
              </a:rPr>
              <a:t> </a:t>
            </a:r>
            <a:r>
              <a:rPr lang="en-US" sz="4000" b="1" dirty="0" err="1">
                <a:latin typeface="Cambria" panose="02040503050406030204" pitchFamily="18" charset="0"/>
              </a:rPr>
              <a:t>thường</a:t>
            </a:r>
            <a:r>
              <a:rPr lang="en-US" sz="4000" b="1" dirty="0">
                <a:latin typeface="Cambria" panose="02040503050406030204" pitchFamily="18" charset="0"/>
              </a:rPr>
              <a:t> </a:t>
            </a:r>
            <a:r>
              <a:rPr lang="en-US" sz="4000" b="1" dirty="0" err="1">
                <a:latin typeface="Cambria" panose="02040503050406030204" pitchFamily="18" charset="0"/>
              </a:rPr>
              <a:t>ngày</a:t>
            </a:r>
            <a:r>
              <a:rPr lang="en-US" sz="4000" b="1" dirty="0">
                <a:latin typeface="Cambria" panose="02040503050406030204" pitchFamily="18" charset="0"/>
              </a:rPr>
              <a:t>.</a:t>
            </a:r>
          </a:p>
        </p:txBody>
      </p:sp>
      <p:grpSp>
        <p:nvGrpSpPr>
          <p:cNvPr id="3" name="Group 2">
            <a:extLst>
              <a:ext uri="{FF2B5EF4-FFF2-40B4-BE49-F238E27FC236}">
                <a16:creationId xmlns:a16="http://schemas.microsoft.com/office/drawing/2014/main" id="{84B5D896-6A26-561B-351A-51EFD8FC266E}"/>
              </a:ext>
            </a:extLst>
          </p:cNvPr>
          <p:cNvGrpSpPr/>
          <p:nvPr/>
        </p:nvGrpSpPr>
        <p:grpSpPr>
          <a:xfrm>
            <a:off x="3201971" y="739157"/>
            <a:ext cx="7846939" cy="2562252"/>
            <a:chOff x="2505740" y="902710"/>
            <a:chExt cx="8106937" cy="2562252"/>
          </a:xfrm>
        </p:grpSpPr>
        <p:grpSp>
          <p:nvGrpSpPr>
            <p:cNvPr id="4" name="组合 31">
              <a:extLst>
                <a:ext uri="{FF2B5EF4-FFF2-40B4-BE49-F238E27FC236}">
                  <a16:creationId xmlns:a16="http://schemas.microsoft.com/office/drawing/2014/main" id="{CA55ADCF-B4BF-9654-DFE4-223AB424FFC5}"/>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B1C11A61-2B6A-51A3-FC1E-CB26305AF967}"/>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7" name="圆角矩形 33">
                <a:extLst>
                  <a:ext uri="{FF2B5EF4-FFF2-40B4-BE49-F238E27FC236}">
                    <a16:creationId xmlns:a16="http://schemas.microsoft.com/office/drawing/2014/main" id="{6804AED7-E78E-297A-A0DD-263B70D90F6A}"/>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 name="TextBox 4">
              <a:extLst>
                <a:ext uri="{FF2B5EF4-FFF2-40B4-BE49-F238E27FC236}">
                  <a16:creationId xmlns:a16="http://schemas.microsoft.com/office/drawing/2014/main" id="{4DE2C7E8-923E-04F7-DE88-39B65FAECFDB}"/>
                </a:ext>
              </a:extLst>
            </p:cNvPr>
            <p:cNvSpPr txBox="1"/>
            <p:nvPr/>
          </p:nvSpPr>
          <p:spPr>
            <a:xfrm>
              <a:off x="3049386" y="1156638"/>
              <a:ext cx="7010398" cy="2308324"/>
            </a:xfrm>
            <a:prstGeom prst="rect">
              <a:avLst/>
            </a:prstGeom>
            <a:noFill/>
          </p:spPr>
          <p:txBody>
            <a:bodyPr wrap="square">
              <a:spAutoFit/>
            </a:bodyPr>
            <a:lstStyle/>
            <a:p>
              <a:pPr algn="ctr"/>
              <a:r>
                <a:rPr lang="en-US" sz="3600" b="1" dirty="0">
                  <a:solidFill>
                    <a:srgbClr val="127366"/>
                  </a:solidFill>
                  <a:latin typeface="Cambria" panose="02040503050406030204" pitchFamily="18" charset="0"/>
                </a:rPr>
                <a:t>Theo </a:t>
              </a:r>
              <a:r>
                <a:rPr lang="en-US" sz="3600" b="1" dirty="0" err="1">
                  <a:solidFill>
                    <a:srgbClr val="127366"/>
                  </a:solidFill>
                  <a:latin typeface="Cambria" panose="02040503050406030204" pitchFamily="18" charset="0"/>
                </a:rPr>
                <a:t>em</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vì</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sao</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không</a:t>
              </a:r>
              <a:r>
                <a:rPr lang="en-US" sz="3600" b="1" dirty="0">
                  <a:solidFill>
                    <a:srgbClr val="127366"/>
                  </a:solidFill>
                  <a:latin typeface="Cambria" panose="02040503050406030204" pitchFamily="18" charset="0"/>
                </a:rPr>
                <a:t> bao </a:t>
              </a:r>
              <a:r>
                <a:rPr lang="en-US" sz="3600" b="1" dirty="0" err="1">
                  <a:solidFill>
                    <a:srgbClr val="127366"/>
                  </a:solidFill>
                  <a:latin typeface="Cambria" panose="02040503050406030204" pitchFamily="18" charset="0"/>
                </a:rPr>
                <a:t>lâu</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nữa</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rô-bốt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sẽ</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được</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sử</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dụng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rộng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rãi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trong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đời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sống</a:t>
              </a:r>
              <a:r>
                <a:rPr lang="en-US" sz="3600" b="1" dirty="0">
                  <a:solidFill>
                    <a:srgbClr val="127366"/>
                  </a:solidFill>
                  <a:latin typeface="Cambria" panose="02040503050406030204" pitchFamily="18" charset="0"/>
                </a:rPr>
                <a:t>?</a:t>
              </a:r>
            </a:p>
            <a:p>
              <a:pPr algn="ctr"/>
              <a:endParaRPr lang="en-US" sz="3600" b="1" dirty="0">
                <a:solidFill>
                  <a:srgbClr val="127366"/>
                </a:solidFill>
                <a:latin typeface="Cambria" panose="02040503050406030204" pitchFamily="18" charset="0"/>
              </a:endParaRPr>
            </a:p>
          </p:txBody>
        </p:sp>
      </p:grpSp>
      <p:pic>
        <p:nvPicPr>
          <p:cNvPr id="8" name="Picture 7">
            <a:extLst>
              <a:ext uri="{FF2B5EF4-FFF2-40B4-BE49-F238E27FC236}">
                <a16:creationId xmlns:a16="http://schemas.microsoft.com/office/drawing/2014/main" id="{6A690827-6D48-C911-F667-E2099B2784F0}"/>
              </a:ext>
            </a:extLst>
          </p:cNvPr>
          <p:cNvPicPr>
            <a:picLocks noChangeAspect="1"/>
          </p:cNvPicPr>
          <p:nvPr/>
        </p:nvPicPr>
        <p:blipFill>
          <a:blip r:embed="rId3"/>
          <a:stretch>
            <a:fillRect/>
          </a:stretch>
        </p:blipFill>
        <p:spPr>
          <a:xfrm>
            <a:off x="501615" y="1316427"/>
            <a:ext cx="3005588" cy="1536325"/>
          </a:xfrm>
          <a:prstGeom prst="rect">
            <a:avLst/>
          </a:prstGeom>
        </p:spPr>
      </p:pic>
    </p:spTree>
    <p:extLst>
      <p:ext uri="{BB962C8B-B14F-4D97-AF65-F5344CB8AC3E}">
        <p14:creationId xmlns:p14="http://schemas.microsoft.com/office/powerpoint/2010/main" val="36740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43FC44-B9F6-C95F-5ED4-E321A7917365}"/>
              </a:ext>
            </a:extLst>
          </p:cNvPr>
          <p:cNvGrpSpPr/>
          <p:nvPr/>
        </p:nvGrpSpPr>
        <p:grpSpPr>
          <a:xfrm>
            <a:off x="2367064" y="2607858"/>
            <a:ext cx="7980575" cy="2180423"/>
            <a:chOff x="2505740" y="798716"/>
            <a:chExt cx="7878725" cy="1916171"/>
          </a:xfrm>
        </p:grpSpPr>
        <p:grpSp>
          <p:nvGrpSpPr>
            <p:cNvPr id="3" name="组合 31">
              <a:extLst>
                <a:ext uri="{FF2B5EF4-FFF2-40B4-BE49-F238E27FC236}">
                  <a16:creationId xmlns:a16="http://schemas.microsoft.com/office/drawing/2014/main" id="{04389CE0-FD70-21B7-F12F-5D1A9ADB182D}"/>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6DB9FFC3-5974-5CC7-7642-B3CA51E1FC8A}"/>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F6076AD2-ABD8-1787-FF95-7E64B4C250A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A5047268-E093-EA42-7492-35500C048EEE}"/>
                </a:ext>
              </a:extLst>
            </p:cNvPr>
            <p:cNvSpPr txBox="1"/>
            <p:nvPr/>
          </p:nvSpPr>
          <p:spPr>
            <a:xfrm>
              <a:off x="2654028" y="1098514"/>
              <a:ext cx="7536143" cy="1054858"/>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Em</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mong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muốn</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có</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một</a:t>
              </a:r>
              <a:r>
                <a:rPr lang="en-US" sz="3600" b="1" i="0" dirty="0">
                  <a:solidFill>
                    <a:srgbClr val="127366"/>
                  </a:solidFill>
                  <a:effectLst/>
                  <a:latin typeface="Cambria" panose="02040503050406030204" pitchFamily="18" charset="0"/>
                </a:rPr>
                <a:t> con </a:t>
              </a:r>
              <a:r>
                <a:rPr lang="en-US" sz="3600" b="1" i="0" dirty="0" err="1">
                  <a:solidFill>
                    <a:srgbClr val="127366"/>
                  </a:solidFill>
                  <a:effectLst/>
                  <a:latin typeface="Cambria" panose="02040503050406030204" pitchFamily="18" charset="0"/>
                </a:rPr>
                <a:t>rô-bốt</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như</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thế</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nào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cho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riêng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mình</a:t>
              </a:r>
              <a:r>
                <a:rPr lang="en-US" sz="3600" b="1" i="0" dirty="0">
                  <a:solidFill>
                    <a:srgbClr val="127366"/>
                  </a:solidFill>
                  <a:effectLst/>
                  <a:latin typeface="Cambria" panose="02040503050406030204" pitchFamily="18" charset="0"/>
                </a:rPr>
                <a:t>?</a:t>
              </a:r>
              <a:endParaRPr lang="en-US" sz="3600" b="1" dirty="0">
                <a:solidFill>
                  <a:srgbClr val="127366"/>
                </a:solidFill>
                <a:latin typeface="Cambria" panose="02040503050406030204" pitchFamily="18" charset="0"/>
              </a:endParaRPr>
            </a:p>
          </p:txBody>
        </p:sp>
      </p:grpSp>
      <p:pic>
        <p:nvPicPr>
          <p:cNvPr id="11" name="Picture 10">
            <a:extLst>
              <a:ext uri="{FF2B5EF4-FFF2-40B4-BE49-F238E27FC236}">
                <a16:creationId xmlns:a16="http://schemas.microsoft.com/office/drawing/2014/main" id="{779D6774-5480-6456-682C-76523E6B820A}"/>
              </a:ext>
            </a:extLst>
          </p:cNvPr>
          <p:cNvPicPr>
            <a:picLocks noChangeAspect="1"/>
          </p:cNvPicPr>
          <p:nvPr/>
        </p:nvPicPr>
        <p:blipFill>
          <a:blip r:embed="rId3"/>
          <a:stretch>
            <a:fillRect/>
          </a:stretch>
        </p:blipFill>
        <p:spPr>
          <a:xfrm>
            <a:off x="409264" y="1071533"/>
            <a:ext cx="2999492" cy="1536325"/>
          </a:xfrm>
          <a:prstGeom prst="rect">
            <a:avLst/>
          </a:prstGeom>
        </p:spPr>
      </p:pic>
    </p:spTree>
    <p:extLst>
      <p:ext uri="{BB962C8B-B14F-4D97-AF65-F5344CB8AC3E}">
        <p14:creationId xmlns:p14="http://schemas.microsoft.com/office/powerpoint/2010/main" val="76895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27CEA-885E-8F2F-1909-352BCF93893A}"/>
              </a:ext>
            </a:extLst>
          </p:cNvPr>
          <p:cNvPicPr>
            <a:picLocks noChangeAspect="1"/>
          </p:cNvPicPr>
          <p:nvPr/>
        </p:nvPicPr>
        <p:blipFill>
          <a:blip r:embed="rId2"/>
          <a:stretch>
            <a:fillRect/>
          </a:stretch>
        </p:blipFill>
        <p:spPr>
          <a:xfrm>
            <a:off x="2466374" y="917285"/>
            <a:ext cx="6937648" cy="5480630"/>
          </a:xfrm>
          <a:prstGeom prst="rect">
            <a:avLst/>
          </a:prstGeom>
        </p:spPr>
      </p:pic>
    </p:spTree>
    <p:extLst>
      <p:ext uri="{BB962C8B-B14F-4D97-AF65-F5344CB8AC3E}">
        <p14:creationId xmlns:p14="http://schemas.microsoft.com/office/powerpoint/2010/main" val="30602911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516E41-9B30-69B2-11B9-6377E47218F1}"/>
              </a:ext>
            </a:extLst>
          </p:cNvPr>
          <p:cNvSpPr/>
          <p:nvPr/>
        </p:nvSpPr>
        <p:spPr>
          <a:xfrm>
            <a:off x="652670" y="1224547"/>
            <a:ext cx="10869049" cy="3169920"/>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862BBB3-2E7F-1BE9-4C81-04328A5C659B}"/>
              </a:ext>
            </a:extLst>
          </p:cNvPr>
          <p:cNvSpPr/>
          <p:nvPr/>
        </p:nvSpPr>
        <p:spPr>
          <a:xfrm>
            <a:off x="661884" y="4484599"/>
            <a:ext cx="10859835" cy="1641881"/>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3965F5E-B533-3A61-17EE-131ACF3FA636}"/>
              </a:ext>
            </a:extLst>
          </p:cNvPr>
          <p:cNvSpPr/>
          <p:nvPr/>
        </p:nvSpPr>
        <p:spPr>
          <a:xfrm>
            <a:off x="529485" y="8198372"/>
            <a:ext cx="10135865" cy="1907730"/>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A881192-711A-D9D3-2AF2-FFBD0ABEAD03}"/>
              </a:ext>
            </a:extLst>
          </p:cNvPr>
          <p:cNvSpPr txBox="1"/>
          <p:nvPr/>
        </p:nvSpPr>
        <p:spPr>
          <a:xfrm>
            <a:off x="789551" y="1224547"/>
            <a:ext cx="10732168" cy="5478423"/>
          </a:xfrm>
          <a:prstGeom prst="rect">
            <a:avLst/>
          </a:prstGeom>
          <a:noFill/>
        </p:spPr>
        <p:txBody>
          <a:bodyPr wrap="square">
            <a:spAutoFit/>
          </a:bodyPr>
          <a:lstStyle/>
          <a:p>
            <a:pPr algn="just"/>
            <a:r>
              <a:rPr lang="en-US" sz="2500" b="1" dirty="0">
                <a:latin typeface="Cambria" panose="02040503050406030204" pitchFamily="18" charset="0"/>
              </a:rPr>
              <a:t>	</a:t>
            </a:r>
            <a:r>
              <a:rPr lang="vi-VN" sz="2500" b="1" dirty="0">
                <a:latin typeface="Cambria" panose="02040503050406030204" pitchFamily="18"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a:t>
            </a:r>
            <a:r>
              <a:rPr lang="en-US" sz="2500" b="1" dirty="0" err="1">
                <a:latin typeface="Cambria" panose="02040503050406030204" pitchFamily="18" charset="0"/>
              </a:rPr>
              <a:t>hiểm</a:t>
            </a:r>
            <a:r>
              <a:rPr lang="en-US" sz="2500" b="1" dirty="0">
                <a:latin typeface="Cambria" panose="02040503050406030204" pitchFamily="18" charset="0"/>
              </a:rPr>
              <a:t> </a:t>
            </a:r>
            <a:r>
              <a:rPr lang="en-US" sz="2500" b="1" dirty="0" err="1">
                <a:latin typeface="Cambria" panose="02040503050406030204" pitchFamily="18" charset="0"/>
              </a:rPr>
              <a:t>nguy</a:t>
            </a:r>
            <a:r>
              <a:rPr lang="vi-VN" sz="2500" b="1" dirty="0">
                <a:latin typeface="Cambria" panose="02040503050406030204" pitchFamily="18" charset="0"/>
              </a:rPr>
              <a:t>. Giờ đây, rô-bốt đã có thể di chuyển vật nặng, có thể chữa cháy, cứu nạn, thăm dò vũ trụ, khám phá đại dương,...</a:t>
            </a:r>
            <a:endParaRPr lang="en-US" sz="2500" b="1" dirty="0">
              <a:latin typeface="Cambria" panose="02040503050406030204" pitchFamily="18" charset="0"/>
            </a:endParaRPr>
          </a:p>
          <a:p>
            <a:pPr algn="just"/>
            <a:endParaRPr lang="vi-VN" sz="2500" b="1" dirty="0">
              <a:latin typeface="Cambria" panose="02040503050406030204" pitchFamily="18" charset="0"/>
            </a:endParaRPr>
          </a:p>
          <a:p>
            <a:r>
              <a:rPr lang="en-US" sz="2500" b="1" dirty="0">
                <a:latin typeface="Cambria" panose="02040503050406030204" pitchFamily="18" charset="0"/>
              </a:rPr>
              <a:t>	</a:t>
            </a:r>
            <a:r>
              <a:rPr lang="vi-VN" sz="2500" b="1" dirty="0">
                <a:latin typeface="Cambria" panose="02040503050406030204" pitchFamily="18" charset="0"/>
              </a:rPr>
              <a:t>Rô-bốt còn được tạo ra để giúp chúng ta những việc thường ngày: rửa bát, quét nhà, bán hàng,... Dự báo, không bao lâu nữa, rô-bốt sẽ được sử dụng rộng rãi trong đời sống.</a:t>
            </a:r>
          </a:p>
          <a:p>
            <a:br>
              <a:rPr lang="vi-VN" sz="2500" b="1" dirty="0">
                <a:latin typeface="Cambria" panose="02040503050406030204" pitchFamily="18" charset="0"/>
              </a:rPr>
            </a:br>
            <a:endParaRPr lang="vi-VN" sz="2500" b="1" i="0" dirty="0">
              <a:effectLst/>
              <a:latin typeface="Cambria" panose="02040503050406030204" pitchFamily="18" charset="0"/>
            </a:endParaRPr>
          </a:p>
        </p:txBody>
      </p:sp>
      <p:pic>
        <p:nvPicPr>
          <p:cNvPr id="10" name="Picture 9">
            <a:extLst>
              <a:ext uri="{FF2B5EF4-FFF2-40B4-BE49-F238E27FC236}">
                <a16:creationId xmlns:a16="http://schemas.microsoft.com/office/drawing/2014/main" id="{13CF4A75-117F-EC14-7C35-872F54E7C063}"/>
              </a:ext>
            </a:extLst>
          </p:cNvPr>
          <p:cNvPicPr>
            <a:picLocks noChangeAspect="1"/>
          </p:cNvPicPr>
          <p:nvPr/>
        </p:nvPicPr>
        <p:blipFill>
          <a:blip r:embed="rId2"/>
          <a:stretch>
            <a:fillRect/>
          </a:stretch>
        </p:blipFill>
        <p:spPr>
          <a:xfrm>
            <a:off x="2654183" y="346250"/>
            <a:ext cx="6866021" cy="833231"/>
          </a:xfrm>
          <a:prstGeom prst="rect">
            <a:avLst/>
          </a:prstGeom>
        </p:spPr>
      </p:pic>
      <p:pic>
        <p:nvPicPr>
          <p:cNvPr id="11" name="Picture 10">
            <a:extLst>
              <a:ext uri="{FF2B5EF4-FFF2-40B4-BE49-F238E27FC236}">
                <a16:creationId xmlns:a16="http://schemas.microsoft.com/office/drawing/2014/main" id="{2DC1E7ED-9ED0-504F-1F52-EEBEB641E09A}"/>
              </a:ext>
            </a:extLst>
          </p:cNvPr>
          <p:cNvPicPr>
            <a:picLocks noChangeAspect="1"/>
          </p:cNvPicPr>
          <p:nvPr/>
        </p:nvPicPr>
        <p:blipFill>
          <a:blip r:embed="rId3"/>
          <a:stretch>
            <a:fillRect/>
          </a:stretch>
        </p:blipFill>
        <p:spPr>
          <a:xfrm>
            <a:off x="7932058" y="5540449"/>
            <a:ext cx="3176291" cy="755970"/>
          </a:xfrm>
          <a:prstGeom prst="rect">
            <a:avLst/>
          </a:prstGeom>
        </p:spPr>
      </p:pic>
    </p:spTree>
    <p:extLst>
      <p:ext uri="{BB962C8B-B14F-4D97-AF65-F5344CB8AC3E}">
        <p14:creationId xmlns:p14="http://schemas.microsoft.com/office/powerpoint/2010/main" val="338785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CFEA5B-2CC4-37D7-3A49-09A3103AC7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17289"/>
            <a:ext cx="11548302" cy="7391812"/>
          </a:xfrm>
          <a:prstGeom prst="rect">
            <a:avLst/>
          </a:prstGeom>
        </p:spPr>
      </p:pic>
      <p:sp>
        <p:nvSpPr>
          <p:cNvPr id="4" name="TextBox 3">
            <a:extLst>
              <a:ext uri="{FF2B5EF4-FFF2-40B4-BE49-F238E27FC236}">
                <a16:creationId xmlns:a16="http://schemas.microsoft.com/office/drawing/2014/main" id="{1F923310-D71C-BC52-7614-FEC4E4DAFB3B}"/>
              </a:ext>
            </a:extLst>
          </p:cNvPr>
          <p:cNvSpPr txBox="1"/>
          <p:nvPr/>
        </p:nvSpPr>
        <p:spPr>
          <a:xfrm>
            <a:off x="1034287" y="4086080"/>
            <a:ext cx="26913529" cy="1862048"/>
          </a:xfrm>
          <a:prstGeom prst="rect">
            <a:avLst/>
          </a:prstGeom>
          <a:noFill/>
        </p:spPr>
        <p:txBody>
          <a:bodyPr wrap="square" rtlCol="0">
            <a:spAutoFit/>
          </a:bodyPr>
          <a:lstStyle/>
          <a:p>
            <a:r>
              <a:rPr lang="en-US" sz="11500" b="1" dirty="0">
                <a:solidFill>
                  <a:prstClr val="black"/>
                </a:solidFill>
                <a:latin typeface="HP001 5H Normal" panose="020B0603050302020204" pitchFamily="34" charset="0"/>
                <a:cs typeface="HP001 5H Normal" panose="020B0603050302020204" pitchFamily="34" charset="0"/>
              </a:rPr>
              <a:t> ȱ, Ƴ, ƹ, Ȳ</a:t>
            </a:r>
          </a:p>
        </p:txBody>
      </p:sp>
      <p:pic>
        <p:nvPicPr>
          <p:cNvPr id="5" name="Picture 4">
            <a:extLst>
              <a:ext uri="{FF2B5EF4-FFF2-40B4-BE49-F238E27FC236}">
                <a16:creationId xmlns:a16="http://schemas.microsoft.com/office/drawing/2014/main" id="{61F11CC0-C958-4576-6E08-846A1807C6C7}"/>
              </a:ext>
            </a:extLst>
          </p:cNvPr>
          <p:cNvPicPr>
            <a:picLocks noChangeAspect="1"/>
          </p:cNvPicPr>
          <p:nvPr/>
        </p:nvPicPr>
        <p:blipFill>
          <a:blip r:embed="rId3"/>
          <a:stretch>
            <a:fillRect/>
          </a:stretch>
        </p:blipFill>
        <p:spPr>
          <a:xfrm>
            <a:off x="4622531" y="634653"/>
            <a:ext cx="2840982" cy="1877731"/>
          </a:xfrm>
          <a:prstGeom prst="rect">
            <a:avLst/>
          </a:prstGeom>
        </p:spPr>
      </p:pic>
      <p:pic>
        <p:nvPicPr>
          <p:cNvPr id="6" name="Picture 5">
            <a:extLst>
              <a:ext uri="{FF2B5EF4-FFF2-40B4-BE49-F238E27FC236}">
                <a16:creationId xmlns:a16="http://schemas.microsoft.com/office/drawing/2014/main" id="{46DC6A22-FFD8-A1AF-6723-174483AD5A2D}"/>
              </a:ext>
            </a:extLst>
          </p:cNvPr>
          <p:cNvPicPr>
            <a:picLocks noChangeAspect="1"/>
          </p:cNvPicPr>
          <p:nvPr/>
        </p:nvPicPr>
        <p:blipFill>
          <a:blip r:embed="rId4"/>
          <a:stretch>
            <a:fillRect/>
          </a:stretch>
        </p:blipFill>
        <p:spPr>
          <a:xfrm>
            <a:off x="2314995" y="1724300"/>
            <a:ext cx="7456054" cy="2530059"/>
          </a:xfrm>
          <a:prstGeom prst="rect">
            <a:avLst/>
          </a:prstGeom>
        </p:spPr>
      </p:pic>
    </p:spTree>
    <p:extLst>
      <p:ext uri="{BB962C8B-B14F-4D97-AF65-F5344CB8AC3E}">
        <p14:creationId xmlns:p14="http://schemas.microsoft.com/office/powerpoint/2010/main" val="383396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B05C7-50B6-51C0-9251-CC58A0C3FAF7}"/>
              </a:ext>
            </a:extLst>
          </p:cNvPr>
          <p:cNvGrpSpPr/>
          <p:nvPr/>
        </p:nvGrpSpPr>
        <p:grpSpPr>
          <a:xfrm>
            <a:off x="3931919" y="609600"/>
            <a:ext cx="8027743" cy="2727729"/>
            <a:chOff x="3434316" y="138223"/>
            <a:chExt cx="6939640" cy="2150066"/>
          </a:xfrm>
        </p:grpSpPr>
        <p:sp>
          <p:nvSpPr>
            <p:cNvPr id="9" name="Speech Bubble: Rectangle with Corners Rounded 1">
              <a:extLst>
                <a:ext uri="{FF2B5EF4-FFF2-40B4-BE49-F238E27FC236}">
                  <a16:creationId xmlns:a16="http://schemas.microsoft.com/office/drawing/2014/main" id="{94DFB0D1-63A7-C967-BF58-0489FC12BCC0}"/>
                </a:ext>
              </a:extLst>
            </p:cNvPr>
            <p:cNvSpPr/>
            <p:nvPr/>
          </p:nvSpPr>
          <p:spPr>
            <a:xfrm>
              <a:off x="3434316" y="138223"/>
              <a:ext cx="6939640" cy="2150066"/>
            </a:xfrm>
            <a:custGeom>
              <a:avLst/>
              <a:gdLst>
                <a:gd name="connsiteX0" fmla="*/ 0 w 6939640"/>
                <a:gd name="connsiteY0" fmla="*/ 358351 h 2150066"/>
                <a:gd name="connsiteX1" fmla="*/ 311797 w 6939640"/>
                <a:gd name="connsiteY1" fmla="*/ 0 h 2150066"/>
                <a:gd name="connsiteX2" fmla="*/ 1156605 w 6939640"/>
                <a:gd name="connsiteY2" fmla="*/ 0 h 2150066"/>
                <a:gd name="connsiteX3" fmla="*/ 1156605 w 6939640"/>
                <a:gd name="connsiteY3" fmla="*/ 0 h 2150066"/>
                <a:gd name="connsiteX4" fmla="*/ 2891516 w 6939640"/>
                <a:gd name="connsiteY4" fmla="*/ 0 h 2150066"/>
                <a:gd name="connsiteX5" fmla="*/ 6627841 w 6939640"/>
                <a:gd name="connsiteY5" fmla="*/ 0 h 2150066"/>
                <a:gd name="connsiteX6" fmla="*/ 6939640 w 6939640"/>
                <a:gd name="connsiteY6" fmla="*/ 358351 h 2150066"/>
                <a:gd name="connsiteX7" fmla="*/ 6939640 w 6939640"/>
                <a:gd name="connsiteY7" fmla="*/ 1254204 h 2150066"/>
                <a:gd name="connsiteX8" fmla="*/ 6939640 w 6939640"/>
                <a:gd name="connsiteY8" fmla="*/ 1254204 h 2150066"/>
                <a:gd name="connsiteX9" fmla="*/ 6939640 w 6939640"/>
                <a:gd name="connsiteY9" fmla="*/ 1791722 h 2150066"/>
                <a:gd name="connsiteX10" fmla="*/ 6939640 w 6939640"/>
                <a:gd name="connsiteY10" fmla="*/ 1791714 h 2150066"/>
                <a:gd name="connsiteX11" fmla="*/ 6627841 w 6939640"/>
                <a:gd name="connsiteY11" fmla="*/ 2150066 h 2150066"/>
                <a:gd name="connsiteX12" fmla="*/ 2891516 w 6939640"/>
                <a:gd name="connsiteY12" fmla="*/ 2150066 h 2150066"/>
                <a:gd name="connsiteX13" fmla="*/ 1156605 w 6939640"/>
                <a:gd name="connsiteY13" fmla="*/ 2150066 h 2150066"/>
                <a:gd name="connsiteX14" fmla="*/ 1156605 w 6939640"/>
                <a:gd name="connsiteY14" fmla="*/ 2150066 h 2150066"/>
                <a:gd name="connsiteX15" fmla="*/ 311797 w 6939640"/>
                <a:gd name="connsiteY15" fmla="*/ 2150066 h 2150066"/>
                <a:gd name="connsiteX16" fmla="*/ 0 w 6939640"/>
                <a:gd name="connsiteY16" fmla="*/ 1791714 h 2150066"/>
                <a:gd name="connsiteX17" fmla="*/ 0 w 6939640"/>
                <a:gd name="connsiteY17" fmla="*/ 1791722 h 2150066"/>
                <a:gd name="connsiteX18" fmla="*/ -810620 w 6939640"/>
                <a:gd name="connsiteY18" fmla="*/ 1533383 h 2150066"/>
                <a:gd name="connsiteX19" fmla="*/ 0 w 6939640"/>
                <a:gd name="connsiteY19" fmla="*/ 1254204 h 2150066"/>
                <a:gd name="connsiteX20" fmla="*/ 0 w 6939640"/>
                <a:gd name="connsiteY20" fmla="*/ 358351 h 2150066"/>
                <a:gd name="connsiteX0" fmla="*/ 0 w 6939640"/>
                <a:gd name="connsiteY0" fmla="*/ 358351 h 2150066"/>
                <a:gd name="connsiteX1" fmla="*/ 311797 w 6939640"/>
                <a:gd name="connsiteY1" fmla="*/ 0 h 2150066"/>
                <a:gd name="connsiteX2" fmla="*/ 1156605 w 6939640"/>
                <a:gd name="connsiteY2" fmla="*/ 0 h 2150066"/>
                <a:gd name="connsiteX3" fmla="*/ 1156605 w 6939640"/>
                <a:gd name="connsiteY3" fmla="*/ 0 h 2150066"/>
                <a:gd name="connsiteX4" fmla="*/ 2891516 w 6939640"/>
                <a:gd name="connsiteY4" fmla="*/ 0 h 2150066"/>
                <a:gd name="connsiteX5" fmla="*/ 6627841 w 6939640"/>
                <a:gd name="connsiteY5" fmla="*/ 0 h 2150066"/>
                <a:gd name="connsiteX6" fmla="*/ 6939640 w 6939640"/>
                <a:gd name="connsiteY6" fmla="*/ 358351 h 2150066"/>
                <a:gd name="connsiteX7" fmla="*/ 6939640 w 6939640"/>
                <a:gd name="connsiteY7" fmla="*/ 1254204 h 2150066"/>
                <a:gd name="connsiteX8" fmla="*/ 6939640 w 6939640"/>
                <a:gd name="connsiteY8" fmla="*/ 1254204 h 2150066"/>
                <a:gd name="connsiteX9" fmla="*/ 6939640 w 6939640"/>
                <a:gd name="connsiteY9" fmla="*/ 1791722 h 2150066"/>
                <a:gd name="connsiteX10" fmla="*/ 6939640 w 6939640"/>
                <a:gd name="connsiteY10" fmla="*/ 1791714 h 2150066"/>
                <a:gd name="connsiteX11" fmla="*/ 6627841 w 6939640"/>
                <a:gd name="connsiteY11" fmla="*/ 2150066 h 2150066"/>
                <a:gd name="connsiteX12" fmla="*/ 2891516 w 6939640"/>
                <a:gd name="connsiteY12" fmla="*/ 2150066 h 2150066"/>
                <a:gd name="connsiteX13" fmla="*/ 1156605 w 6939640"/>
                <a:gd name="connsiteY13" fmla="*/ 2150066 h 2150066"/>
                <a:gd name="connsiteX14" fmla="*/ 1156605 w 6939640"/>
                <a:gd name="connsiteY14" fmla="*/ 2150066 h 2150066"/>
                <a:gd name="connsiteX15" fmla="*/ 311797 w 6939640"/>
                <a:gd name="connsiteY15" fmla="*/ 2150066 h 2150066"/>
                <a:gd name="connsiteX16" fmla="*/ 0 w 6939640"/>
                <a:gd name="connsiteY16" fmla="*/ 1791714 h 2150066"/>
                <a:gd name="connsiteX17" fmla="*/ 0 w 6939640"/>
                <a:gd name="connsiteY17" fmla="*/ 1791722 h 2150066"/>
                <a:gd name="connsiteX18" fmla="*/ -810620 w 6939640"/>
                <a:gd name="connsiteY18" fmla="*/ 1533383 h 2150066"/>
                <a:gd name="connsiteX19" fmla="*/ 0 w 6939640"/>
                <a:gd name="connsiteY19" fmla="*/ 1254204 h 2150066"/>
                <a:gd name="connsiteX20" fmla="*/ 0 w 6939640"/>
                <a:gd name="connsiteY20" fmla="*/ 358351 h 2150066"/>
                <a:gd name="connsiteX0" fmla="*/ 0 w 6939640"/>
                <a:gd name="connsiteY0" fmla="*/ 358351 h 2150066"/>
                <a:gd name="connsiteX1" fmla="*/ 311797 w 6939640"/>
                <a:gd name="connsiteY1" fmla="*/ 0 h 2150066"/>
                <a:gd name="connsiteX2" fmla="*/ 1156605 w 6939640"/>
                <a:gd name="connsiteY2" fmla="*/ 0 h 2150066"/>
                <a:gd name="connsiteX3" fmla="*/ 1156605 w 6939640"/>
                <a:gd name="connsiteY3" fmla="*/ 0 h 2150066"/>
                <a:gd name="connsiteX4" fmla="*/ 2891516 w 6939640"/>
                <a:gd name="connsiteY4" fmla="*/ 0 h 2150066"/>
                <a:gd name="connsiteX5" fmla="*/ 6627841 w 6939640"/>
                <a:gd name="connsiteY5" fmla="*/ 0 h 2150066"/>
                <a:gd name="connsiteX6" fmla="*/ 6939640 w 6939640"/>
                <a:gd name="connsiteY6" fmla="*/ 358351 h 2150066"/>
                <a:gd name="connsiteX7" fmla="*/ 6939640 w 6939640"/>
                <a:gd name="connsiteY7" fmla="*/ 1254204 h 2150066"/>
                <a:gd name="connsiteX8" fmla="*/ 6939640 w 6939640"/>
                <a:gd name="connsiteY8" fmla="*/ 1254204 h 2150066"/>
                <a:gd name="connsiteX9" fmla="*/ 6939640 w 6939640"/>
                <a:gd name="connsiteY9" fmla="*/ 1791722 h 2150066"/>
                <a:gd name="connsiteX10" fmla="*/ 6939640 w 6939640"/>
                <a:gd name="connsiteY10" fmla="*/ 1791714 h 2150066"/>
                <a:gd name="connsiteX11" fmla="*/ 6627841 w 6939640"/>
                <a:gd name="connsiteY11" fmla="*/ 2150066 h 2150066"/>
                <a:gd name="connsiteX12" fmla="*/ 2891516 w 6939640"/>
                <a:gd name="connsiteY12" fmla="*/ 2150066 h 2150066"/>
                <a:gd name="connsiteX13" fmla="*/ 1156605 w 6939640"/>
                <a:gd name="connsiteY13" fmla="*/ 2150066 h 2150066"/>
                <a:gd name="connsiteX14" fmla="*/ 1156605 w 6939640"/>
                <a:gd name="connsiteY14" fmla="*/ 2150066 h 2150066"/>
                <a:gd name="connsiteX15" fmla="*/ 311797 w 6939640"/>
                <a:gd name="connsiteY15" fmla="*/ 2150066 h 2150066"/>
                <a:gd name="connsiteX16" fmla="*/ 0 w 6939640"/>
                <a:gd name="connsiteY16" fmla="*/ 1791714 h 2150066"/>
                <a:gd name="connsiteX17" fmla="*/ 0 w 6939640"/>
                <a:gd name="connsiteY17" fmla="*/ 1791722 h 2150066"/>
                <a:gd name="connsiteX18" fmla="*/ -810620 w 6939640"/>
                <a:gd name="connsiteY18" fmla="*/ 1533383 h 2150066"/>
                <a:gd name="connsiteX19" fmla="*/ 0 w 6939640"/>
                <a:gd name="connsiteY19" fmla="*/ 1254204 h 2150066"/>
                <a:gd name="connsiteX20" fmla="*/ 0 w 6939640"/>
                <a:gd name="connsiteY20" fmla="*/ 358351 h 21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39640" h="2150066" fill="none" extrusionOk="0">
                  <a:moveTo>
                    <a:pt x="0" y="358351"/>
                  </a:moveTo>
                  <a:cubicBezTo>
                    <a:pt x="48567" y="186562"/>
                    <a:pt x="76454" y="24743"/>
                    <a:pt x="311797" y="0"/>
                  </a:cubicBezTo>
                  <a:cubicBezTo>
                    <a:pt x="587190" y="74808"/>
                    <a:pt x="969993" y="-81359"/>
                    <a:pt x="1156605" y="0"/>
                  </a:cubicBezTo>
                  <a:lnTo>
                    <a:pt x="1156605" y="0"/>
                  </a:lnTo>
                  <a:cubicBezTo>
                    <a:pt x="1778203" y="-175915"/>
                    <a:pt x="2657069" y="40137"/>
                    <a:pt x="2891516" y="0"/>
                  </a:cubicBezTo>
                  <a:cubicBezTo>
                    <a:pt x="3691152" y="-178159"/>
                    <a:pt x="6154290" y="215489"/>
                    <a:pt x="6627841" y="0"/>
                  </a:cubicBezTo>
                  <a:cubicBezTo>
                    <a:pt x="6828382" y="43616"/>
                    <a:pt x="6884895" y="168027"/>
                    <a:pt x="6939640" y="358351"/>
                  </a:cubicBezTo>
                  <a:cubicBezTo>
                    <a:pt x="6974976" y="483257"/>
                    <a:pt x="7025295" y="933396"/>
                    <a:pt x="6939640" y="1254204"/>
                  </a:cubicBezTo>
                  <a:lnTo>
                    <a:pt x="6939640" y="1254204"/>
                  </a:lnTo>
                  <a:cubicBezTo>
                    <a:pt x="6929417" y="1466388"/>
                    <a:pt x="6937322" y="1604958"/>
                    <a:pt x="6939640" y="1791722"/>
                  </a:cubicBezTo>
                  <a:lnTo>
                    <a:pt x="6939640" y="1791714"/>
                  </a:lnTo>
                  <a:cubicBezTo>
                    <a:pt x="6881292" y="1916281"/>
                    <a:pt x="6787139" y="2194653"/>
                    <a:pt x="6627841" y="2150066"/>
                  </a:cubicBezTo>
                  <a:cubicBezTo>
                    <a:pt x="5884207" y="2518023"/>
                    <a:pt x="3925801" y="2075942"/>
                    <a:pt x="2891516" y="2150066"/>
                  </a:cubicBezTo>
                  <a:cubicBezTo>
                    <a:pt x="2455338" y="2276383"/>
                    <a:pt x="1954054" y="2415351"/>
                    <a:pt x="1156605" y="2150066"/>
                  </a:cubicBezTo>
                  <a:lnTo>
                    <a:pt x="1156605" y="2150066"/>
                  </a:lnTo>
                  <a:cubicBezTo>
                    <a:pt x="820564" y="2186310"/>
                    <a:pt x="712605" y="2192751"/>
                    <a:pt x="311797" y="2150066"/>
                  </a:cubicBezTo>
                  <a:cubicBezTo>
                    <a:pt x="69470" y="2149759"/>
                    <a:pt x="27517" y="1933633"/>
                    <a:pt x="0" y="1791714"/>
                  </a:cubicBezTo>
                  <a:lnTo>
                    <a:pt x="0" y="1791722"/>
                  </a:lnTo>
                  <a:cubicBezTo>
                    <a:pt x="-157574" y="1689461"/>
                    <a:pt x="-725842" y="1615974"/>
                    <a:pt x="-810620" y="1533383"/>
                  </a:cubicBezTo>
                  <a:cubicBezTo>
                    <a:pt x="-768336" y="1520757"/>
                    <a:pt x="-218859" y="1405630"/>
                    <a:pt x="0" y="1254204"/>
                  </a:cubicBezTo>
                  <a:cubicBezTo>
                    <a:pt x="-61862" y="970044"/>
                    <a:pt x="72700" y="492195"/>
                    <a:pt x="0" y="358351"/>
                  </a:cubicBezTo>
                  <a:close/>
                </a:path>
                <a:path w="6939640" h="2150066" stroke="0" extrusionOk="0">
                  <a:moveTo>
                    <a:pt x="0" y="358351"/>
                  </a:moveTo>
                  <a:cubicBezTo>
                    <a:pt x="-2355" y="150829"/>
                    <a:pt x="165244" y="2696"/>
                    <a:pt x="311797" y="0"/>
                  </a:cubicBezTo>
                  <a:cubicBezTo>
                    <a:pt x="579464" y="-24047"/>
                    <a:pt x="877252" y="42916"/>
                    <a:pt x="1156605" y="0"/>
                  </a:cubicBezTo>
                  <a:lnTo>
                    <a:pt x="1156605" y="0"/>
                  </a:lnTo>
                  <a:cubicBezTo>
                    <a:pt x="1310765" y="-210754"/>
                    <a:pt x="2167945" y="322359"/>
                    <a:pt x="2891516" y="0"/>
                  </a:cubicBezTo>
                  <a:cubicBezTo>
                    <a:pt x="3464145" y="-272551"/>
                    <a:pt x="5716179" y="40140"/>
                    <a:pt x="6627841" y="0"/>
                  </a:cubicBezTo>
                  <a:cubicBezTo>
                    <a:pt x="6802492" y="-25614"/>
                    <a:pt x="6917106" y="132560"/>
                    <a:pt x="6939640" y="358351"/>
                  </a:cubicBezTo>
                  <a:cubicBezTo>
                    <a:pt x="6942035" y="774726"/>
                    <a:pt x="6980969" y="831185"/>
                    <a:pt x="6939640" y="1254204"/>
                  </a:cubicBezTo>
                  <a:lnTo>
                    <a:pt x="6939640" y="1254204"/>
                  </a:lnTo>
                  <a:cubicBezTo>
                    <a:pt x="6889236" y="1440647"/>
                    <a:pt x="6942389" y="1650510"/>
                    <a:pt x="6939640" y="1791722"/>
                  </a:cubicBezTo>
                  <a:lnTo>
                    <a:pt x="6939640" y="1791714"/>
                  </a:lnTo>
                  <a:cubicBezTo>
                    <a:pt x="6919740" y="1997660"/>
                    <a:pt x="6807655" y="2188028"/>
                    <a:pt x="6627841" y="2150066"/>
                  </a:cubicBezTo>
                  <a:cubicBezTo>
                    <a:pt x="5048240" y="2031992"/>
                    <a:pt x="3611778" y="2211253"/>
                    <a:pt x="2891516" y="2150066"/>
                  </a:cubicBezTo>
                  <a:cubicBezTo>
                    <a:pt x="2632457" y="2391783"/>
                    <a:pt x="1508967" y="2250533"/>
                    <a:pt x="1156605" y="2150066"/>
                  </a:cubicBezTo>
                  <a:lnTo>
                    <a:pt x="1156605" y="2150066"/>
                  </a:lnTo>
                  <a:cubicBezTo>
                    <a:pt x="876198" y="2148411"/>
                    <a:pt x="521058" y="2150171"/>
                    <a:pt x="311797" y="2150066"/>
                  </a:cubicBezTo>
                  <a:cubicBezTo>
                    <a:pt x="132514" y="2172807"/>
                    <a:pt x="60738" y="1972835"/>
                    <a:pt x="0" y="1791714"/>
                  </a:cubicBezTo>
                  <a:lnTo>
                    <a:pt x="0" y="1791722"/>
                  </a:lnTo>
                  <a:cubicBezTo>
                    <a:pt x="-397324" y="1777582"/>
                    <a:pt x="-516160" y="1651251"/>
                    <a:pt x="-810620" y="1533383"/>
                  </a:cubicBezTo>
                  <a:cubicBezTo>
                    <a:pt x="-551738" y="1481522"/>
                    <a:pt x="-93530" y="1247804"/>
                    <a:pt x="0" y="1254204"/>
                  </a:cubicBezTo>
                  <a:cubicBezTo>
                    <a:pt x="47653" y="902671"/>
                    <a:pt x="39348" y="498663"/>
                    <a:pt x="0" y="358351"/>
                  </a:cubicBezTo>
                  <a:close/>
                </a:path>
                <a:path w="6939640" h="2150066" fill="none" stroke="0" extrusionOk="0">
                  <a:moveTo>
                    <a:pt x="0" y="358351"/>
                  </a:moveTo>
                  <a:cubicBezTo>
                    <a:pt x="-9573" y="213749"/>
                    <a:pt x="129883" y="9098"/>
                    <a:pt x="311797" y="0"/>
                  </a:cubicBezTo>
                  <a:cubicBezTo>
                    <a:pt x="644049" y="28401"/>
                    <a:pt x="938351" y="-88881"/>
                    <a:pt x="1156605" y="0"/>
                  </a:cubicBezTo>
                  <a:lnTo>
                    <a:pt x="1156605" y="0"/>
                  </a:lnTo>
                  <a:cubicBezTo>
                    <a:pt x="1800552" y="-134950"/>
                    <a:pt x="2608962" y="-25925"/>
                    <a:pt x="2891516" y="0"/>
                  </a:cubicBezTo>
                  <a:cubicBezTo>
                    <a:pt x="3684299" y="-210919"/>
                    <a:pt x="6138995" y="111628"/>
                    <a:pt x="6627841" y="0"/>
                  </a:cubicBezTo>
                  <a:cubicBezTo>
                    <a:pt x="6832665" y="-6915"/>
                    <a:pt x="6966921" y="145956"/>
                    <a:pt x="6939640" y="358351"/>
                  </a:cubicBezTo>
                  <a:cubicBezTo>
                    <a:pt x="6943665" y="412208"/>
                    <a:pt x="6942764" y="1013556"/>
                    <a:pt x="6939640" y="1254204"/>
                  </a:cubicBezTo>
                  <a:lnTo>
                    <a:pt x="6939640" y="1254204"/>
                  </a:lnTo>
                  <a:cubicBezTo>
                    <a:pt x="6945923" y="1459977"/>
                    <a:pt x="6936662" y="1607046"/>
                    <a:pt x="6939640" y="1791722"/>
                  </a:cubicBezTo>
                  <a:lnTo>
                    <a:pt x="6939640" y="1791714"/>
                  </a:lnTo>
                  <a:cubicBezTo>
                    <a:pt x="6952679" y="1967158"/>
                    <a:pt x="6770053" y="2179954"/>
                    <a:pt x="6627841" y="2150066"/>
                  </a:cubicBezTo>
                  <a:cubicBezTo>
                    <a:pt x="5886106" y="2053572"/>
                    <a:pt x="3928725" y="2037100"/>
                    <a:pt x="2891516" y="2150066"/>
                  </a:cubicBezTo>
                  <a:cubicBezTo>
                    <a:pt x="2611739" y="2247981"/>
                    <a:pt x="1996307" y="2305329"/>
                    <a:pt x="1156605" y="2150066"/>
                  </a:cubicBezTo>
                  <a:lnTo>
                    <a:pt x="1156605" y="2150066"/>
                  </a:lnTo>
                  <a:cubicBezTo>
                    <a:pt x="879198" y="2204608"/>
                    <a:pt x="693842" y="2235768"/>
                    <a:pt x="311797" y="2150066"/>
                  </a:cubicBezTo>
                  <a:cubicBezTo>
                    <a:pt x="124651" y="2164885"/>
                    <a:pt x="31226" y="1943897"/>
                    <a:pt x="0" y="1791714"/>
                  </a:cubicBezTo>
                  <a:lnTo>
                    <a:pt x="0" y="1791722"/>
                  </a:lnTo>
                  <a:cubicBezTo>
                    <a:pt x="-182222" y="1675078"/>
                    <a:pt x="-697787" y="1596042"/>
                    <a:pt x="-810620" y="1533383"/>
                  </a:cubicBezTo>
                  <a:cubicBezTo>
                    <a:pt x="-698447" y="1525099"/>
                    <a:pt x="-222874" y="1421665"/>
                    <a:pt x="0" y="1254204"/>
                  </a:cubicBezTo>
                  <a:cubicBezTo>
                    <a:pt x="-63615" y="1024359"/>
                    <a:pt x="61712" y="494204"/>
                    <a:pt x="0" y="358351"/>
                  </a:cubicBezTo>
                  <a:close/>
                </a:path>
                <a:path w="6939640" h="2150066" fill="none" stroke="0" extrusionOk="0">
                  <a:moveTo>
                    <a:pt x="0" y="358351"/>
                  </a:moveTo>
                  <a:cubicBezTo>
                    <a:pt x="17483" y="197360"/>
                    <a:pt x="107409" y="9276"/>
                    <a:pt x="311797" y="0"/>
                  </a:cubicBezTo>
                  <a:cubicBezTo>
                    <a:pt x="619803" y="52318"/>
                    <a:pt x="958990" y="-63461"/>
                    <a:pt x="1156605" y="0"/>
                  </a:cubicBezTo>
                  <a:lnTo>
                    <a:pt x="1156605" y="0"/>
                  </a:lnTo>
                  <a:cubicBezTo>
                    <a:pt x="1803000" y="-133893"/>
                    <a:pt x="2639263" y="5900"/>
                    <a:pt x="2891516" y="0"/>
                  </a:cubicBezTo>
                  <a:cubicBezTo>
                    <a:pt x="3714951" y="-211572"/>
                    <a:pt x="6165737" y="146495"/>
                    <a:pt x="6627841" y="0"/>
                  </a:cubicBezTo>
                  <a:cubicBezTo>
                    <a:pt x="6812291" y="11935"/>
                    <a:pt x="6919959" y="158095"/>
                    <a:pt x="6939640" y="358351"/>
                  </a:cubicBezTo>
                  <a:cubicBezTo>
                    <a:pt x="6965905" y="439701"/>
                    <a:pt x="6989271" y="988006"/>
                    <a:pt x="6939640" y="1254204"/>
                  </a:cubicBezTo>
                  <a:lnTo>
                    <a:pt x="6939640" y="1254204"/>
                  </a:lnTo>
                  <a:cubicBezTo>
                    <a:pt x="6942110" y="1454464"/>
                    <a:pt x="6940456" y="1625232"/>
                    <a:pt x="6939640" y="1791722"/>
                  </a:cubicBezTo>
                  <a:lnTo>
                    <a:pt x="6939640" y="1791714"/>
                  </a:lnTo>
                  <a:cubicBezTo>
                    <a:pt x="6916026" y="1939852"/>
                    <a:pt x="6773009" y="2186827"/>
                    <a:pt x="6627841" y="2150066"/>
                  </a:cubicBezTo>
                  <a:cubicBezTo>
                    <a:pt x="5927260" y="2286632"/>
                    <a:pt x="4004658" y="2018953"/>
                    <a:pt x="2891516" y="2150066"/>
                  </a:cubicBezTo>
                  <a:cubicBezTo>
                    <a:pt x="2442515" y="2250606"/>
                    <a:pt x="1975731" y="2365912"/>
                    <a:pt x="1156605" y="2150066"/>
                  </a:cubicBezTo>
                  <a:lnTo>
                    <a:pt x="1156605" y="2150066"/>
                  </a:lnTo>
                  <a:cubicBezTo>
                    <a:pt x="844202" y="2199703"/>
                    <a:pt x="694823" y="2191184"/>
                    <a:pt x="311797" y="2150066"/>
                  </a:cubicBezTo>
                  <a:cubicBezTo>
                    <a:pt x="73678" y="2135204"/>
                    <a:pt x="28295" y="1938658"/>
                    <a:pt x="0" y="1791714"/>
                  </a:cubicBezTo>
                  <a:lnTo>
                    <a:pt x="0" y="1791722"/>
                  </a:lnTo>
                  <a:cubicBezTo>
                    <a:pt x="-160132" y="1674003"/>
                    <a:pt x="-699123" y="1591253"/>
                    <a:pt x="-810620" y="1533383"/>
                  </a:cubicBezTo>
                  <a:cubicBezTo>
                    <a:pt x="-787897" y="1499407"/>
                    <a:pt x="-216146" y="1370152"/>
                    <a:pt x="0" y="1254204"/>
                  </a:cubicBezTo>
                  <a:cubicBezTo>
                    <a:pt x="-47887" y="982874"/>
                    <a:pt x="65431" y="489056"/>
                    <a:pt x="0" y="358351"/>
                  </a:cubicBezTo>
                  <a:close/>
                </a:path>
              </a:pathLst>
            </a:custGeom>
            <a:solidFill>
              <a:schemeClr val="bg1"/>
            </a:solidFill>
            <a:ln w="38100">
              <a:solidFill>
                <a:srgbClr val="DE6A5A"/>
              </a:solidFill>
              <a:extLst>
                <a:ext uri="{C807C97D-BFC1-408E-A445-0C87EB9F89A2}">
                  <ask:lineSketchStyleProps xmlns:ask="http://schemas.microsoft.com/office/drawing/2018/sketchyshapes" sd="2842418190">
                    <a:custGeom>
                      <a:avLst/>
                      <a:gdLst>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46015" h="2150066" fill="none" extrusionOk="0">
                          <a:moveTo>
                            <a:pt x="0" y="358351"/>
                          </a:moveTo>
                          <a:cubicBezTo>
                            <a:pt x="26351" y="176378"/>
                            <a:pt x="85369" y="16726"/>
                            <a:pt x="276140" y="0"/>
                          </a:cubicBezTo>
                          <a:cubicBezTo>
                            <a:pt x="530776" y="66882"/>
                            <a:pt x="855102" y="-77172"/>
                            <a:pt x="1024335" y="0"/>
                          </a:cubicBezTo>
                          <a:lnTo>
                            <a:pt x="1024335" y="0"/>
                          </a:lnTo>
                          <a:cubicBezTo>
                            <a:pt x="1584426" y="-169313"/>
                            <a:pt x="2345692" y="27044"/>
                            <a:pt x="2560839" y="0"/>
                          </a:cubicBezTo>
                          <a:cubicBezTo>
                            <a:pt x="3253792" y="-168193"/>
                            <a:pt x="5490507" y="165764"/>
                            <a:pt x="5869874" y="0"/>
                          </a:cubicBezTo>
                          <a:cubicBezTo>
                            <a:pt x="6040241" y="30592"/>
                            <a:pt x="6121576" y="164230"/>
                            <a:pt x="6146015" y="358351"/>
                          </a:cubicBezTo>
                          <a:cubicBezTo>
                            <a:pt x="6168108" y="484720"/>
                            <a:pt x="6193472" y="976197"/>
                            <a:pt x="6146015" y="1254204"/>
                          </a:cubicBezTo>
                          <a:lnTo>
                            <a:pt x="6146015" y="1254204"/>
                          </a:lnTo>
                          <a:cubicBezTo>
                            <a:pt x="6131208" y="1467969"/>
                            <a:pt x="6143984" y="1601995"/>
                            <a:pt x="6146015" y="1791722"/>
                          </a:cubicBezTo>
                          <a:lnTo>
                            <a:pt x="6146015" y="1791714"/>
                          </a:lnTo>
                          <a:cubicBezTo>
                            <a:pt x="6112138" y="1941449"/>
                            <a:pt x="6014513" y="2181569"/>
                            <a:pt x="5869874" y="2150066"/>
                          </a:cubicBezTo>
                          <a:cubicBezTo>
                            <a:pt x="5240597" y="2368713"/>
                            <a:pt x="3456630" y="2022256"/>
                            <a:pt x="2560839" y="2150066"/>
                          </a:cubicBezTo>
                          <a:cubicBezTo>
                            <a:pt x="2185370" y="2278287"/>
                            <a:pt x="1757727" y="2362738"/>
                            <a:pt x="1024335" y="2150066"/>
                          </a:cubicBezTo>
                          <a:lnTo>
                            <a:pt x="1024335" y="2150066"/>
                          </a:lnTo>
                          <a:cubicBezTo>
                            <a:pt x="731715" y="2200635"/>
                            <a:pt x="628360" y="2196070"/>
                            <a:pt x="276140" y="2150066"/>
                          </a:cubicBezTo>
                          <a:cubicBezTo>
                            <a:pt x="79470" y="2149844"/>
                            <a:pt x="21832" y="1939511"/>
                            <a:pt x="0" y="1791714"/>
                          </a:cubicBezTo>
                          <a:lnTo>
                            <a:pt x="0" y="1791722"/>
                          </a:lnTo>
                          <a:cubicBezTo>
                            <a:pt x="-138525" y="1673176"/>
                            <a:pt x="-631299" y="1601957"/>
                            <a:pt x="-717916" y="1533383"/>
                          </a:cubicBezTo>
                          <a:cubicBezTo>
                            <a:pt x="-666101" y="1523678"/>
                            <a:pt x="-199210" y="1403472"/>
                            <a:pt x="0" y="1254204"/>
                          </a:cubicBezTo>
                          <a:cubicBezTo>
                            <a:pt x="-39380" y="981346"/>
                            <a:pt x="58820" y="495031"/>
                            <a:pt x="0" y="358351"/>
                          </a:cubicBezTo>
                          <a:close/>
                        </a:path>
                        <a:path w="6146015" h="2150066" stroke="0" extrusionOk="0">
                          <a:moveTo>
                            <a:pt x="0" y="358351"/>
                          </a:moveTo>
                          <a:cubicBezTo>
                            <a:pt x="-3598" y="157605"/>
                            <a:pt x="141319" y="-8194"/>
                            <a:pt x="276140" y="0"/>
                          </a:cubicBezTo>
                          <a:cubicBezTo>
                            <a:pt x="485149" y="7232"/>
                            <a:pt x="766613" y="38979"/>
                            <a:pt x="1024335" y="0"/>
                          </a:cubicBezTo>
                          <a:lnTo>
                            <a:pt x="1024335" y="0"/>
                          </a:lnTo>
                          <a:cubicBezTo>
                            <a:pt x="1243500" y="-180708"/>
                            <a:pt x="1921325" y="219272"/>
                            <a:pt x="2560839" y="0"/>
                          </a:cubicBezTo>
                          <a:cubicBezTo>
                            <a:pt x="3164553" y="-229263"/>
                            <a:pt x="5052381" y="49529"/>
                            <a:pt x="5869874" y="0"/>
                          </a:cubicBezTo>
                          <a:cubicBezTo>
                            <a:pt x="6017226" y="-30981"/>
                            <a:pt x="6143674" y="135878"/>
                            <a:pt x="6146015" y="358351"/>
                          </a:cubicBezTo>
                          <a:cubicBezTo>
                            <a:pt x="6143286" y="769905"/>
                            <a:pt x="6181117" y="835113"/>
                            <a:pt x="6146015" y="1254204"/>
                          </a:cubicBezTo>
                          <a:lnTo>
                            <a:pt x="6146015" y="1254204"/>
                          </a:lnTo>
                          <a:cubicBezTo>
                            <a:pt x="6111617" y="1452731"/>
                            <a:pt x="6128227" y="1630329"/>
                            <a:pt x="6146015" y="1791722"/>
                          </a:cubicBezTo>
                          <a:lnTo>
                            <a:pt x="6146015" y="1791714"/>
                          </a:lnTo>
                          <a:cubicBezTo>
                            <a:pt x="6145731" y="1990788"/>
                            <a:pt x="6012559" y="2172988"/>
                            <a:pt x="5869874" y="2150066"/>
                          </a:cubicBezTo>
                          <a:cubicBezTo>
                            <a:pt x="4810571" y="2138511"/>
                            <a:pt x="3436807" y="2131455"/>
                            <a:pt x="2560839" y="2150066"/>
                          </a:cubicBezTo>
                          <a:cubicBezTo>
                            <a:pt x="2344822" y="2356245"/>
                            <a:pt x="1315315" y="2246020"/>
                            <a:pt x="1024335" y="2150066"/>
                          </a:cubicBezTo>
                          <a:lnTo>
                            <a:pt x="1024335" y="2150066"/>
                          </a:lnTo>
                          <a:cubicBezTo>
                            <a:pt x="772158" y="2119896"/>
                            <a:pt x="470197" y="2143820"/>
                            <a:pt x="276140" y="2150066"/>
                          </a:cubicBezTo>
                          <a:cubicBezTo>
                            <a:pt x="108012" y="2139247"/>
                            <a:pt x="38454" y="1978015"/>
                            <a:pt x="0" y="1791714"/>
                          </a:cubicBezTo>
                          <a:lnTo>
                            <a:pt x="0" y="1791722"/>
                          </a:lnTo>
                          <a:cubicBezTo>
                            <a:pt x="-347749" y="1765812"/>
                            <a:pt x="-461158" y="1657167"/>
                            <a:pt x="-717916" y="1533383"/>
                          </a:cubicBezTo>
                          <a:cubicBezTo>
                            <a:pt x="-485494" y="1467624"/>
                            <a:pt x="-82713" y="1245381"/>
                            <a:pt x="0" y="1254204"/>
                          </a:cubicBezTo>
                          <a:cubicBezTo>
                            <a:pt x="44411" y="893383"/>
                            <a:pt x="25844" y="483135"/>
                            <a:pt x="0" y="358351"/>
                          </a:cubicBezTo>
                          <a:close/>
                        </a:path>
                        <a:path w="6146015" h="2150066" fill="none" stroke="0" extrusionOk="0">
                          <a:moveTo>
                            <a:pt x="0" y="358351"/>
                          </a:moveTo>
                          <a:cubicBezTo>
                            <a:pt x="604" y="184474"/>
                            <a:pt x="116987" y="2765"/>
                            <a:pt x="276140" y="0"/>
                          </a:cubicBezTo>
                          <a:cubicBezTo>
                            <a:pt x="576603" y="35272"/>
                            <a:pt x="834877" y="-54447"/>
                            <a:pt x="1024335" y="0"/>
                          </a:cubicBezTo>
                          <a:lnTo>
                            <a:pt x="1024335" y="0"/>
                          </a:lnTo>
                          <a:cubicBezTo>
                            <a:pt x="1621031" y="-145003"/>
                            <a:pt x="2317769" y="-27582"/>
                            <a:pt x="2560839" y="0"/>
                          </a:cubicBezTo>
                          <a:cubicBezTo>
                            <a:pt x="3251108" y="-185053"/>
                            <a:pt x="5455474" y="125085"/>
                            <a:pt x="5869874" y="0"/>
                          </a:cubicBezTo>
                          <a:cubicBezTo>
                            <a:pt x="6024524" y="3741"/>
                            <a:pt x="6164754" y="140586"/>
                            <a:pt x="6146015" y="358351"/>
                          </a:cubicBezTo>
                          <a:cubicBezTo>
                            <a:pt x="6151886" y="455066"/>
                            <a:pt x="6171456" y="1011874"/>
                            <a:pt x="6146015" y="1254204"/>
                          </a:cubicBezTo>
                          <a:lnTo>
                            <a:pt x="6146015" y="1254204"/>
                          </a:lnTo>
                          <a:cubicBezTo>
                            <a:pt x="6128074" y="1467336"/>
                            <a:pt x="6146062" y="1609111"/>
                            <a:pt x="6146015" y="1791722"/>
                          </a:cubicBezTo>
                          <a:lnTo>
                            <a:pt x="6146015" y="1791714"/>
                          </a:lnTo>
                          <a:cubicBezTo>
                            <a:pt x="6150804" y="1962350"/>
                            <a:pt x="6012325" y="2176867"/>
                            <a:pt x="5869874" y="2150066"/>
                          </a:cubicBezTo>
                          <a:cubicBezTo>
                            <a:pt x="5272963" y="2146738"/>
                            <a:pt x="3471321" y="1988028"/>
                            <a:pt x="2560839" y="2150066"/>
                          </a:cubicBezTo>
                          <a:cubicBezTo>
                            <a:pt x="2228266" y="2277518"/>
                            <a:pt x="1699626" y="2348783"/>
                            <a:pt x="1024335" y="2150066"/>
                          </a:cubicBezTo>
                          <a:lnTo>
                            <a:pt x="1024335" y="2150066"/>
                          </a:lnTo>
                          <a:cubicBezTo>
                            <a:pt x="758908" y="2218186"/>
                            <a:pt x="607930" y="2203539"/>
                            <a:pt x="276140" y="2150066"/>
                          </a:cubicBezTo>
                          <a:cubicBezTo>
                            <a:pt x="92151" y="2145985"/>
                            <a:pt x="37515" y="1959636"/>
                            <a:pt x="0" y="1791714"/>
                          </a:cubicBezTo>
                          <a:lnTo>
                            <a:pt x="0" y="1791722"/>
                          </a:lnTo>
                          <a:cubicBezTo>
                            <a:pt x="-156053" y="1672800"/>
                            <a:pt x="-620708" y="1591481"/>
                            <a:pt x="-717916" y="1533383"/>
                          </a:cubicBezTo>
                          <a:cubicBezTo>
                            <a:pt x="-642361" y="1515139"/>
                            <a:pt x="-231142" y="1384336"/>
                            <a:pt x="0" y="1254204"/>
                          </a:cubicBezTo>
                          <a:cubicBezTo>
                            <a:pt x="-50757" y="1002368"/>
                            <a:pt x="39002" y="479883"/>
                            <a:pt x="0" y="358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本框 17">
              <a:extLst>
                <a:ext uri="{FF2B5EF4-FFF2-40B4-BE49-F238E27FC236}">
                  <a16:creationId xmlns:a16="http://schemas.microsoft.com/office/drawing/2014/main" id="{0038980C-3102-EDCF-CDE0-4F47128FCE67}"/>
                </a:ext>
              </a:extLst>
            </p:cNvPr>
            <p:cNvSpPr txBox="1"/>
            <p:nvPr/>
          </p:nvSpPr>
          <p:spPr>
            <a:xfrm>
              <a:off x="3791614" y="445063"/>
              <a:ext cx="6582342" cy="1536385"/>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lnSpc>
                  <a:spcPct val="150000"/>
                </a:lnSpc>
                <a:buNone/>
              </a:pP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Cùng</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xem</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lại</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cách</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viết</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chữ</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hoa</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sz="4000" b="1" dirty="0">
                  <a:solidFill>
                    <a:prstClr val="black"/>
                  </a:solidFill>
                  <a:latin typeface="HP001 5H Normal" panose="020B0603050302020204" pitchFamily="34" charset="0"/>
                  <a:cs typeface="HP001 5H Normal" panose="020B0603050302020204" pitchFamily="34" charset="0"/>
                </a:rPr>
                <a:t>ȱ, Ƴ, ƹ, Ȳ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nhé</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a:t>
              </a:r>
              <a:endParaRPr lang="zh-CN" altLang="en-US"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endParaRPr>
            </a:p>
          </p:txBody>
        </p:sp>
      </p:grpSp>
      <p:pic>
        <p:nvPicPr>
          <p:cNvPr id="11" name="图片 17">
            <a:extLst>
              <a:ext uri="{FF2B5EF4-FFF2-40B4-BE49-F238E27FC236}">
                <a16:creationId xmlns:a16="http://schemas.microsoft.com/office/drawing/2014/main" id="{58363D55-6D6F-98F7-896C-B1F6FE0702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48724">
            <a:off x="-681514" y="1396330"/>
            <a:ext cx="5715931" cy="5715931"/>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252659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8">
            <a:extLst>
              <a:ext uri="{FF2B5EF4-FFF2-40B4-BE49-F238E27FC236}">
                <a16:creationId xmlns:a16="http://schemas.microsoft.com/office/drawing/2014/main" id="{3E446D51-8B4A-3ED8-55AF-D037EBEED6F2}"/>
              </a:ext>
            </a:extLst>
          </p:cNvPr>
          <p:cNvSpPr txBox="1"/>
          <p:nvPr/>
        </p:nvSpPr>
        <p:spPr>
          <a:xfrm>
            <a:off x="1432329" y="1130989"/>
            <a:ext cx="9141693" cy="1023357"/>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lnSpc>
                <a:spcPct val="150000"/>
              </a:lnSpc>
              <a:buNone/>
            </a:pP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Viết</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tên</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riêng</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rPr>
              <a:t>Hội</a:t>
            </a:r>
            <a:r>
              <a:rPr lang="en-US" altLang="zh-CN" sz="4400" b="1" dirty="0">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rPr>
              <a:t> </a:t>
            </a:r>
            <a:r>
              <a:rPr lang="en-US" sz="4400" b="1" dirty="0" err="1">
                <a:solidFill>
                  <a:srgbClr val="F65317"/>
                </a:solidFill>
                <a:latin typeface="HP001 5H Normal" panose="020B0603050302020204" pitchFamily="34" charset="0"/>
                <a:cs typeface="HP001 5H Normal" panose="020B0603050302020204" pitchFamily="34" charset="0"/>
              </a:rPr>
              <a:t>ȱ</a:t>
            </a:r>
            <a:r>
              <a:rPr lang="en-US" altLang="zh-CN" sz="4400" b="1" dirty="0" err="1">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rPr>
              <a:t>n</a:t>
            </a:r>
            <a:endParaRPr lang="zh-CN" altLang="en-US" sz="4400" b="1" dirty="0">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endParaRPr>
          </a:p>
        </p:txBody>
      </p:sp>
      <p:sp>
        <p:nvSpPr>
          <p:cNvPr id="4" name="Rectangle: Rounded Corners 3">
            <a:extLst>
              <a:ext uri="{FF2B5EF4-FFF2-40B4-BE49-F238E27FC236}">
                <a16:creationId xmlns:a16="http://schemas.microsoft.com/office/drawing/2014/main" id="{1CCB317C-CE54-F85C-4011-B686E3ECE145}"/>
              </a:ext>
            </a:extLst>
          </p:cNvPr>
          <p:cNvSpPr/>
          <p:nvPr/>
        </p:nvSpPr>
        <p:spPr>
          <a:xfrm>
            <a:off x="1626781" y="2739963"/>
            <a:ext cx="8867554" cy="2621393"/>
          </a:xfrm>
          <a:prstGeom prst="roundRect">
            <a:avLst/>
          </a:prstGeom>
          <a:solidFill>
            <a:schemeClr val="bg1"/>
          </a:solidFill>
          <a:ln w="28575">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17">
            <a:extLst>
              <a:ext uri="{FF2B5EF4-FFF2-40B4-BE49-F238E27FC236}">
                <a16:creationId xmlns:a16="http://schemas.microsoft.com/office/drawing/2014/main" id="{3AB1EC42-4C51-0EAA-5C55-841DBA2E9820}"/>
              </a:ext>
            </a:extLst>
          </p:cNvPr>
          <p:cNvSpPr txBox="1"/>
          <p:nvPr/>
        </p:nvSpPr>
        <p:spPr>
          <a:xfrm>
            <a:off x="2535739" y="3604601"/>
            <a:ext cx="7120522" cy="1458861"/>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en-US" altLang="zh-CN" sz="9600" b="1" dirty="0" err="1">
                <a:latin typeface="HP001 4 hang 1 ô ly" panose="020B0603050302020204" pitchFamily="34" charset="0"/>
                <a:ea typeface="字魂108号-新潮卡通体" panose="00000500000000000000" pitchFamily="2" charset="-122"/>
                <a:sym typeface="Arial" panose="020B0604020202020204" pitchFamily="34" charset="0"/>
              </a:rPr>
              <a:t>Hội</a:t>
            </a:r>
            <a:r>
              <a:rPr lang="en-US" altLang="zh-CN" sz="9600" b="1" dirty="0">
                <a:latin typeface="HP001 4 hang 1 ô ly" panose="020B0603050302020204" pitchFamily="34" charset="0"/>
                <a:ea typeface="字魂108号-新潮卡通体" panose="00000500000000000000" pitchFamily="2" charset="-122"/>
                <a:sym typeface="Arial" panose="020B0604020202020204" pitchFamily="34" charset="0"/>
              </a:rPr>
              <a:t> </a:t>
            </a:r>
            <a:r>
              <a:rPr lang="en-US" sz="9600" b="1" dirty="0" err="1">
                <a:latin typeface="HP001 5H Normal" panose="020B0603050302020204" pitchFamily="34" charset="0"/>
                <a:cs typeface="HP001 5H Normal" panose="020B0603050302020204" pitchFamily="34" charset="0"/>
              </a:rPr>
              <a:t>ȱ</a:t>
            </a:r>
            <a:r>
              <a:rPr lang="en-US" altLang="zh-CN" sz="9600" b="1" dirty="0" err="1">
                <a:latin typeface="HP001 4 hang 1 ô ly" panose="020B0603050302020204" pitchFamily="34" charset="0"/>
                <a:ea typeface="字魂108号-新潮卡通体" panose="00000500000000000000" pitchFamily="2" charset="-122"/>
                <a:sym typeface="Arial" panose="020B0604020202020204" pitchFamily="34" charset="0"/>
              </a:rPr>
              <a:t>n</a:t>
            </a:r>
            <a:endParaRPr lang="zh-CN" altLang="en-US" sz="9600" b="1" spc="300" dirty="0">
              <a:latin typeface="HP001 4 hang 1 ô ly" panose="020B0603050302020204" pitchFamily="34" charset="0"/>
              <a:ea typeface="字魂108号-新潮卡通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1959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8">
            <a:extLst>
              <a:ext uri="{FF2B5EF4-FFF2-40B4-BE49-F238E27FC236}">
                <a16:creationId xmlns:a16="http://schemas.microsoft.com/office/drawing/2014/main" id="{B682AADF-7FB7-513C-75BA-9F3C55E5C8F2}"/>
              </a:ext>
            </a:extLst>
          </p:cNvPr>
          <p:cNvSpPr txBox="1"/>
          <p:nvPr/>
        </p:nvSpPr>
        <p:spPr>
          <a:xfrm>
            <a:off x="1414746" y="756519"/>
            <a:ext cx="3331057" cy="982385"/>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Viết</a:t>
            </a:r>
            <a:r>
              <a:rPr kumimoji="0" lang="en-US" altLang="zh-CN" sz="4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câu</a:t>
            </a:r>
            <a:endParaRPr kumimoji="0" lang="zh-CN" altLang="en-US" sz="4400" b="1" i="0" u="none" strike="noStrike" kern="1200" cap="none" spc="0" normalizeH="0" baseline="0" noProof="0" dirty="0">
              <a:ln>
                <a:noFill/>
              </a:ln>
              <a:solidFill>
                <a:srgbClr val="F65317"/>
              </a:solidFill>
              <a:effectLst/>
              <a:uLnTx/>
              <a:uFillTx/>
              <a:latin typeface="Cambria" panose="02040503050406030204" pitchFamily="18" charset="0"/>
              <a:ea typeface="字魂108号-新潮卡通体" panose="00000500000000000000" pitchFamily="2" charset="-122"/>
              <a:sym typeface="Arial" panose="020B0604020202020204" pitchFamily="34" charset="0"/>
            </a:endParaRPr>
          </a:p>
        </p:txBody>
      </p:sp>
      <p:sp>
        <p:nvSpPr>
          <p:cNvPr id="4" name="Rectangle: Rounded Corners 3">
            <a:extLst>
              <a:ext uri="{FF2B5EF4-FFF2-40B4-BE49-F238E27FC236}">
                <a16:creationId xmlns:a16="http://schemas.microsoft.com/office/drawing/2014/main" id="{1F00CB6B-DE20-43E5-EE7B-B8C0E37CD600}"/>
              </a:ext>
            </a:extLst>
          </p:cNvPr>
          <p:cNvSpPr/>
          <p:nvPr/>
        </p:nvSpPr>
        <p:spPr>
          <a:xfrm>
            <a:off x="1119963" y="1903690"/>
            <a:ext cx="9952074" cy="3349255"/>
          </a:xfrm>
          <a:prstGeom prst="roundRect">
            <a:avLst/>
          </a:prstGeom>
          <a:solidFill>
            <a:schemeClr val="bg1"/>
          </a:solidFill>
          <a:ln w="28575">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5" name="TextBox 4">
            <a:extLst>
              <a:ext uri="{FF2B5EF4-FFF2-40B4-BE49-F238E27FC236}">
                <a16:creationId xmlns:a16="http://schemas.microsoft.com/office/drawing/2014/main" id="{79371453-C452-FEAF-E83F-D19346FA8F48}"/>
              </a:ext>
            </a:extLst>
          </p:cNvPr>
          <p:cNvSpPr txBox="1"/>
          <p:nvPr/>
        </p:nvSpPr>
        <p:spPr>
          <a:xfrm>
            <a:off x="7010399" y="4111688"/>
            <a:ext cx="4167963" cy="820609"/>
          </a:xfrm>
          <a:prstGeom prst="rect">
            <a:avLst/>
          </a:prstGeom>
          <a:noFill/>
        </p:spPr>
        <p:txBody>
          <a:bodyPr wrap="square">
            <a:spAutoFit/>
          </a:body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3600" i="1" u="none" strike="noStrike" kern="1200" cap="none" spc="0" normalizeH="0" baseline="0" noProof="0" dirty="0">
                <a:ln>
                  <a:noFill/>
                </a:ln>
                <a:effectLst/>
                <a:uLnTx/>
                <a:uFillTx/>
                <a:latin typeface="Cambria" panose="02040503050406030204" pitchFamily="18" charset="0"/>
                <a:ea typeface="字魂108号-新潮卡通体" panose="00000500000000000000" pitchFamily="2" charset="-122"/>
                <a:sym typeface="Arial" panose="020B0604020202020204" pitchFamily="34" charset="0"/>
              </a:rPr>
              <a:t>(</a:t>
            </a:r>
            <a:r>
              <a:rPr kumimoji="0" lang="en-US" altLang="zh-CN" sz="3600" i="1" u="none" strike="noStrike" kern="1200" cap="none" spc="0" normalizeH="0" baseline="0" noProof="0" dirty="0" err="1">
                <a:ln>
                  <a:noFill/>
                </a:ln>
                <a:effectLst/>
                <a:uLnTx/>
                <a:uFillTx/>
                <a:latin typeface="Cambria" panose="02040503050406030204" pitchFamily="18" charset="0"/>
                <a:ea typeface="字魂108号-新潮卡通体" panose="00000500000000000000" pitchFamily="2" charset="-122"/>
                <a:sym typeface="Arial" panose="020B0604020202020204" pitchFamily="34" charset="0"/>
              </a:rPr>
              <a:t>Việt</a:t>
            </a:r>
            <a:r>
              <a:rPr kumimoji="0" lang="en-US" altLang="zh-CN" sz="3600" i="1" u="none" strike="noStrike" kern="1200" cap="none" spc="0" normalizeH="0" noProof="0" dirty="0">
                <a:ln>
                  <a:noFill/>
                </a:ln>
                <a:effectLst/>
                <a:uLnTx/>
                <a:uFillTx/>
                <a:latin typeface="Cambria" panose="02040503050406030204" pitchFamily="18" charset="0"/>
                <a:ea typeface="字魂108号-新潮卡通体" panose="00000500000000000000" pitchFamily="2" charset="-122"/>
                <a:sym typeface="Arial" panose="020B0604020202020204" pitchFamily="34" charset="0"/>
              </a:rPr>
              <a:t> Dũng</a:t>
            </a:r>
            <a:r>
              <a:rPr kumimoji="0" lang="en-US" altLang="zh-CN" sz="3600" i="1" u="none" strike="noStrike" kern="1200" cap="none" spc="0" normalizeH="0" baseline="0" noProof="0" dirty="0">
                <a:ln>
                  <a:noFill/>
                </a:ln>
                <a:effectLst/>
                <a:uLnTx/>
                <a:uFillTx/>
                <a:latin typeface="Cambria" panose="02040503050406030204" pitchFamily="18" charset="0"/>
                <a:ea typeface="字魂108号-新潮卡通体" panose="00000500000000000000" pitchFamily="2" charset="-122"/>
                <a:sym typeface="Arial" panose="020B0604020202020204" pitchFamily="34" charset="0"/>
              </a:rPr>
              <a:t>)</a:t>
            </a:r>
            <a:endParaRPr kumimoji="0" lang="zh-CN" altLang="en-US" sz="3600" i="1" u="none" strike="noStrike" kern="1200" cap="none" spc="0" normalizeH="0" baseline="0" noProof="0" dirty="0">
              <a:ln>
                <a:noFill/>
              </a:ln>
              <a:effectLst/>
              <a:uLnTx/>
              <a:uFillTx/>
              <a:latin typeface="Cambria" panose="02040503050406030204" pitchFamily="18" charset="0"/>
              <a:ea typeface="字魂108号-新潮卡通体" panose="00000500000000000000" pitchFamily="2" charset="-122"/>
              <a:sym typeface="Arial" panose="020B0604020202020204" pitchFamily="34" charset="0"/>
            </a:endParaRPr>
          </a:p>
        </p:txBody>
      </p:sp>
      <p:sp>
        <p:nvSpPr>
          <p:cNvPr id="6" name="文本框 17">
            <a:extLst>
              <a:ext uri="{FF2B5EF4-FFF2-40B4-BE49-F238E27FC236}">
                <a16:creationId xmlns:a16="http://schemas.microsoft.com/office/drawing/2014/main" id="{7A18C4D6-4351-4558-327E-98F2A6DC0A50}"/>
              </a:ext>
            </a:extLst>
          </p:cNvPr>
          <p:cNvSpPr txBox="1"/>
          <p:nvPr/>
        </p:nvSpPr>
        <p:spPr>
          <a:xfrm>
            <a:off x="2165372" y="2551315"/>
            <a:ext cx="8203145" cy="604781"/>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lgn="ctr">
              <a:buNone/>
              <a:defRPr/>
            </a:pPr>
            <a:r>
              <a:rPr lang="en-US" sz="3600" b="1" dirty="0">
                <a:latin typeface="HP001 5H Normal" panose="020B0603050302020204" pitchFamily="34" charset="0"/>
                <a:cs typeface="HP001 5H Normal" panose="020B0603050302020204" pitchFamily="34" charset="0"/>
              </a:rPr>
              <a:t>ȱ</a:t>
            </a:r>
            <a:r>
              <a:rPr kumimoji="0" lang="en-US" altLang="zh-CN" sz="3600" b="1" i="0" u="none" strike="noStrike" kern="1200" cap="none" spc="0" normalizeH="0" baseline="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i</a:t>
            </a:r>
            <a:r>
              <a:rPr kumimoji="0" lang="en-US" altLang="zh-CN" sz="36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36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về</a:t>
            </a:r>
            <a:r>
              <a:rPr kumimoji="0" lang="en-US" altLang="zh-CN" sz="36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36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phố</a:t>
            </a:r>
            <a:r>
              <a:rPr kumimoji="0" lang="en-US" altLang="zh-CN" sz="36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36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cổ</a:t>
            </a:r>
            <a:r>
              <a:rPr kumimoji="0" lang="en-US" altLang="zh-CN" sz="36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36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Hội</a:t>
            </a:r>
            <a:r>
              <a:rPr kumimoji="0" lang="en-US" altLang="zh-CN" sz="36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lang="en-US" sz="3600" b="1" dirty="0">
                <a:latin typeface="HP001 5H Normal" panose="020B0603050302020204" pitchFamily="34" charset="0"/>
                <a:cs typeface="HP001 5H Normal" panose="020B0603050302020204" pitchFamily="34" charset="0"/>
              </a:rPr>
              <a:t>ȱ</a:t>
            </a:r>
            <a:r>
              <a:rPr kumimoji="0" lang="en-US" altLang="zh-CN" sz="36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n</a:t>
            </a:r>
            <a:endParaRPr kumimoji="0" lang="zh-CN" altLang="en-US" sz="36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7" name="文本框 17">
            <a:extLst>
              <a:ext uri="{FF2B5EF4-FFF2-40B4-BE49-F238E27FC236}">
                <a16:creationId xmlns:a16="http://schemas.microsoft.com/office/drawing/2014/main" id="{26CE02C6-5D3F-473B-6FA3-41079F150274}"/>
              </a:ext>
            </a:extLst>
          </p:cNvPr>
          <p:cNvSpPr txBox="1"/>
          <p:nvPr/>
        </p:nvSpPr>
        <p:spPr>
          <a:xfrm>
            <a:off x="1119963" y="3449286"/>
            <a:ext cx="10058399" cy="604781"/>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lgn="ctr">
              <a:buNone/>
              <a:defRPr/>
            </a:pPr>
            <a:r>
              <a:rPr kumimoji="0" lang="en-US" altLang="zh-CN" sz="3600" b="1" i="0" u="none" strike="noStrike" kern="1200" cap="none" spc="0" normalizeH="0" baseline="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Thêm</a:t>
            </a:r>
            <a:r>
              <a:rPr kumimoji="0" lang="en-US" altLang="zh-CN" sz="36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36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yêu</a:t>
            </a:r>
            <a:r>
              <a:rPr kumimoji="0" lang="en-US" altLang="zh-CN" sz="36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36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thêm</a:t>
            </a:r>
            <a:r>
              <a:rPr kumimoji="0" lang="en-US" altLang="zh-CN" sz="36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36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nhớ</a:t>
            </a:r>
            <a:r>
              <a:rPr kumimoji="0" lang="en-US" altLang="zh-CN" sz="36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lang="en-US" sz="3600" b="1" dirty="0">
                <a:solidFill>
                  <a:prstClr val="black"/>
                </a:solidFill>
                <a:latin typeface="HP001 5H Normal" panose="020B0603050302020204" pitchFamily="34" charset="0"/>
                <a:cs typeface="HP001 5H Normal" panose="020B0603050302020204" pitchFamily="34" charset="0"/>
              </a:rPr>
              <a:t>Ȳ</a:t>
            </a:r>
            <a:r>
              <a:rPr kumimoji="0" lang="en-US" altLang="zh-CN" sz="36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uảng</a:t>
            </a:r>
            <a:r>
              <a:rPr kumimoji="0" lang="en-US" altLang="zh-CN" sz="36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Nam </a:t>
            </a:r>
            <a:r>
              <a:rPr kumimoji="0" lang="en-US" altLang="zh-CN" sz="36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quê</a:t>
            </a:r>
            <a:r>
              <a:rPr kumimoji="0" lang="en-US" altLang="zh-CN" sz="36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36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mình</a:t>
            </a:r>
            <a:r>
              <a:rPr kumimoji="0" lang="en-US" altLang="zh-CN" sz="36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a:t>
            </a:r>
            <a:endParaRPr kumimoji="0" lang="zh-CN" altLang="en-US" sz="36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08942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10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6">
                                            <p:txEl>
                                              <p:pRg st="0" end="0"/>
                                            </p:txEl>
                                          </p:spTgt>
                                        </p:tgtEl>
                                      </p:cBhvr>
                                    </p:animEffect>
                                  </p:childTnLst>
                                </p:cTn>
                              </p:par>
                            </p:childTnLst>
                          </p:cTn>
                        </p:par>
                        <p:par>
                          <p:cTn id="25" fill="hold">
                            <p:stCondLst>
                              <p:cond delay="2150"/>
                            </p:stCondLst>
                            <p:childTnLst>
                              <p:par>
                                <p:cTn id="26" presetID="41" presetClass="entr" presetSubtype="0" fill="hold" nodeType="afterEffect">
                                  <p:stCondLst>
                                    <p:cond delay="0"/>
                                  </p:stCondLst>
                                  <p:iterate type="lt">
                                    <p:tmPct val="10000"/>
                                  </p:iterate>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p:cTn id="28"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E3B953-3652-F428-20FA-EA7107F8D84D}"/>
              </a:ext>
            </a:extLst>
          </p:cNvPr>
          <p:cNvSpPr txBox="1"/>
          <p:nvPr/>
        </p:nvSpPr>
        <p:spPr>
          <a:xfrm>
            <a:off x="3026363" y="839430"/>
            <a:ext cx="6139274" cy="646331"/>
          </a:xfrm>
          <a:prstGeom prst="rect">
            <a:avLst/>
          </a:prstGeom>
          <a:noFill/>
        </p:spPr>
        <p:txBody>
          <a:bodyPr wrap="square" rtlCol="0">
            <a:spAutoFit/>
          </a:bodyPr>
          <a:lstStyle/>
          <a:p>
            <a:pPr algn="ctr"/>
            <a:r>
              <a:rPr lang="en-US" sz="3600" b="1" dirty="0">
                <a:solidFill>
                  <a:srgbClr val="843C0C"/>
                </a:solidFill>
                <a:latin typeface="Cambria" panose="02040503050406030204" pitchFamily="18" charset="0"/>
              </a:rPr>
              <a:t>VIẾT BÀI VÀO VỞ TẬP VIẾT</a:t>
            </a:r>
          </a:p>
        </p:txBody>
      </p:sp>
      <p:pic>
        <p:nvPicPr>
          <p:cNvPr id="4" name="Picture 3">
            <a:extLst>
              <a:ext uri="{FF2B5EF4-FFF2-40B4-BE49-F238E27FC236}">
                <a16:creationId xmlns:a16="http://schemas.microsoft.com/office/drawing/2014/main" id="{F720B96D-D493-5CDC-ABB8-5776EF41D8F9}"/>
              </a:ext>
            </a:extLst>
          </p:cNvPr>
          <p:cNvPicPr>
            <a:picLocks noChangeAspect="1"/>
          </p:cNvPicPr>
          <p:nvPr/>
        </p:nvPicPr>
        <p:blipFill rotWithShape="1">
          <a:blip r:embed="rId2">
            <a:extLst>
              <a:ext uri="{28A0092B-C50C-407E-A947-70E740481C1C}">
                <a14:useLocalDpi xmlns:a14="http://schemas.microsoft.com/office/drawing/2010/main" val="0"/>
              </a:ext>
            </a:extLst>
          </a:blip>
          <a:srcRect l="30860" t="2059" r="20356" b="14"/>
          <a:stretch/>
        </p:blipFill>
        <p:spPr>
          <a:xfrm>
            <a:off x="1395676" y="1832063"/>
            <a:ext cx="6680000" cy="4186507"/>
          </a:xfrm>
          <a:prstGeom prst="rect">
            <a:avLst/>
          </a:prstGeom>
        </p:spPr>
      </p:pic>
      <p:pic>
        <p:nvPicPr>
          <p:cNvPr id="5" name="Picture 4">
            <a:extLst>
              <a:ext uri="{FF2B5EF4-FFF2-40B4-BE49-F238E27FC236}">
                <a16:creationId xmlns:a16="http://schemas.microsoft.com/office/drawing/2014/main" id="{6C763577-8F92-ED9F-F63B-3EECD56211DE}"/>
              </a:ext>
            </a:extLst>
          </p:cNvPr>
          <p:cNvPicPr>
            <a:picLocks noChangeAspect="1"/>
          </p:cNvPicPr>
          <p:nvPr/>
        </p:nvPicPr>
        <p:blipFill rotWithShape="1">
          <a:blip r:embed="rId3"/>
          <a:srcRect l="32006" t="17829" r="39826" b="14728"/>
          <a:stretch/>
        </p:blipFill>
        <p:spPr>
          <a:xfrm>
            <a:off x="7938626" y="1683207"/>
            <a:ext cx="3108601" cy="4186507"/>
          </a:xfrm>
          <a:prstGeom prst="rect">
            <a:avLst/>
          </a:prstGeom>
        </p:spPr>
      </p:pic>
    </p:spTree>
    <p:extLst>
      <p:ext uri="{BB962C8B-B14F-4D97-AF65-F5344CB8AC3E}">
        <p14:creationId xmlns:p14="http://schemas.microsoft.com/office/powerpoint/2010/main" val="314506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73226A-47F4-C85A-3CE2-1F8FF127946B}"/>
              </a:ext>
            </a:extLst>
          </p:cNvPr>
          <p:cNvPicPr>
            <a:picLocks noChangeAspect="1"/>
          </p:cNvPicPr>
          <p:nvPr/>
        </p:nvPicPr>
        <p:blipFill>
          <a:blip r:embed="rId2"/>
          <a:stretch>
            <a:fillRect/>
          </a:stretch>
        </p:blipFill>
        <p:spPr>
          <a:xfrm>
            <a:off x="2367973" y="805973"/>
            <a:ext cx="7456054" cy="5645385"/>
          </a:xfrm>
          <a:prstGeom prst="rect">
            <a:avLst/>
          </a:prstGeom>
        </p:spPr>
      </p:pic>
    </p:spTree>
    <p:extLst>
      <p:ext uri="{BB962C8B-B14F-4D97-AF65-F5344CB8AC3E}">
        <p14:creationId xmlns:p14="http://schemas.microsoft.com/office/powerpoint/2010/main" val="29991758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16712F1-1162-EE73-B75C-96C0C5F709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sp>
        <p:nvSpPr>
          <p:cNvPr id="4" name="TextBox 3">
            <a:extLst>
              <a:ext uri="{FF2B5EF4-FFF2-40B4-BE49-F238E27FC236}">
                <a16:creationId xmlns:a16="http://schemas.microsoft.com/office/drawing/2014/main" id="{5C6673D8-9C81-2B52-FD43-A9C38B6AEA52}"/>
              </a:ext>
            </a:extLst>
          </p:cNvPr>
          <p:cNvSpPr txBox="1"/>
          <p:nvPr/>
        </p:nvSpPr>
        <p:spPr>
          <a:xfrm>
            <a:off x="2445416" y="2523823"/>
            <a:ext cx="75149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Về</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tiếp</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tục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luyện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chia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nội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dung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với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người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thân</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5" name="Picture 4">
            <a:extLst>
              <a:ext uri="{FF2B5EF4-FFF2-40B4-BE49-F238E27FC236}">
                <a16:creationId xmlns:a16="http://schemas.microsoft.com/office/drawing/2014/main" id="{4CF5B0D5-DA55-4CD0-0474-D331F7CA4924}"/>
              </a:ext>
            </a:extLst>
          </p:cNvPr>
          <p:cNvPicPr>
            <a:picLocks noChangeAspect="1"/>
          </p:cNvPicPr>
          <p:nvPr/>
        </p:nvPicPr>
        <p:blipFill>
          <a:blip r:embed="rId3"/>
          <a:stretch>
            <a:fillRect/>
          </a:stretch>
        </p:blipFill>
        <p:spPr>
          <a:xfrm>
            <a:off x="3585473" y="847992"/>
            <a:ext cx="5121084" cy="2475191"/>
          </a:xfrm>
          <a:prstGeom prst="rect">
            <a:avLst/>
          </a:prstGeom>
        </p:spPr>
      </p:pic>
    </p:spTree>
    <p:extLst>
      <p:ext uri="{BB962C8B-B14F-4D97-AF65-F5344CB8AC3E}">
        <p14:creationId xmlns:p14="http://schemas.microsoft.com/office/powerpoint/2010/main" val="234329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973152F-F385-C6A9-49DB-D56116731F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41993" y="0"/>
            <a:ext cx="9220958" cy="6440636"/>
          </a:xfrm>
          <a:prstGeom prst="rect">
            <a:avLst/>
          </a:prstGeom>
        </p:spPr>
      </p:pic>
      <p:pic>
        <p:nvPicPr>
          <p:cNvPr id="4" name="Picture 3">
            <a:extLst>
              <a:ext uri="{FF2B5EF4-FFF2-40B4-BE49-F238E27FC236}">
                <a16:creationId xmlns:a16="http://schemas.microsoft.com/office/drawing/2014/main" id="{5CA7BD5B-B52F-EE49-72EE-6566F554239A}"/>
              </a:ext>
            </a:extLst>
          </p:cNvPr>
          <p:cNvPicPr>
            <a:picLocks noChangeAspect="1"/>
          </p:cNvPicPr>
          <p:nvPr/>
        </p:nvPicPr>
        <p:blipFill>
          <a:blip r:embed="rId3"/>
          <a:stretch>
            <a:fillRect/>
          </a:stretch>
        </p:blipFill>
        <p:spPr>
          <a:xfrm>
            <a:off x="4050614" y="1150200"/>
            <a:ext cx="4090771" cy="1365622"/>
          </a:xfrm>
          <a:prstGeom prst="rect">
            <a:avLst/>
          </a:prstGeom>
        </p:spPr>
      </p:pic>
      <p:pic>
        <p:nvPicPr>
          <p:cNvPr id="5" name="Picture 4">
            <a:extLst>
              <a:ext uri="{FF2B5EF4-FFF2-40B4-BE49-F238E27FC236}">
                <a16:creationId xmlns:a16="http://schemas.microsoft.com/office/drawing/2014/main" id="{AC5D21C8-4542-060F-7509-EC6D136268D9}"/>
              </a:ext>
            </a:extLst>
          </p:cNvPr>
          <p:cNvPicPr>
            <a:picLocks noChangeAspect="1"/>
          </p:cNvPicPr>
          <p:nvPr/>
        </p:nvPicPr>
        <p:blipFill>
          <a:blip r:embed="rId4"/>
          <a:stretch>
            <a:fillRect/>
          </a:stretch>
        </p:blipFill>
        <p:spPr>
          <a:xfrm>
            <a:off x="2209956" y="1975795"/>
            <a:ext cx="8340051" cy="3816427"/>
          </a:xfrm>
          <a:prstGeom prst="rect">
            <a:avLst/>
          </a:prstGeom>
        </p:spPr>
      </p:pic>
    </p:spTree>
    <p:extLst>
      <p:ext uri="{BB962C8B-B14F-4D97-AF65-F5344CB8AC3E}">
        <p14:creationId xmlns:p14="http://schemas.microsoft.com/office/powerpoint/2010/main" val="155224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62DB13-09FA-CFDB-0DC7-73460EA17643}"/>
              </a:ext>
            </a:extLst>
          </p:cNvPr>
          <p:cNvPicPr>
            <a:picLocks noChangeAspect="1"/>
          </p:cNvPicPr>
          <p:nvPr/>
        </p:nvPicPr>
        <p:blipFill>
          <a:blip r:embed="rId2"/>
          <a:stretch>
            <a:fillRect/>
          </a:stretch>
        </p:blipFill>
        <p:spPr>
          <a:xfrm>
            <a:off x="2265508" y="579628"/>
            <a:ext cx="7413379" cy="5962405"/>
          </a:xfrm>
          <a:prstGeom prst="rect">
            <a:avLst/>
          </a:prstGeom>
        </p:spPr>
      </p:pic>
    </p:spTree>
    <p:extLst>
      <p:ext uri="{BB962C8B-B14F-4D97-AF65-F5344CB8AC3E}">
        <p14:creationId xmlns:p14="http://schemas.microsoft.com/office/powerpoint/2010/main" val="1533401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47C84-EA03-C9E4-FE04-50E971E15980}"/>
              </a:ext>
            </a:extLst>
          </p:cNvPr>
          <p:cNvSpPr txBox="1"/>
          <p:nvPr/>
        </p:nvSpPr>
        <p:spPr>
          <a:xfrm>
            <a:off x="729915" y="1613676"/>
            <a:ext cx="10732168" cy="5478423"/>
          </a:xfrm>
          <a:prstGeom prst="rect">
            <a:avLst/>
          </a:prstGeom>
          <a:noFill/>
        </p:spPr>
        <p:txBody>
          <a:bodyPr wrap="square">
            <a:spAutoFit/>
          </a:bodyPr>
          <a:lstStyle/>
          <a:p>
            <a:pPr algn="just"/>
            <a:r>
              <a:rPr lang="en-US" sz="2500" b="1" dirty="0">
                <a:latin typeface="Cambria" panose="02040503050406030204" pitchFamily="18" charset="0"/>
              </a:rPr>
              <a:t>	</a:t>
            </a:r>
            <a:r>
              <a:rPr lang="vi-VN" sz="2500" b="1" dirty="0">
                <a:latin typeface="Cambria" panose="02040503050406030204" pitchFamily="18"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a:t>
            </a:r>
            <a:r>
              <a:rPr lang="en-US" sz="2500" b="1" dirty="0" err="1">
                <a:latin typeface="Cambria" panose="02040503050406030204" pitchFamily="18" charset="0"/>
              </a:rPr>
              <a:t>hiểm</a:t>
            </a:r>
            <a:r>
              <a:rPr lang="en-US" sz="2500" b="1" dirty="0">
                <a:latin typeface="Cambria" panose="02040503050406030204" pitchFamily="18" charset="0"/>
              </a:rPr>
              <a:t> </a:t>
            </a:r>
            <a:r>
              <a:rPr lang="en-US" sz="2500" b="1" dirty="0" err="1">
                <a:latin typeface="Cambria" panose="02040503050406030204" pitchFamily="18" charset="0"/>
              </a:rPr>
              <a:t>nguy</a:t>
            </a:r>
            <a:r>
              <a:rPr lang="vi-VN" sz="2500" b="1" dirty="0">
                <a:latin typeface="Cambria" panose="02040503050406030204" pitchFamily="18" charset="0"/>
              </a:rPr>
              <a:t>. Giờ đây, rô-bốt đã có thể di chuyển vật nặng, có thể chữa cháy, cứu nạn, thăm dò vũ trụ, khám phá đại dương,...</a:t>
            </a:r>
          </a:p>
          <a:p>
            <a:r>
              <a:rPr lang="en-US" sz="2500" b="1" dirty="0">
                <a:latin typeface="Cambria" panose="02040503050406030204" pitchFamily="18" charset="0"/>
              </a:rPr>
              <a:t>	</a:t>
            </a:r>
            <a:r>
              <a:rPr lang="vi-VN" sz="2500" b="1" dirty="0">
                <a:latin typeface="Cambria" panose="02040503050406030204" pitchFamily="18" charset="0"/>
              </a:rPr>
              <a:t>Rô-bốt còn được tạo ra để giúp chúng ta những việc thường ngày: rửa bát, quét nhà, bán hàng,... Dự báo, không bao lâu nữa, rô-bốt sẽ được sử dụng rộng rãi trong đời sống.</a:t>
            </a:r>
            <a:endParaRPr lang="en-US" sz="2500" b="1" dirty="0">
              <a:latin typeface="Cambria" panose="02040503050406030204" pitchFamily="18" charset="0"/>
            </a:endParaRPr>
          </a:p>
          <a:p>
            <a:r>
              <a:rPr lang="en-US" sz="2500" b="1" dirty="0">
                <a:latin typeface="Cambria" panose="02040503050406030204" pitchFamily="18" charset="0"/>
              </a:rPr>
              <a:t>							</a:t>
            </a:r>
            <a:r>
              <a:rPr lang="en-US" sz="2500" b="1" i="1" dirty="0">
                <a:latin typeface="Cambria" panose="02040503050406030204" pitchFamily="18" charset="0"/>
              </a:rPr>
              <a:t>(Theo </a:t>
            </a:r>
            <a:r>
              <a:rPr lang="en-US" sz="2500" b="1" i="1" dirty="0" err="1">
                <a:latin typeface="Cambria" panose="02040503050406030204" pitchFamily="18" charset="0"/>
              </a:rPr>
              <a:t>Ngọc</a:t>
            </a:r>
            <a:r>
              <a:rPr lang="en-US" sz="2500" b="1" i="1" dirty="0">
                <a:latin typeface="Cambria" panose="02040503050406030204" pitchFamily="18" charset="0"/>
              </a:rPr>
              <a:t> </a:t>
            </a:r>
            <a:r>
              <a:rPr lang="en-US" sz="2500" b="1" i="1" dirty="0" err="1">
                <a:latin typeface="Cambria" panose="02040503050406030204" pitchFamily="18" charset="0"/>
              </a:rPr>
              <a:t>Thủy</a:t>
            </a:r>
            <a:r>
              <a:rPr lang="en-US" sz="2500" b="1" i="1" dirty="0">
                <a:latin typeface="Cambria" panose="02040503050406030204" pitchFamily="18" charset="0"/>
              </a:rPr>
              <a:t>)</a:t>
            </a:r>
            <a:endParaRPr lang="vi-VN" sz="2500" b="1" i="1" dirty="0">
              <a:latin typeface="Cambria" panose="02040503050406030204" pitchFamily="18" charset="0"/>
            </a:endParaRPr>
          </a:p>
          <a:p>
            <a:br>
              <a:rPr lang="vi-VN" sz="2500" b="1" dirty="0">
                <a:latin typeface="Cambria" panose="02040503050406030204" pitchFamily="18" charset="0"/>
              </a:rPr>
            </a:br>
            <a:endParaRPr lang="vi-VN" sz="2500" b="1" i="0" dirty="0">
              <a:effectLst/>
              <a:latin typeface="Cambria" panose="02040503050406030204" pitchFamily="18" charset="0"/>
            </a:endParaRPr>
          </a:p>
        </p:txBody>
      </p:sp>
      <p:pic>
        <p:nvPicPr>
          <p:cNvPr id="6" name="Picture 5">
            <a:extLst>
              <a:ext uri="{FF2B5EF4-FFF2-40B4-BE49-F238E27FC236}">
                <a16:creationId xmlns:a16="http://schemas.microsoft.com/office/drawing/2014/main" id="{D4799B3D-2E64-44B9-54A8-82F6975FD4FA}"/>
              </a:ext>
            </a:extLst>
          </p:cNvPr>
          <p:cNvPicPr>
            <a:picLocks noChangeAspect="1"/>
          </p:cNvPicPr>
          <p:nvPr/>
        </p:nvPicPr>
        <p:blipFill>
          <a:blip r:embed="rId2"/>
          <a:stretch>
            <a:fillRect/>
          </a:stretch>
        </p:blipFill>
        <p:spPr>
          <a:xfrm>
            <a:off x="2662989" y="532936"/>
            <a:ext cx="6866021" cy="833231"/>
          </a:xfrm>
          <a:prstGeom prst="rect">
            <a:avLst/>
          </a:prstGeom>
        </p:spPr>
      </p:pic>
      <p:pic>
        <p:nvPicPr>
          <p:cNvPr id="8" name="Picture 7">
            <a:extLst>
              <a:ext uri="{FF2B5EF4-FFF2-40B4-BE49-F238E27FC236}">
                <a16:creationId xmlns:a16="http://schemas.microsoft.com/office/drawing/2014/main" id="{87AE510F-C7E4-7EEC-706C-65EC0ED88847}"/>
              </a:ext>
            </a:extLst>
          </p:cNvPr>
          <p:cNvPicPr>
            <a:picLocks noChangeAspect="1"/>
          </p:cNvPicPr>
          <p:nvPr/>
        </p:nvPicPr>
        <p:blipFill>
          <a:blip r:embed="rId3"/>
          <a:stretch>
            <a:fillRect/>
          </a:stretch>
        </p:blipFill>
        <p:spPr>
          <a:xfrm>
            <a:off x="7940864" y="1113140"/>
            <a:ext cx="3176291" cy="755970"/>
          </a:xfrm>
          <a:prstGeom prst="rect">
            <a:avLst/>
          </a:prstGeom>
        </p:spPr>
      </p:pic>
    </p:spTree>
    <p:extLst>
      <p:ext uri="{BB962C8B-B14F-4D97-AF65-F5344CB8AC3E}">
        <p14:creationId xmlns:p14="http://schemas.microsoft.com/office/powerpoint/2010/main" val="321379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68CE2E-0E7A-1087-DDE8-D5080CF4B7B3}"/>
              </a:ext>
            </a:extLst>
          </p:cNvPr>
          <p:cNvPicPr>
            <a:picLocks noChangeAspect="1"/>
          </p:cNvPicPr>
          <p:nvPr/>
        </p:nvPicPr>
        <p:blipFill>
          <a:blip r:embed="rId2"/>
          <a:stretch>
            <a:fillRect/>
          </a:stretch>
        </p:blipFill>
        <p:spPr>
          <a:xfrm>
            <a:off x="1295055" y="1499299"/>
            <a:ext cx="1394064" cy="1351301"/>
          </a:xfrm>
          <a:prstGeom prst="rect">
            <a:avLst/>
          </a:prstGeom>
        </p:spPr>
      </p:pic>
      <p:pic>
        <p:nvPicPr>
          <p:cNvPr id="3" name="Picture 2">
            <a:extLst>
              <a:ext uri="{FF2B5EF4-FFF2-40B4-BE49-F238E27FC236}">
                <a16:creationId xmlns:a16="http://schemas.microsoft.com/office/drawing/2014/main" id="{FA19F0BB-7270-07E1-1145-27657C35564C}"/>
              </a:ext>
            </a:extLst>
          </p:cNvPr>
          <p:cNvPicPr>
            <a:picLocks noChangeAspect="1"/>
          </p:cNvPicPr>
          <p:nvPr/>
        </p:nvPicPr>
        <p:blipFill>
          <a:blip r:embed="rId3"/>
          <a:stretch>
            <a:fillRect/>
          </a:stretch>
        </p:blipFill>
        <p:spPr>
          <a:xfrm>
            <a:off x="1243568" y="2656166"/>
            <a:ext cx="1461807" cy="1416966"/>
          </a:xfrm>
          <a:prstGeom prst="rect">
            <a:avLst/>
          </a:prstGeom>
        </p:spPr>
      </p:pic>
      <p:grpSp>
        <p:nvGrpSpPr>
          <p:cNvPr id="6" name="组合 44">
            <a:extLst>
              <a:ext uri="{FF2B5EF4-FFF2-40B4-BE49-F238E27FC236}">
                <a16:creationId xmlns:a16="http://schemas.microsoft.com/office/drawing/2014/main" id="{59CFF8B4-B067-BDD4-EB09-072071789C68}"/>
              </a:ext>
            </a:extLst>
          </p:cNvPr>
          <p:cNvGrpSpPr/>
          <p:nvPr/>
        </p:nvGrpSpPr>
        <p:grpSpPr>
          <a:xfrm>
            <a:off x="2794665" y="1764014"/>
            <a:ext cx="8047467" cy="997675"/>
            <a:chOff x="2360277" y="2671670"/>
            <a:chExt cx="3089358" cy="892629"/>
          </a:xfrm>
        </p:grpSpPr>
        <p:grpSp>
          <p:nvGrpSpPr>
            <p:cNvPr id="7" name="组合 30">
              <a:extLst>
                <a:ext uri="{FF2B5EF4-FFF2-40B4-BE49-F238E27FC236}">
                  <a16:creationId xmlns:a16="http://schemas.microsoft.com/office/drawing/2014/main" id="{35815610-E1C0-B98E-3BF6-52291F6CAFBE}"/>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9" name="圆角矩形 27">
                <a:extLst>
                  <a:ext uri="{FF2B5EF4-FFF2-40B4-BE49-F238E27FC236}">
                    <a16:creationId xmlns:a16="http://schemas.microsoft.com/office/drawing/2014/main" id="{A89500AF-AA81-028A-C46B-9940758BE983}"/>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0" name="圆角矩形 28">
                <a:extLst>
                  <a:ext uri="{FF2B5EF4-FFF2-40B4-BE49-F238E27FC236}">
                    <a16:creationId xmlns:a16="http://schemas.microsoft.com/office/drawing/2014/main" id="{77FE4668-7821-8AB9-C58C-635A5E495777}"/>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8" name="文本框 40">
              <a:extLst>
                <a:ext uri="{FF2B5EF4-FFF2-40B4-BE49-F238E27FC236}">
                  <a16:creationId xmlns:a16="http://schemas.microsoft.com/office/drawing/2014/main" id="{58B7A154-A251-6331-D90E-93CA210D7396}"/>
                </a:ext>
              </a:extLst>
            </p:cNvPr>
            <p:cNvSpPr txBox="1"/>
            <p:nvPr/>
          </p:nvSpPr>
          <p:spPr>
            <a:xfrm>
              <a:off x="2709677" y="2856382"/>
              <a:ext cx="2451797"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khám</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phá</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dương</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1" name="组合 44">
            <a:extLst>
              <a:ext uri="{FF2B5EF4-FFF2-40B4-BE49-F238E27FC236}">
                <a16:creationId xmlns:a16="http://schemas.microsoft.com/office/drawing/2014/main" id="{B5AC6654-D674-BF65-2557-5CFDBE86A7BF}"/>
              </a:ext>
            </a:extLst>
          </p:cNvPr>
          <p:cNvGrpSpPr/>
          <p:nvPr/>
        </p:nvGrpSpPr>
        <p:grpSpPr>
          <a:xfrm>
            <a:off x="2789879" y="2891395"/>
            <a:ext cx="8047467" cy="997675"/>
            <a:chOff x="2360277" y="2671670"/>
            <a:chExt cx="3089358" cy="892629"/>
          </a:xfrm>
        </p:grpSpPr>
        <p:grpSp>
          <p:nvGrpSpPr>
            <p:cNvPr id="12" name="组合 30">
              <a:extLst>
                <a:ext uri="{FF2B5EF4-FFF2-40B4-BE49-F238E27FC236}">
                  <a16:creationId xmlns:a16="http://schemas.microsoft.com/office/drawing/2014/main" id="{EF6ECB16-EB6F-98B2-B42F-2C7DB534A5BA}"/>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4" name="圆角矩形 27">
                <a:extLst>
                  <a:ext uri="{FF2B5EF4-FFF2-40B4-BE49-F238E27FC236}">
                    <a16:creationId xmlns:a16="http://schemas.microsoft.com/office/drawing/2014/main" id="{CA9AA9F8-54C0-48BB-C268-E73F91984253}"/>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28">
                <a:extLst>
                  <a:ext uri="{FF2B5EF4-FFF2-40B4-BE49-F238E27FC236}">
                    <a16:creationId xmlns:a16="http://schemas.microsoft.com/office/drawing/2014/main" id="{65A73751-FFB1-7B26-1E23-D88412E041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3" name="文本框 40">
              <a:extLst>
                <a:ext uri="{FF2B5EF4-FFF2-40B4-BE49-F238E27FC236}">
                  <a16:creationId xmlns:a16="http://schemas.microsoft.com/office/drawing/2014/main" id="{D16B8333-4224-D407-8219-A582EBE42F3F}"/>
                </a:ext>
              </a:extLst>
            </p:cNvPr>
            <p:cNvSpPr txBox="1"/>
            <p:nvPr/>
          </p:nvSpPr>
          <p:spPr>
            <a:xfrm>
              <a:off x="3442183" y="2856382"/>
              <a:ext cx="986799"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Phần</a:t>
              </a:r>
              <a:r>
                <a:rPr lang="en-US" altLang="zh-CN" sz="32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lang="en-US" altLang="zh-CN" sz="32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6" name="Picture 25">
            <a:extLst>
              <a:ext uri="{FF2B5EF4-FFF2-40B4-BE49-F238E27FC236}">
                <a16:creationId xmlns:a16="http://schemas.microsoft.com/office/drawing/2014/main" id="{77B50405-8F8A-AA90-69D3-2ADB2C42FC87}"/>
              </a:ext>
            </a:extLst>
          </p:cNvPr>
          <p:cNvPicPr>
            <a:picLocks noChangeAspect="1"/>
          </p:cNvPicPr>
          <p:nvPr/>
        </p:nvPicPr>
        <p:blipFill>
          <a:blip r:embed="rId4"/>
          <a:stretch>
            <a:fillRect/>
          </a:stretch>
        </p:blipFill>
        <p:spPr>
          <a:xfrm>
            <a:off x="4534001" y="568015"/>
            <a:ext cx="4694327" cy="1694835"/>
          </a:xfrm>
          <a:prstGeom prst="rect">
            <a:avLst/>
          </a:prstGeom>
        </p:spPr>
      </p:pic>
    </p:spTree>
    <p:extLst>
      <p:ext uri="{BB962C8B-B14F-4D97-AF65-F5344CB8AC3E}">
        <p14:creationId xmlns:p14="http://schemas.microsoft.com/office/powerpoint/2010/main" val="310553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516E41-9B30-69B2-11B9-6377E47218F1}"/>
              </a:ext>
            </a:extLst>
          </p:cNvPr>
          <p:cNvSpPr/>
          <p:nvPr/>
        </p:nvSpPr>
        <p:spPr>
          <a:xfrm>
            <a:off x="652670" y="1224547"/>
            <a:ext cx="10869049" cy="3169920"/>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862BBB3-2E7F-1BE9-4C81-04328A5C659B}"/>
              </a:ext>
            </a:extLst>
          </p:cNvPr>
          <p:cNvSpPr/>
          <p:nvPr/>
        </p:nvSpPr>
        <p:spPr>
          <a:xfrm>
            <a:off x="661884" y="4484599"/>
            <a:ext cx="10859835" cy="1641881"/>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3965F5E-B533-3A61-17EE-131ACF3FA636}"/>
              </a:ext>
            </a:extLst>
          </p:cNvPr>
          <p:cNvSpPr/>
          <p:nvPr/>
        </p:nvSpPr>
        <p:spPr>
          <a:xfrm>
            <a:off x="529485" y="8198372"/>
            <a:ext cx="10135865" cy="1907730"/>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317BB5B-0E2F-A544-9433-1C85BB8801D4}"/>
              </a:ext>
            </a:extLst>
          </p:cNvPr>
          <p:cNvPicPr>
            <a:picLocks noChangeAspect="1"/>
          </p:cNvPicPr>
          <p:nvPr/>
        </p:nvPicPr>
        <p:blipFill>
          <a:blip r:embed="rId2"/>
          <a:stretch>
            <a:fillRect/>
          </a:stretch>
        </p:blipFill>
        <p:spPr>
          <a:xfrm>
            <a:off x="-330370" y="8219"/>
            <a:ext cx="3051309" cy="1571196"/>
          </a:xfrm>
          <a:prstGeom prst="rect">
            <a:avLst/>
          </a:prstGeom>
        </p:spPr>
      </p:pic>
      <p:sp>
        <p:nvSpPr>
          <p:cNvPr id="9" name="TextBox 8">
            <a:extLst>
              <a:ext uri="{FF2B5EF4-FFF2-40B4-BE49-F238E27FC236}">
                <a16:creationId xmlns:a16="http://schemas.microsoft.com/office/drawing/2014/main" id="{4A881192-711A-D9D3-2AF2-FFBD0ABEAD03}"/>
              </a:ext>
            </a:extLst>
          </p:cNvPr>
          <p:cNvSpPr txBox="1"/>
          <p:nvPr/>
        </p:nvSpPr>
        <p:spPr>
          <a:xfrm>
            <a:off x="789551" y="1224547"/>
            <a:ext cx="10732168" cy="5478423"/>
          </a:xfrm>
          <a:prstGeom prst="rect">
            <a:avLst/>
          </a:prstGeom>
          <a:noFill/>
        </p:spPr>
        <p:txBody>
          <a:bodyPr wrap="square">
            <a:spAutoFit/>
          </a:bodyPr>
          <a:lstStyle/>
          <a:p>
            <a:pPr algn="just"/>
            <a:r>
              <a:rPr lang="en-US" sz="2500" b="1" dirty="0">
                <a:latin typeface="Cambria" panose="02040503050406030204" pitchFamily="18" charset="0"/>
              </a:rPr>
              <a:t>	</a:t>
            </a:r>
            <a:r>
              <a:rPr lang="vi-VN" sz="2500" b="1" dirty="0">
                <a:latin typeface="Cambria" panose="02040503050406030204" pitchFamily="18"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a:t>
            </a:r>
            <a:r>
              <a:rPr lang="en-US" sz="2500" b="1" dirty="0" err="1">
                <a:latin typeface="Cambria" panose="02040503050406030204" pitchFamily="18" charset="0"/>
              </a:rPr>
              <a:t>hiểm</a:t>
            </a:r>
            <a:r>
              <a:rPr lang="en-US" sz="2500" b="1" dirty="0">
                <a:latin typeface="Cambria" panose="02040503050406030204" pitchFamily="18" charset="0"/>
              </a:rPr>
              <a:t> </a:t>
            </a:r>
            <a:r>
              <a:rPr lang="en-US" sz="2500" b="1" dirty="0" err="1">
                <a:latin typeface="Cambria" panose="02040503050406030204" pitchFamily="18" charset="0"/>
              </a:rPr>
              <a:t>nguy</a:t>
            </a:r>
            <a:r>
              <a:rPr lang="vi-VN" sz="2500" b="1" dirty="0">
                <a:latin typeface="Cambria" panose="02040503050406030204" pitchFamily="18" charset="0"/>
              </a:rPr>
              <a:t>. Giờ đây, rô-bốt đã có thể di chuyển vật nặng, có thể chữa cháy, cứu nạn, thăm dò vũ trụ, khám phá đại dương,...</a:t>
            </a:r>
            <a:endParaRPr lang="en-US" sz="2500" b="1" dirty="0">
              <a:latin typeface="Cambria" panose="02040503050406030204" pitchFamily="18" charset="0"/>
            </a:endParaRPr>
          </a:p>
          <a:p>
            <a:pPr algn="just"/>
            <a:endParaRPr lang="vi-VN" sz="2500" b="1" dirty="0">
              <a:latin typeface="Cambria" panose="02040503050406030204" pitchFamily="18" charset="0"/>
            </a:endParaRPr>
          </a:p>
          <a:p>
            <a:r>
              <a:rPr lang="en-US" sz="2500" b="1" dirty="0">
                <a:latin typeface="Cambria" panose="02040503050406030204" pitchFamily="18" charset="0"/>
              </a:rPr>
              <a:t>	</a:t>
            </a:r>
            <a:r>
              <a:rPr lang="vi-VN" sz="2500" b="1" dirty="0">
                <a:latin typeface="Cambria" panose="02040503050406030204" pitchFamily="18" charset="0"/>
              </a:rPr>
              <a:t>Rô-bốt còn được tạo ra để giúp chúng ta những việc thường ngày: rửa bát, quét nhà, bán hàng,... Dự báo, không bao lâu nữa, rô-bốt sẽ được sử dụng rộng rãi trong đời sống.</a:t>
            </a:r>
          </a:p>
          <a:p>
            <a:br>
              <a:rPr lang="vi-VN" sz="2500" b="1" dirty="0">
                <a:latin typeface="Cambria" panose="02040503050406030204" pitchFamily="18" charset="0"/>
              </a:rPr>
            </a:br>
            <a:endParaRPr lang="vi-VN" sz="2500" b="1" i="0" dirty="0">
              <a:effectLst/>
              <a:latin typeface="Cambria" panose="02040503050406030204" pitchFamily="18" charset="0"/>
            </a:endParaRPr>
          </a:p>
        </p:txBody>
      </p:sp>
      <p:pic>
        <p:nvPicPr>
          <p:cNvPr id="10" name="Picture 9">
            <a:extLst>
              <a:ext uri="{FF2B5EF4-FFF2-40B4-BE49-F238E27FC236}">
                <a16:creationId xmlns:a16="http://schemas.microsoft.com/office/drawing/2014/main" id="{13CF4A75-117F-EC14-7C35-872F54E7C063}"/>
              </a:ext>
            </a:extLst>
          </p:cNvPr>
          <p:cNvPicPr>
            <a:picLocks noChangeAspect="1"/>
          </p:cNvPicPr>
          <p:nvPr/>
        </p:nvPicPr>
        <p:blipFill>
          <a:blip r:embed="rId3"/>
          <a:stretch>
            <a:fillRect/>
          </a:stretch>
        </p:blipFill>
        <p:spPr>
          <a:xfrm>
            <a:off x="2654183" y="346250"/>
            <a:ext cx="6866021" cy="833231"/>
          </a:xfrm>
          <a:prstGeom prst="rect">
            <a:avLst/>
          </a:prstGeom>
        </p:spPr>
      </p:pic>
      <p:pic>
        <p:nvPicPr>
          <p:cNvPr id="11" name="Picture 10">
            <a:extLst>
              <a:ext uri="{FF2B5EF4-FFF2-40B4-BE49-F238E27FC236}">
                <a16:creationId xmlns:a16="http://schemas.microsoft.com/office/drawing/2014/main" id="{2DC1E7ED-9ED0-504F-1F52-EEBEB641E09A}"/>
              </a:ext>
            </a:extLst>
          </p:cNvPr>
          <p:cNvPicPr>
            <a:picLocks noChangeAspect="1"/>
          </p:cNvPicPr>
          <p:nvPr/>
        </p:nvPicPr>
        <p:blipFill>
          <a:blip r:embed="rId4"/>
          <a:stretch>
            <a:fillRect/>
          </a:stretch>
        </p:blipFill>
        <p:spPr>
          <a:xfrm>
            <a:off x="7932058" y="5540449"/>
            <a:ext cx="3176291" cy="755970"/>
          </a:xfrm>
          <a:prstGeom prst="rect">
            <a:avLst/>
          </a:prstGeom>
        </p:spPr>
      </p:pic>
    </p:spTree>
    <p:extLst>
      <p:ext uri="{BB962C8B-B14F-4D97-AF65-F5344CB8AC3E}">
        <p14:creationId xmlns:p14="http://schemas.microsoft.com/office/powerpoint/2010/main" val="287973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14" presetClass="entr" presetSubtype="1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47">
            <a:extLst>
              <a:ext uri="{FF2B5EF4-FFF2-40B4-BE49-F238E27FC236}">
                <a16:creationId xmlns:a16="http://schemas.microsoft.com/office/drawing/2014/main" id="{637B0759-EA9E-DC08-E528-D8F9B0490115}"/>
              </a:ext>
            </a:extLst>
          </p:cNvPr>
          <p:cNvGrpSpPr/>
          <p:nvPr/>
        </p:nvGrpSpPr>
        <p:grpSpPr>
          <a:xfrm>
            <a:off x="1830694" y="2028458"/>
            <a:ext cx="3285570" cy="1144268"/>
            <a:chOff x="3151567" y="4106353"/>
            <a:chExt cx="4182027" cy="1023787"/>
          </a:xfrm>
        </p:grpSpPr>
        <p:grpSp>
          <p:nvGrpSpPr>
            <p:cNvPr id="3" name="组合 31">
              <a:extLst>
                <a:ext uri="{FF2B5EF4-FFF2-40B4-BE49-F238E27FC236}">
                  <a16:creationId xmlns:a16="http://schemas.microsoft.com/office/drawing/2014/main" id="{857CE76D-D133-8C4D-652A-9F419149240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ED6FEF41-B78D-AC4B-6F1C-A9EE2C1878D5}"/>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88B040FD-991E-135D-DC90-C9D533D21A88}"/>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39DE4DE6-754D-D075-F72B-ED052A4B052C}"/>
                </a:ext>
              </a:extLst>
            </p:cNvPr>
            <p:cNvSpPr txBox="1"/>
            <p:nvPr/>
          </p:nvSpPr>
          <p:spPr>
            <a:xfrm>
              <a:off x="3746796" y="4327263"/>
              <a:ext cx="2245435"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iễn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tưởng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7" name="组合 47">
            <a:extLst>
              <a:ext uri="{FF2B5EF4-FFF2-40B4-BE49-F238E27FC236}">
                <a16:creationId xmlns:a16="http://schemas.microsoft.com/office/drawing/2014/main" id="{3E057DB9-3E5E-66D0-5AB7-58E4C3F29A52}"/>
              </a:ext>
            </a:extLst>
          </p:cNvPr>
          <p:cNvGrpSpPr/>
          <p:nvPr/>
        </p:nvGrpSpPr>
        <p:grpSpPr>
          <a:xfrm>
            <a:off x="6185193" y="2094313"/>
            <a:ext cx="3114956" cy="997675"/>
            <a:chOff x="3151568" y="4106352"/>
            <a:chExt cx="2774950" cy="892629"/>
          </a:xfrm>
        </p:grpSpPr>
        <p:grpSp>
          <p:nvGrpSpPr>
            <p:cNvPr id="8" name="组合 31">
              <a:extLst>
                <a:ext uri="{FF2B5EF4-FFF2-40B4-BE49-F238E27FC236}">
                  <a16:creationId xmlns:a16="http://schemas.microsoft.com/office/drawing/2014/main" id="{0DEAAA46-2B2D-91D4-D852-C858051DDE41}"/>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BD345B39-E5C0-4C12-7A45-9890D8CD779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1" name="圆角矩形 33">
                <a:extLst>
                  <a:ext uri="{FF2B5EF4-FFF2-40B4-BE49-F238E27FC236}">
                    <a16:creationId xmlns:a16="http://schemas.microsoft.com/office/drawing/2014/main" id="{76BD4FFB-B4C4-C1DC-A521-1BCE04890D51}"/>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id="{48FDA100-6902-424F-F7BB-7BB7D546EBE4}"/>
                </a:ext>
              </a:extLst>
            </p:cNvPr>
            <p:cNvSpPr txBox="1"/>
            <p:nvPr/>
          </p:nvSpPr>
          <p:spPr>
            <a:xfrm>
              <a:off x="3411765" y="4190424"/>
              <a:ext cx="228376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ghiên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cứu</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2" name="组合 47">
            <a:extLst>
              <a:ext uri="{FF2B5EF4-FFF2-40B4-BE49-F238E27FC236}">
                <a16:creationId xmlns:a16="http://schemas.microsoft.com/office/drawing/2014/main" id="{9E397123-E2C7-38F6-929F-F855AE1641FC}"/>
              </a:ext>
            </a:extLst>
          </p:cNvPr>
          <p:cNvGrpSpPr/>
          <p:nvPr/>
        </p:nvGrpSpPr>
        <p:grpSpPr>
          <a:xfrm>
            <a:off x="6096000" y="3382555"/>
            <a:ext cx="5014706" cy="997675"/>
            <a:chOff x="3151568" y="4106352"/>
            <a:chExt cx="3387529" cy="892629"/>
          </a:xfrm>
        </p:grpSpPr>
        <p:grpSp>
          <p:nvGrpSpPr>
            <p:cNvPr id="13" name="组合 31">
              <a:extLst>
                <a:ext uri="{FF2B5EF4-FFF2-40B4-BE49-F238E27FC236}">
                  <a16:creationId xmlns:a16="http://schemas.microsoft.com/office/drawing/2014/main" id="{A3924B75-3FF5-D021-C7B3-CB8049948A83}"/>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6E62A231-564C-72F3-95A3-08C497E0F26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2" name="圆角矩形 33">
                <a:extLst>
                  <a:ext uri="{FF2B5EF4-FFF2-40B4-BE49-F238E27FC236}">
                    <a16:creationId xmlns:a16="http://schemas.microsoft.com/office/drawing/2014/main" id="{CC1DAB2E-A3A8-B9F6-3062-279E259C40F7}"/>
                  </a:ext>
                </a:extLst>
              </p:cNvPr>
              <p:cNvSpPr/>
              <p:nvPr/>
            </p:nvSpPr>
            <p:spPr>
              <a:xfrm>
                <a:off x="1405715" y="337608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4" name="文本框 41">
              <a:extLst>
                <a:ext uri="{FF2B5EF4-FFF2-40B4-BE49-F238E27FC236}">
                  <a16:creationId xmlns:a16="http://schemas.microsoft.com/office/drawing/2014/main" id="{2871B0BA-676A-0E0C-935C-E71145ADC5D1}"/>
                </a:ext>
              </a:extLst>
            </p:cNvPr>
            <p:cNvSpPr txBox="1"/>
            <p:nvPr/>
          </p:nvSpPr>
          <p:spPr>
            <a:xfrm>
              <a:off x="3355445" y="4255167"/>
              <a:ext cx="318365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Kịch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viễn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tưởng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7" name="组合 47">
            <a:extLst>
              <a:ext uri="{FF2B5EF4-FFF2-40B4-BE49-F238E27FC236}">
                <a16:creationId xmlns:a16="http://schemas.microsoft.com/office/drawing/2014/main" id="{DA2A6250-BF6D-005F-4818-2E6EFE38C9A5}"/>
              </a:ext>
            </a:extLst>
          </p:cNvPr>
          <p:cNvGrpSpPr/>
          <p:nvPr/>
        </p:nvGrpSpPr>
        <p:grpSpPr>
          <a:xfrm>
            <a:off x="1874256" y="3417752"/>
            <a:ext cx="3285570" cy="997675"/>
            <a:chOff x="3151568" y="4106352"/>
            <a:chExt cx="2774950" cy="892629"/>
          </a:xfrm>
        </p:grpSpPr>
        <p:grpSp>
          <p:nvGrpSpPr>
            <p:cNvPr id="34" name="组合 31">
              <a:extLst>
                <a:ext uri="{FF2B5EF4-FFF2-40B4-BE49-F238E27FC236}">
                  <a16:creationId xmlns:a16="http://schemas.microsoft.com/office/drawing/2014/main" id="{748D7623-9A5C-B96D-08D9-B6730E5172F9}"/>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37E8245B-B809-A059-6E1A-9B94F5A9CEF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F811E1DE-7B33-20C0-816A-A3CC4276A1F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807041FB-3A6E-23C6-247B-FA12836C2C13}"/>
                </a:ext>
              </a:extLst>
            </p:cNvPr>
            <p:cNvSpPr txBox="1"/>
            <p:nvPr/>
          </p:nvSpPr>
          <p:spPr>
            <a:xfrm>
              <a:off x="3824114" y="4279671"/>
              <a:ext cx="1429459"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Rô-bốt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8" name="Picture 37">
            <a:extLst>
              <a:ext uri="{FF2B5EF4-FFF2-40B4-BE49-F238E27FC236}">
                <a16:creationId xmlns:a16="http://schemas.microsoft.com/office/drawing/2014/main" id="{296D492A-8B4B-4725-A9B2-2B6B9FA12CDC}"/>
              </a:ext>
            </a:extLst>
          </p:cNvPr>
          <p:cNvPicPr>
            <a:picLocks noChangeAspect="1"/>
          </p:cNvPicPr>
          <p:nvPr/>
        </p:nvPicPr>
        <p:blipFill>
          <a:blip r:embed="rId2"/>
          <a:stretch>
            <a:fillRect/>
          </a:stretch>
        </p:blipFill>
        <p:spPr>
          <a:xfrm>
            <a:off x="2298330" y="548683"/>
            <a:ext cx="7157324" cy="1694835"/>
          </a:xfrm>
          <a:prstGeom prst="rect">
            <a:avLst/>
          </a:prstGeom>
        </p:spPr>
      </p:pic>
      <p:grpSp>
        <p:nvGrpSpPr>
          <p:cNvPr id="43" name="组合 47">
            <a:extLst>
              <a:ext uri="{FF2B5EF4-FFF2-40B4-BE49-F238E27FC236}">
                <a16:creationId xmlns:a16="http://schemas.microsoft.com/office/drawing/2014/main" id="{8EC5218D-1F3B-53A7-04E4-70CECAEF6620}"/>
              </a:ext>
            </a:extLst>
          </p:cNvPr>
          <p:cNvGrpSpPr/>
          <p:nvPr/>
        </p:nvGrpSpPr>
        <p:grpSpPr>
          <a:xfrm>
            <a:off x="2001308" y="4727720"/>
            <a:ext cx="3114956" cy="997675"/>
            <a:chOff x="3151568" y="4106352"/>
            <a:chExt cx="2774950" cy="892629"/>
          </a:xfrm>
        </p:grpSpPr>
        <p:grpSp>
          <p:nvGrpSpPr>
            <p:cNvPr id="44" name="组合 31">
              <a:extLst>
                <a:ext uri="{FF2B5EF4-FFF2-40B4-BE49-F238E27FC236}">
                  <a16:creationId xmlns:a16="http://schemas.microsoft.com/office/drawing/2014/main" id="{A1914F68-1263-06CD-4F18-C270EB0317C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6" name="圆角矩形 32">
                <a:extLst>
                  <a:ext uri="{FF2B5EF4-FFF2-40B4-BE49-F238E27FC236}">
                    <a16:creationId xmlns:a16="http://schemas.microsoft.com/office/drawing/2014/main" id="{11A8310B-0557-EE13-81CA-D41F1AF7EDAB}"/>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7" name="圆角矩形 33">
                <a:extLst>
                  <a:ext uri="{FF2B5EF4-FFF2-40B4-BE49-F238E27FC236}">
                    <a16:creationId xmlns:a16="http://schemas.microsoft.com/office/drawing/2014/main" id="{45F06CE6-6D31-F2A3-C45A-68C0515EE62F}"/>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5" name="文本框 41">
              <a:extLst>
                <a:ext uri="{FF2B5EF4-FFF2-40B4-BE49-F238E27FC236}">
                  <a16:creationId xmlns:a16="http://schemas.microsoft.com/office/drawing/2014/main" id="{B67E2DC9-78EB-8695-6821-04DB64088CE8}"/>
                </a:ext>
              </a:extLst>
            </p:cNvPr>
            <p:cNvSpPr txBox="1"/>
            <p:nvPr/>
          </p:nvSpPr>
          <p:spPr>
            <a:xfrm>
              <a:off x="3473819" y="4279671"/>
              <a:ext cx="213005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guy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hiểm</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8" name="组合 47">
            <a:extLst>
              <a:ext uri="{FF2B5EF4-FFF2-40B4-BE49-F238E27FC236}">
                <a16:creationId xmlns:a16="http://schemas.microsoft.com/office/drawing/2014/main" id="{93D4FA1B-014E-665F-1A13-EDF76386BF1A}"/>
              </a:ext>
            </a:extLst>
          </p:cNvPr>
          <p:cNvGrpSpPr/>
          <p:nvPr/>
        </p:nvGrpSpPr>
        <p:grpSpPr>
          <a:xfrm>
            <a:off x="6201586" y="4804463"/>
            <a:ext cx="3114956" cy="997675"/>
            <a:chOff x="3151568" y="4106352"/>
            <a:chExt cx="2774950" cy="892629"/>
          </a:xfrm>
        </p:grpSpPr>
        <p:grpSp>
          <p:nvGrpSpPr>
            <p:cNvPr id="49" name="组合 31">
              <a:extLst>
                <a:ext uri="{FF2B5EF4-FFF2-40B4-BE49-F238E27FC236}">
                  <a16:creationId xmlns:a16="http://schemas.microsoft.com/office/drawing/2014/main" id="{D4DD06EE-F9C7-3215-F041-D496059A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51" name="圆角矩形 32">
                <a:extLst>
                  <a:ext uri="{FF2B5EF4-FFF2-40B4-BE49-F238E27FC236}">
                    <a16:creationId xmlns:a16="http://schemas.microsoft.com/office/drawing/2014/main" id="{59F25CCD-741B-DE28-5330-73FB266E6AB6}"/>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2" name="圆角矩形 33">
                <a:extLst>
                  <a:ext uri="{FF2B5EF4-FFF2-40B4-BE49-F238E27FC236}">
                    <a16:creationId xmlns:a16="http://schemas.microsoft.com/office/drawing/2014/main" id="{1FB44DBA-6B87-3695-24AD-369526AF3D8A}"/>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0" name="文本框 41">
              <a:extLst>
                <a:ext uri="{FF2B5EF4-FFF2-40B4-BE49-F238E27FC236}">
                  <a16:creationId xmlns:a16="http://schemas.microsoft.com/office/drawing/2014/main" id="{627060B6-1EAA-66B3-141E-4DFA6F641354}"/>
                </a:ext>
              </a:extLst>
            </p:cNvPr>
            <p:cNvSpPr txBox="1"/>
            <p:nvPr/>
          </p:nvSpPr>
          <p:spPr>
            <a:xfrm>
              <a:off x="3550336" y="4279671"/>
              <a:ext cx="19770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di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chuyển</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84137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80">
                                          <p:stCondLst>
                                            <p:cond delay="0"/>
                                          </p:stCondLst>
                                        </p:cTn>
                                        <p:tgtEl>
                                          <p:spTgt spid="27"/>
                                        </p:tgtEl>
                                      </p:cBhvr>
                                    </p:animEffect>
                                    <p:anim calcmode="lin" valueType="num">
                                      <p:cBhvr>
                                        <p:cTn id="3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6" dur="26">
                                          <p:stCondLst>
                                            <p:cond delay="650"/>
                                          </p:stCondLst>
                                        </p:cTn>
                                        <p:tgtEl>
                                          <p:spTgt spid="27"/>
                                        </p:tgtEl>
                                      </p:cBhvr>
                                      <p:to x="100000" y="60000"/>
                                    </p:animScale>
                                    <p:animScale>
                                      <p:cBhvr>
                                        <p:cTn id="37" dur="166" decel="50000">
                                          <p:stCondLst>
                                            <p:cond delay="676"/>
                                          </p:stCondLst>
                                        </p:cTn>
                                        <p:tgtEl>
                                          <p:spTgt spid="27"/>
                                        </p:tgtEl>
                                      </p:cBhvr>
                                      <p:to x="100000" y="100000"/>
                                    </p:animScale>
                                    <p:animScale>
                                      <p:cBhvr>
                                        <p:cTn id="38" dur="26">
                                          <p:stCondLst>
                                            <p:cond delay="1312"/>
                                          </p:stCondLst>
                                        </p:cTn>
                                        <p:tgtEl>
                                          <p:spTgt spid="27"/>
                                        </p:tgtEl>
                                      </p:cBhvr>
                                      <p:to x="100000" y="80000"/>
                                    </p:animScale>
                                    <p:animScale>
                                      <p:cBhvr>
                                        <p:cTn id="39" dur="166" decel="50000">
                                          <p:stCondLst>
                                            <p:cond delay="1338"/>
                                          </p:stCondLst>
                                        </p:cTn>
                                        <p:tgtEl>
                                          <p:spTgt spid="27"/>
                                        </p:tgtEl>
                                      </p:cBhvr>
                                      <p:to x="100000" y="100000"/>
                                    </p:animScale>
                                    <p:animScale>
                                      <p:cBhvr>
                                        <p:cTn id="40" dur="26">
                                          <p:stCondLst>
                                            <p:cond delay="1642"/>
                                          </p:stCondLst>
                                        </p:cTn>
                                        <p:tgtEl>
                                          <p:spTgt spid="27"/>
                                        </p:tgtEl>
                                      </p:cBhvr>
                                      <p:to x="100000" y="90000"/>
                                    </p:animScale>
                                    <p:animScale>
                                      <p:cBhvr>
                                        <p:cTn id="41" dur="166" decel="50000">
                                          <p:stCondLst>
                                            <p:cond delay="1668"/>
                                          </p:stCondLst>
                                        </p:cTn>
                                        <p:tgtEl>
                                          <p:spTgt spid="27"/>
                                        </p:tgtEl>
                                      </p:cBhvr>
                                      <p:to x="100000" y="100000"/>
                                    </p:animScale>
                                    <p:animScale>
                                      <p:cBhvr>
                                        <p:cTn id="42" dur="26">
                                          <p:stCondLst>
                                            <p:cond delay="1808"/>
                                          </p:stCondLst>
                                        </p:cTn>
                                        <p:tgtEl>
                                          <p:spTgt spid="27"/>
                                        </p:tgtEl>
                                      </p:cBhvr>
                                      <p:to x="100000" y="95000"/>
                                    </p:animScale>
                                    <p:animScale>
                                      <p:cBhvr>
                                        <p:cTn id="43" dur="166" decel="50000">
                                          <p:stCondLst>
                                            <p:cond delay="1834"/>
                                          </p:stCondLst>
                                        </p:cTn>
                                        <p:tgtEl>
                                          <p:spTgt spid="27"/>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down)">
                                      <p:cBhvr>
                                        <p:cTn id="66" dur="580">
                                          <p:stCondLst>
                                            <p:cond delay="0"/>
                                          </p:stCondLst>
                                        </p:cTn>
                                        <p:tgtEl>
                                          <p:spTgt spid="12"/>
                                        </p:tgtEl>
                                      </p:cBhvr>
                                    </p:animEffect>
                                    <p:anim calcmode="lin" valueType="num">
                                      <p:cBhvr>
                                        <p:cTn id="6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2" dur="26">
                                          <p:stCondLst>
                                            <p:cond delay="650"/>
                                          </p:stCondLst>
                                        </p:cTn>
                                        <p:tgtEl>
                                          <p:spTgt spid="12"/>
                                        </p:tgtEl>
                                      </p:cBhvr>
                                      <p:to x="100000" y="60000"/>
                                    </p:animScale>
                                    <p:animScale>
                                      <p:cBhvr>
                                        <p:cTn id="73" dur="166" decel="50000">
                                          <p:stCondLst>
                                            <p:cond delay="676"/>
                                          </p:stCondLst>
                                        </p:cTn>
                                        <p:tgtEl>
                                          <p:spTgt spid="12"/>
                                        </p:tgtEl>
                                      </p:cBhvr>
                                      <p:to x="100000" y="100000"/>
                                    </p:animScale>
                                    <p:animScale>
                                      <p:cBhvr>
                                        <p:cTn id="74" dur="26">
                                          <p:stCondLst>
                                            <p:cond delay="1312"/>
                                          </p:stCondLst>
                                        </p:cTn>
                                        <p:tgtEl>
                                          <p:spTgt spid="12"/>
                                        </p:tgtEl>
                                      </p:cBhvr>
                                      <p:to x="100000" y="80000"/>
                                    </p:animScale>
                                    <p:animScale>
                                      <p:cBhvr>
                                        <p:cTn id="75" dur="166" decel="50000">
                                          <p:stCondLst>
                                            <p:cond delay="1338"/>
                                          </p:stCondLst>
                                        </p:cTn>
                                        <p:tgtEl>
                                          <p:spTgt spid="12"/>
                                        </p:tgtEl>
                                      </p:cBhvr>
                                      <p:to x="100000" y="100000"/>
                                    </p:animScale>
                                    <p:animScale>
                                      <p:cBhvr>
                                        <p:cTn id="76" dur="26">
                                          <p:stCondLst>
                                            <p:cond delay="1642"/>
                                          </p:stCondLst>
                                        </p:cTn>
                                        <p:tgtEl>
                                          <p:spTgt spid="12"/>
                                        </p:tgtEl>
                                      </p:cBhvr>
                                      <p:to x="100000" y="90000"/>
                                    </p:animScale>
                                    <p:animScale>
                                      <p:cBhvr>
                                        <p:cTn id="77" dur="166" decel="50000">
                                          <p:stCondLst>
                                            <p:cond delay="1668"/>
                                          </p:stCondLst>
                                        </p:cTn>
                                        <p:tgtEl>
                                          <p:spTgt spid="12"/>
                                        </p:tgtEl>
                                      </p:cBhvr>
                                      <p:to x="100000" y="100000"/>
                                    </p:animScale>
                                    <p:animScale>
                                      <p:cBhvr>
                                        <p:cTn id="78" dur="26">
                                          <p:stCondLst>
                                            <p:cond delay="1808"/>
                                          </p:stCondLst>
                                        </p:cTn>
                                        <p:tgtEl>
                                          <p:spTgt spid="12"/>
                                        </p:tgtEl>
                                      </p:cBhvr>
                                      <p:to x="100000" y="95000"/>
                                    </p:animScale>
                                    <p:animScale>
                                      <p:cBhvr>
                                        <p:cTn id="79" dur="166" decel="50000">
                                          <p:stCondLst>
                                            <p:cond delay="1834"/>
                                          </p:stCondLst>
                                        </p:cTn>
                                        <p:tgtEl>
                                          <p:spTgt spid="12"/>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wipe(down)">
                                      <p:cBhvr>
                                        <p:cTn id="84" dur="580">
                                          <p:stCondLst>
                                            <p:cond delay="0"/>
                                          </p:stCondLst>
                                        </p:cTn>
                                        <p:tgtEl>
                                          <p:spTgt spid="43"/>
                                        </p:tgtEl>
                                      </p:cBhvr>
                                    </p:animEffect>
                                    <p:anim calcmode="lin" valueType="num">
                                      <p:cBhvr>
                                        <p:cTn id="8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90" dur="26">
                                          <p:stCondLst>
                                            <p:cond delay="650"/>
                                          </p:stCondLst>
                                        </p:cTn>
                                        <p:tgtEl>
                                          <p:spTgt spid="43"/>
                                        </p:tgtEl>
                                      </p:cBhvr>
                                      <p:to x="100000" y="60000"/>
                                    </p:animScale>
                                    <p:animScale>
                                      <p:cBhvr>
                                        <p:cTn id="91" dur="166" decel="50000">
                                          <p:stCondLst>
                                            <p:cond delay="676"/>
                                          </p:stCondLst>
                                        </p:cTn>
                                        <p:tgtEl>
                                          <p:spTgt spid="43"/>
                                        </p:tgtEl>
                                      </p:cBhvr>
                                      <p:to x="100000" y="100000"/>
                                    </p:animScale>
                                    <p:animScale>
                                      <p:cBhvr>
                                        <p:cTn id="92" dur="26">
                                          <p:stCondLst>
                                            <p:cond delay="1312"/>
                                          </p:stCondLst>
                                        </p:cTn>
                                        <p:tgtEl>
                                          <p:spTgt spid="43"/>
                                        </p:tgtEl>
                                      </p:cBhvr>
                                      <p:to x="100000" y="80000"/>
                                    </p:animScale>
                                    <p:animScale>
                                      <p:cBhvr>
                                        <p:cTn id="93" dur="166" decel="50000">
                                          <p:stCondLst>
                                            <p:cond delay="1338"/>
                                          </p:stCondLst>
                                        </p:cTn>
                                        <p:tgtEl>
                                          <p:spTgt spid="43"/>
                                        </p:tgtEl>
                                      </p:cBhvr>
                                      <p:to x="100000" y="100000"/>
                                    </p:animScale>
                                    <p:animScale>
                                      <p:cBhvr>
                                        <p:cTn id="94" dur="26">
                                          <p:stCondLst>
                                            <p:cond delay="1642"/>
                                          </p:stCondLst>
                                        </p:cTn>
                                        <p:tgtEl>
                                          <p:spTgt spid="43"/>
                                        </p:tgtEl>
                                      </p:cBhvr>
                                      <p:to x="100000" y="90000"/>
                                    </p:animScale>
                                    <p:animScale>
                                      <p:cBhvr>
                                        <p:cTn id="95" dur="166" decel="50000">
                                          <p:stCondLst>
                                            <p:cond delay="1668"/>
                                          </p:stCondLst>
                                        </p:cTn>
                                        <p:tgtEl>
                                          <p:spTgt spid="43"/>
                                        </p:tgtEl>
                                      </p:cBhvr>
                                      <p:to x="100000" y="100000"/>
                                    </p:animScale>
                                    <p:animScale>
                                      <p:cBhvr>
                                        <p:cTn id="96" dur="26">
                                          <p:stCondLst>
                                            <p:cond delay="1808"/>
                                          </p:stCondLst>
                                        </p:cTn>
                                        <p:tgtEl>
                                          <p:spTgt spid="43"/>
                                        </p:tgtEl>
                                      </p:cBhvr>
                                      <p:to x="100000" y="95000"/>
                                    </p:animScale>
                                    <p:animScale>
                                      <p:cBhvr>
                                        <p:cTn id="97" dur="166" decel="50000">
                                          <p:stCondLst>
                                            <p:cond delay="1834"/>
                                          </p:stCondLst>
                                        </p:cTn>
                                        <p:tgtEl>
                                          <p:spTgt spid="43"/>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wipe(down)">
                                      <p:cBhvr>
                                        <p:cTn id="102" dur="580">
                                          <p:stCondLst>
                                            <p:cond delay="0"/>
                                          </p:stCondLst>
                                        </p:cTn>
                                        <p:tgtEl>
                                          <p:spTgt spid="48"/>
                                        </p:tgtEl>
                                      </p:cBhvr>
                                    </p:animEffect>
                                    <p:anim calcmode="lin" valueType="num">
                                      <p:cBhvr>
                                        <p:cTn id="10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08" dur="26">
                                          <p:stCondLst>
                                            <p:cond delay="650"/>
                                          </p:stCondLst>
                                        </p:cTn>
                                        <p:tgtEl>
                                          <p:spTgt spid="48"/>
                                        </p:tgtEl>
                                      </p:cBhvr>
                                      <p:to x="100000" y="60000"/>
                                    </p:animScale>
                                    <p:animScale>
                                      <p:cBhvr>
                                        <p:cTn id="109" dur="166" decel="50000">
                                          <p:stCondLst>
                                            <p:cond delay="676"/>
                                          </p:stCondLst>
                                        </p:cTn>
                                        <p:tgtEl>
                                          <p:spTgt spid="48"/>
                                        </p:tgtEl>
                                      </p:cBhvr>
                                      <p:to x="100000" y="100000"/>
                                    </p:animScale>
                                    <p:animScale>
                                      <p:cBhvr>
                                        <p:cTn id="110" dur="26">
                                          <p:stCondLst>
                                            <p:cond delay="1312"/>
                                          </p:stCondLst>
                                        </p:cTn>
                                        <p:tgtEl>
                                          <p:spTgt spid="48"/>
                                        </p:tgtEl>
                                      </p:cBhvr>
                                      <p:to x="100000" y="80000"/>
                                    </p:animScale>
                                    <p:animScale>
                                      <p:cBhvr>
                                        <p:cTn id="111" dur="166" decel="50000">
                                          <p:stCondLst>
                                            <p:cond delay="1338"/>
                                          </p:stCondLst>
                                        </p:cTn>
                                        <p:tgtEl>
                                          <p:spTgt spid="48"/>
                                        </p:tgtEl>
                                      </p:cBhvr>
                                      <p:to x="100000" y="100000"/>
                                    </p:animScale>
                                    <p:animScale>
                                      <p:cBhvr>
                                        <p:cTn id="112" dur="26">
                                          <p:stCondLst>
                                            <p:cond delay="1642"/>
                                          </p:stCondLst>
                                        </p:cTn>
                                        <p:tgtEl>
                                          <p:spTgt spid="48"/>
                                        </p:tgtEl>
                                      </p:cBhvr>
                                      <p:to x="100000" y="90000"/>
                                    </p:animScale>
                                    <p:animScale>
                                      <p:cBhvr>
                                        <p:cTn id="113" dur="166" decel="50000">
                                          <p:stCondLst>
                                            <p:cond delay="1668"/>
                                          </p:stCondLst>
                                        </p:cTn>
                                        <p:tgtEl>
                                          <p:spTgt spid="48"/>
                                        </p:tgtEl>
                                      </p:cBhvr>
                                      <p:to x="100000" y="100000"/>
                                    </p:animScale>
                                    <p:animScale>
                                      <p:cBhvr>
                                        <p:cTn id="114" dur="26">
                                          <p:stCondLst>
                                            <p:cond delay="1808"/>
                                          </p:stCondLst>
                                        </p:cTn>
                                        <p:tgtEl>
                                          <p:spTgt spid="48"/>
                                        </p:tgtEl>
                                      </p:cBhvr>
                                      <p:to x="100000" y="95000"/>
                                    </p:animScale>
                                    <p:animScale>
                                      <p:cBhvr>
                                        <p:cTn id="115"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A8F90D-429E-3EE0-DC2A-111E1C24D30D}"/>
              </a:ext>
            </a:extLst>
          </p:cNvPr>
          <p:cNvGrpSpPr/>
          <p:nvPr/>
        </p:nvGrpSpPr>
        <p:grpSpPr>
          <a:xfrm>
            <a:off x="594360" y="2476847"/>
            <a:ext cx="11003279" cy="2267377"/>
            <a:chOff x="1893408" y="2721113"/>
            <a:chExt cx="8961405" cy="1885265"/>
          </a:xfrm>
        </p:grpSpPr>
        <p:sp>
          <p:nvSpPr>
            <p:cNvPr id="4" name="Rectangle: Rounded Corners 3">
              <a:extLst>
                <a:ext uri="{FF2B5EF4-FFF2-40B4-BE49-F238E27FC236}">
                  <a16:creationId xmlns:a16="http://schemas.microsoft.com/office/drawing/2014/main" id="{FC9C0AB9-E580-B539-F62B-203E832DDA54}"/>
                </a:ext>
              </a:extLst>
            </p:cNvPr>
            <p:cNvSpPr/>
            <p:nvPr/>
          </p:nvSpPr>
          <p:spPr>
            <a:xfrm>
              <a:off x="1893408" y="2721113"/>
              <a:ext cx="8961405" cy="1815451"/>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BA3C72-789A-EAAD-7ADF-428AFA4CB9E5}"/>
                </a:ext>
              </a:extLst>
            </p:cNvPr>
            <p:cNvSpPr txBox="1"/>
            <p:nvPr/>
          </p:nvSpPr>
          <p:spPr>
            <a:xfrm>
              <a:off x="1947726" y="2834356"/>
              <a:ext cx="8907087" cy="17720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Rồi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người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ta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bắt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đầu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nghiên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cứu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chế</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tạo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rô-bốt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thật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thường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có</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hình</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dạng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như</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người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làm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việc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chẳng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biết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mệt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mỏi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chẳng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sợ</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hiểm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nguy</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grpSp>
      <p:pic>
        <p:nvPicPr>
          <p:cNvPr id="7" name="Picture 6">
            <a:extLst>
              <a:ext uri="{FF2B5EF4-FFF2-40B4-BE49-F238E27FC236}">
                <a16:creationId xmlns:a16="http://schemas.microsoft.com/office/drawing/2014/main" id="{5F0E70FE-F301-4D4C-18D0-050BC7EB8A46}"/>
              </a:ext>
            </a:extLst>
          </p:cNvPr>
          <p:cNvPicPr>
            <a:picLocks noChangeAspect="1"/>
          </p:cNvPicPr>
          <p:nvPr/>
        </p:nvPicPr>
        <p:blipFill>
          <a:blip r:embed="rId2"/>
          <a:stretch>
            <a:fillRect/>
          </a:stretch>
        </p:blipFill>
        <p:spPr>
          <a:xfrm>
            <a:off x="2768289" y="540131"/>
            <a:ext cx="7157324" cy="1694835"/>
          </a:xfrm>
          <a:prstGeom prst="rect">
            <a:avLst/>
          </a:prstGeom>
        </p:spPr>
      </p:pic>
    </p:spTree>
    <p:extLst>
      <p:ext uri="{BB962C8B-B14F-4D97-AF65-F5344CB8AC3E}">
        <p14:creationId xmlns:p14="http://schemas.microsoft.com/office/powerpoint/2010/main" val="295234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mmetto One - Poppins Light">
      <a:majorFont>
        <a:latin typeface="Rammetto One"/>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2665B"/>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1429</Words>
  <Application>Microsoft Office PowerPoint</Application>
  <PresentationFormat>Widescreen</PresentationFormat>
  <Paragraphs>71</Paragraphs>
  <Slides>31</Slides>
  <Notes>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맑은 고딕</vt:lpstr>
      <vt:lpstr>UTM Avo</vt:lpstr>
      <vt:lpstr>SVN-Riesling</vt:lpstr>
      <vt:lpstr>Calibri</vt:lpstr>
      <vt:lpstr>HP001 4 hàng</vt:lpstr>
      <vt:lpstr>思源黑体 CN</vt:lpstr>
      <vt:lpstr>HP001 4 hang 1 ô ly</vt:lpstr>
      <vt:lpstr>#9Slide05 SVNUT Triumph</vt:lpstr>
      <vt:lpstr>UTM Silk Script</vt:lpstr>
      <vt:lpstr>Rammetto One</vt:lpstr>
      <vt:lpstr>#9Slide07 HoneyCream</vt:lpstr>
      <vt:lpstr>Arial</vt:lpstr>
      <vt:lpstr>Cambria</vt:lpstr>
      <vt:lpstr>Poppins Light</vt:lpstr>
      <vt:lpstr>HP001 5H Normal</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ong si</cp:lastModifiedBy>
  <cp:revision>10</cp:revision>
  <dcterms:created xsi:type="dcterms:W3CDTF">2023-04-11T07:19:13Z</dcterms:created>
  <dcterms:modified xsi:type="dcterms:W3CDTF">2025-04-26T15:09:08Z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2023-04-11T08:08:08Z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532f515b-f9e6-4bf6-af4d-5f26f2ab00d4</vt:lpwstr>
  </property>
  <property fmtid="{D5CDD505-2E9C-101B-9397-08002B2CF9AE}" pid="8" name="MSIP_Label_defa4170-0d19-0005-0004-bc88714345d2_ContentBits">
    <vt:lpwstr>0</vt:lpwstr>
  </property>
</Properties>
</file>