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93" r:id="rId5"/>
    <p:sldId id="292" r:id="rId6"/>
    <p:sldId id="294" r:id="rId7"/>
    <p:sldId id="295" r:id="rId8"/>
    <p:sldId id="260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</p:sldIdLst>
  <p:sldSz cx="12192000" cy="6858000"/>
  <p:notesSz cx="6858000" cy="9144000"/>
  <p:embeddedFontLst>
    <p:embeddedFont>
      <p:font typeface="#9Slide07 HoneyCream" panose="020B0604020202020204" charset="0"/>
      <p:regular r:id="rId27"/>
    </p:embeddedFont>
    <p:embeddedFont>
      <p:font typeface="Calisto MT" panose="02040603050505030304" pitchFamily="18" charset="0"/>
      <p:regular r:id="rId28"/>
      <p:bold r:id="rId29"/>
      <p:italic r:id="rId30"/>
      <p:boldItalic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  <p:embeddedFont>
      <p:font typeface="Vogue-ExtraBold" panose="020B0500000000000000" charset="0"/>
      <p:regular r:id="rId36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CDA"/>
    <a:srgbClr val="515F8E"/>
    <a:srgbClr val="7E87AF"/>
    <a:srgbClr val="325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6E3BD-E380-474E-9770-8623D764D8E1}" type="datetimeFigureOut">
              <a:rPr lang="vi-VN" smtClean="0"/>
              <a:t>26/04/2025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B4607-6102-4D31-91D6-F58C602E5F5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017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tinh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EB4607-6102-4D31-91D6-F58C602E5F5A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551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id="{65F97B1F-41CD-3138-587E-C0B687B9A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 b="57714"/>
          <a:stretch/>
        </p:blipFill>
        <p:spPr>
          <a:xfrm>
            <a:off x="1" y="0"/>
            <a:ext cx="1981200" cy="4352924"/>
          </a:xfrm>
          <a:prstGeom prst="rect">
            <a:avLst/>
          </a:prstGeom>
        </p:spPr>
      </p:pic>
      <p:pic>
        <p:nvPicPr>
          <p:cNvPr id="3" name="图片 35">
            <a:extLst>
              <a:ext uri="{FF2B5EF4-FFF2-40B4-BE49-F238E27FC236}">
                <a16:creationId xmlns:a16="http://schemas.microsoft.com/office/drawing/2014/main" id="{14AF3F37-1B20-740F-DC6B-D2DEB91C8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1" r="3081" b="71536"/>
          <a:stretch/>
        </p:blipFill>
        <p:spPr>
          <a:xfrm>
            <a:off x="10344150" y="4763"/>
            <a:ext cx="1638300" cy="29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0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C09F3E6-9262-560D-0FEA-5F779FB7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32BC3E-31E2-38AA-C0D6-C03D695C3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E78AE7D-100E-242E-0F11-01AABD212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D38F215-313B-4A30-E6A1-5CC39F33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26/04/2025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02BF8EA-1C96-9021-78B8-9711C525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D79B927-FD18-2783-ACAD-6DB550F8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505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9051303-3FCE-2B57-4817-7E9DE095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E31C580-E821-CB87-44DC-12F939C32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CF09683-8DF1-D6F4-3943-0D3F57BE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26/04/2025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9F08214-9A64-24DD-01DC-A4E7595D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16D755F-0844-51AF-622F-7DC7AC19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828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EAF0EA0-8EC9-BDC0-407C-F0C81E89F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A5DA7B1-A1D0-94D6-C745-8ECC0CFB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B944D00-E50F-A340-FDBE-615173A4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26/04/2025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779B5C2-A9EC-AEAD-CA52-B84482F0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1247121-27FE-4443-F8DA-78D0CF74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991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1456607" y="-1456606"/>
            <a:ext cx="1276798" cy="4190016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9081378" y="-1343343"/>
            <a:ext cx="1767280" cy="4453964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id="{0B1E60C3-9521-0908-E20F-17099CBDA311}"/>
              </a:ext>
            </a:extLst>
          </p:cNvPr>
          <p:cNvSpPr/>
          <p:nvPr userDrawn="1"/>
        </p:nvSpPr>
        <p:spPr>
          <a:xfrm>
            <a:off x="390525" y="542611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id="{3D308B17-293F-7E13-20AF-859CB600BD31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29689D37-EFE0-ABC0-323E-EA23E9C3494D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64111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67E4AE-461B-26BB-3FBD-50F58B69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BA388A1-ADB8-9EA0-DE80-A4253676A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5D14873-70D4-2975-3D54-AFE6B136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26/04/2025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6F2B637-33C8-6A2B-208D-6CB0B632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3B2697-FB37-0054-8D94-62D91423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724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C0D53D-75A0-9303-ACCB-E7F026E4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7EA32F2-8424-AFD8-44F0-C1A5D69BB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54A240F-B8A3-288C-7790-973089E7E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4079454-D491-1E2E-64D9-4CBF636E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26/04/2025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C51057-9821-82A6-4B79-89CF7376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D4A641A-7B57-D8C5-FEB6-9A55421E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612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21BA53-A3E9-667B-F0B5-BFC2CA69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AEDA2D8-B8E6-5F2E-E8AF-E6796221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5DA8F8-3993-98B9-AE10-838160343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F03AEBD-8893-9115-7B89-8ADC192B8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8D726ADD-3C1D-F2AC-C921-1D88DD4BC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F5104A5-AE94-09DB-BEFF-898DA4FE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26/04/2025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752C3EC-C477-C993-204D-5538B4B9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4990B9B-ED4E-2284-66F1-E3A5C167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2396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428724-7F16-7D6D-E625-5B1F5AE8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4152DE2-84F4-086E-DC46-D1B85509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26/04/2025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FF9BC6E-B836-FE2A-6C26-71572C90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E6D6E49-CBAA-5C1B-073B-EA496F81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7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4064" r="-184" b="8820"/>
          <a:stretch/>
        </p:blipFill>
        <p:spPr>
          <a:xfrm>
            <a:off x="-45431" y="-1"/>
            <a:ext cx="12378417" cy="69113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67FFBA-412C-5C24-73DD-C62A71C03DB4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0AB84F-D796-0599-35A9-AC079694B685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14881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833" r="6842" b="35999"/>
          <a:stretch/>
        </p:blipFill>
        <p:spPr>
          <a:xfrm>
            <a:off x="-204502" y="0"/>
            <a:ext cx="12485818" cy="6956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EDED4A-65EE-3C9A-41F1-8835A667E2B6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D64760-8440-6787-E519-A90B61B5310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7029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8D352C4-BF35-9993-9F5C-751A916D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9CBC5E2-CD1D-C460-63EA-4092A29D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E3E1D10-F4F8-7E0C-98C0-B5D3CC1B5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F97F471-0DD6-0AA0-5EF4-3FE0D8BD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26/04/2025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8BFB544-2661-3250-8C2A-F928B6D7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9ABBDCA-A097-A999-0C37-0E55FF3F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830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www.facebook.com/groups/629898828017053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8498CEB1-5712-0322-9BA8-DA605D76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3" b="8888"/>
          <a:stretch/>
        </p:blipFill>
        <p:spPr>
          <a:xfrm>
            <a:off x="0" y="4357687"/>
            <a:ext cx="12192000" cy="2495550"/>
          </a:xfrm>
          <a:prstGeom prst="rect">
            <a:avLst/>
          </a:prstGeom>
        </p:spPr>
      </p:pic>
      <p:grpSp>
        <p:nvGrpSpPr>
          <p:cNvPr id="3" name="组合 29">
            <a:extLst>
              <a:ext uri="{FF2B5EF4-FFF2-40B4-BE49-F238E27FC236}">
                <a16:creationId xmlns:a16="http://schemas.microsoft.com/office/drawing/2014/main" id="{D2D6E236-C3BB-997D-1D5D-0618884D81CB}"/>
              </a:ext>
            </a:extLst>
          </p:cNvPr>
          <p:cNvGrpSpPr/>
          <p:nvPr userDrawn="1"/>
        </p:nvGrpSpPr>
        <p:grpSpPr>
          <a:xfrm>
            <a:off x="0" y="4593061"/>
            <a:ext cx="12192000" cy="1560978"/>
            <a:chOff x="0" y="4593061"/>
            <a:chExt cx="12192000" cy="1560978"/>
          </a:xfrm>
        </p:grpSpPr>
        <p:pic>
          <p:nvPicPr>
            <p:cNvPr id="4" name="图片 23">
              <a:extLst>
                <a:ext uri="{FF2B5EF4-FFF2-40B4-BE49-F238E27FC236}">
                  <a16:creationId xmlns:a16="http://schemas.microsoft.com/office/drawing/2014/main" id="{B53F2A17-EC77-0723-055A-82B81C2390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/>
            <a:stretch/>
          </p:blipFill>
          <p:spPr>
            <a:xfrm>
              <a:off x="0" y="4612111"/>
              <a:ext cx="7540188" cy="1541928"/>
            </a:xfrm>
            <a:prstGeom prst="rect">
              <a:avLst/>
            </a:prstGeom>
          </p:spPr>
        </p:pic>
        <p:pic>
          <p:nvPicPr>
            <p:cNvPr id="5" name="图片 26">
              <a:extLst>
                <a:ext uri="{FF2B5EF4-FFF2-40B4-BE49-F238E27FC236}">
                  <a16:creationId xmlns:a16="http://schemas.microsoft.com/office/drawing/2014/main" id="{E0E02252-FEA5-49E9-F7BA-6A8306D4A7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/>
            <a:stretch/>
          </p:blipFill>
          <p:spPr>
            <a:xfrm>
              <a:off x="4991100" y="4593061"/>
              <a:ext cx="7200900" cy="1541928"/>
            </a:xfrm>
            <a:prstGeom prst="rect">
              <a:avLst/>
            </a:prstGeom>
          </p:spPr>
        </p:pic>
      </p:grpSp>
      <p:grpSp>
        <p:nvGrpSpPr>
          <p:cNvPr id="6" name="组合 30">
            <a:extLst>
              <a:ext uri="{FF2B5EF4-FFF2-40B4-BE49-F238E27FC236}">
                <a16:creationId xmlns:a16="http://schemas.microsoft.com/office/drawing/2014/main" id="{9F9C00F6-6212-0A3C-3BDF-6CDE8FB38BED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9783B763-FF28-F0C4-FA90-3DC741003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id="{7BC4ED0A-656A-87D5-B205-61360AD0D7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10" name="图片 27">
              <a:extLst>
                <a:ext uri="{FF2B5EF4-FFF2-40B4-BE49-F238E27FC236}">
                  <a16:creationId xmlns:a16="http://schemas.microsoft.com/office/drawing/2014/main" id="{6EEE85CC-D1BC-FB28-EE9F-F81106D501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1" name="图片 28">
              <a:extLst>
                <a:ext uri="{FF2B5EF4-FFF2-40B4-BE49-F238E27FC236}">
                  <a16:creationId xmlns:a16="http://schemas.microsoft.com/office/drawing/2014/main" id="{D4EBF279-39D0-3224-3D0E-4581572E9B4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  <p:sp>
        <p:nvSpPr>
          <p:cNvPr id="14" name="TextBox 3">
            <a:extLst>
              <a:ext uri="{FF2B5EF4-FFF2-40B4-BE49-F238E27FC236}">
                <a16:creationId xmlns:a16="http://schemas.microsoft.com/office/drawing/2014/main" id="{A04E7072-20A1-B6EC-E39E-3B97399C7149}"/>
              </a:ext>
            </a:extLst>
          </p:cNvPr>
          <p:cNvSpPr txBox="1"/>
          <p:nvPr userDrawn="1"/>
        </p:nvSpPr>
        <p:spPr>
          <a:xfrm>
            <a:off x="3048000" y="9098618"/>
            <a:ext cx="69494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FCD22D00-6735-7EA8-E944-410A0751D499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27210D46-5223-F9DB-A643-49840B7FE5A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897C54C-FB71-EDB0-74F0-F77A2B520B52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rgbClr val="FDECDA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rgbClr val="FDECDA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8" name="Picture 10">
            <a:extLst>
              <a:ext uri="{FF2B5EF4-FFF2-40B4-BE49-F238E27FC236}">
                <a16:creationId xmlns:a16="http://schemas.microsoft.com/office/drawing/2014/main" id="{12EAED52-9010-D99B-9157-576D6F04F7C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D7748584-48D5-1961-70A1-644B7B8A8EB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81BB944F-8990-9C2A-FEED-2D96D8CEE3B9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A9D9047C-FF39-7C87-20CF-5EEED44A5AF3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61BE8D56-121A-D8ED-59E7-5961161BA61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F4C541F-C3F1-D511-2102-C379C8480717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5">
                    <a:lumMod val="5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15518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32.png"/><Relationship Id="rId10" Type="http://schemas.openxmlformats.org/officeDocument/2006/relationships/image" Target="../media/image48.sv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3.svg"/><Relationship Id="rId7" Type="http://schemas.openxmlformats.org/officeDocument/2006/relationships/image" Target="../media/image5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3.svg"/><Relationship Id="rId7" Type="http://schemas.openxmlformats.org/officeDocument/2006/relationships/image" Target="../media/image30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37.svg"/><Relationship Id="rId10" Type="http://schemas.openxmlformats.org/officeDocument/2006/relationships/image" Target="../media/image59.png"/><Relationship Id="rId4" Type="http://schemas.openxmlformats.org/officeDocument/2006/relationships/image" Target="../media/image36.png"/><Relationship Id="rId9" Type="http://schemas.openxmlformats.org/officeDocument/2006/relationships/image" Target="../media/image19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>
            <a:extLst>
              <a:ext uri="{FF2B5EF4-FFF2-40B4-BE49-F238E27FC236}">
                <a16:creationId xmlns:a16="http://schemas.microsoft.com/office/drawing/2014/main" id="{2C7F0A4C-A3C7-2D43-052E-C34B5F6F2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9260" y="3145730"/>
            <a:ext cx="3540820" cy="3540820"/>
          </a:xfrm>
          <a:prstGeom prst="rect">
            <a:avLst/>
          </a:prstGeom>
        </p:spPr>
      </p:pic>
      <p:pic>
        <p:nvPicPr>
          <p:cNvPr id="5" name="图片 31">
            <a:extLst>
              <a:ext uri="{FF2B5EF4-FFF2-40B4-BE49-F238E27FC236}">
                <a16:creationId xmlns:a16="http://schemas.microsoft.com/office/drawing/2014/main" id="{272848DC-DEB0-F768-B2B6-18B6CF943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t="12222" r="8337" b="16667"/>
          <a:stretch/>
        </p:blipFill>
        <p:spPr>
          <a:xfrm flipH="1">
            <a:off x="8146067" y="461165"/>
            <a:ext cx="2954608" cy="2738521"/>
          </a:xfrm>
          <a:custGeom>
            <a:avLst/>
            <a:gdLst>
              <a:gd name="connsiteX0" fmla="*/ 0 w 5261610"/>
              <a:gd name="connsiteY0" fmla="*/ 0 h 4876800"/>
              <a:gd name="connsiteX1" fmla="*/ 5261610 w 5261610"/>
              <a:gd name="connsiteY1" fmla="*/ 0 h 4876800"/>
              <a:gd name="connsiteX2" fmla="*/ 5261610 w 5261610"/>
              <a:gd name="connsiteY2" fmla="*/ 3708149 h 4876800"/>
              <a:gd name="connsiteX3" fmla="*/ 4977477 w 5261610"/>
              <a:gd name="connsiteY3" fmla="*/ 3693801 h 4876800"/>
              <a:gd name="connsiteX4" fmla="*/ 2721042 w 5261610"/>
              <a:gd name="connsiteY4" fmla="*/ 4757930 h 4876800"/>
              <a:gd name="connsiteX5" fmla="*/ 2632152 w 5261610"/>
              <a:gd name="connsiteY5" fmla="*/ 4876800 h 4876800"/>
              <a:gd name="connsiteX6" fmla="*/ 2186029 w 5261610"/>
              <a:gd name="connsiteY6" fmla="*/ 4876800 h 4876800"/>
              <a:gd name="connsiteX7" fmla="*/ 2049654 w 5261610"/>
              <a:gd name="connsiteY7" fmla="*/ 4694429 h 4876800"/>
              <a:gd name="connsiteX8" fmla="*/ 92198 w 5261610"/>
              <a:gd name="connsiteY8" fmla="*/ 3645398 h 4876800"/>
              <a:gd name="connsiteX9" fmla="*/ 0 w 5261610"/>
              <a:gd name="connsiteY9" fmla="*/ 3640742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1610" h="4876800">
                <a:moveTo>
                  <a:pt x="0" y="0"/>
                </a:moveTo>
                <a:lnTo>
                  <a:pt x="5261610" y="0"/>
                </a:lnTo>
                <a:lnTo>
                  <a:pt x="5261610" y="3708149"/>
                </a:lnTo>
                <a:lnTo>
                  <a:pt x="4977477" y="3693801"/>
                </a:lnTo>
                <a:cubicBezTo>
                  <a:pt x="4069053" y="3693801"/>
                  <a:pt x="3257379" y="4108040"/>
                  <a:pt x="2721042" y="4757930"/>
                </a:cubicBezTo>
                <a:lnTo>
                  <a:pt x="2632152" y="4876800"/>
                </a:lnTo>
                <a:lnTo>
                  <a:pt x="2186029" y="4876800"/>
                </a:lnTo>
                <a:lnTo>
                  <a:pt x="2049654" y="4694429"/>
                </a:lnTo>
                <a:cubicBezTo>
                  <a:pt x="1572910" y="4116749"/>
                  <a:pt x="878616" y="3725263"/>
                  <a:pt x="92198" y="3645398"/>
                </a:cubicBezTo>
                <a:lnTo>
                  <a:pt x="0" y="3640742"/>
                </a:lnTo>
                <a:close/>
              </a:path>
            </a:pathLst>
          </a:cu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6D07E76-4BD5-908E-3A5E-FBDA3E92B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1859752"/>
            <a:ext cx="12192000" cy="1504208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32E1895B-DC2F-D0EA-6EA8-C10365498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314" y="3494040"/>
            <a:ext cx="297510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8860" y="653201"/>
            <a:ext cx="1815408" cy="1460219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7403983A-378A-9F4C-681E-7F406E13FE27}"/>
              </a:ext>
            </a:extLst>
          </p:cNvPr>
          <p:cNvGrpSpPr/>
          <p:nvPr/>
        </p:nvGrpSpPr>
        <p:grpSpPr>
          <a:xfrm>
            <a:off x="2649894" y="438890"/>
            <a:ext cx="7911251" cy="1696322"/>
            <a:chOff x="2649894" y="438890"/>
            <a:chExt cx="7911251" cy="1696322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8B8E0ED5-9DD4-3AC1-EFF1-A84F64C7C7CD}"/>
                </a:ext>
              </a:extLst>
            </p:cNvPr>
            <p:cNvSpPr/>
            <p:nvPr/>
          </p:nvSpPr>
          <p:spPr>
            <a:xfrm>
              <a:off x="2649894" y="438890"/>
              <a:ext cx="7569125" cy="1696322"/>
            </a:xfrm>
            <a:custGeom>
              <a:avLst/>
              <a:gdLst>
                <a:gd name="connsiteX0" fmla="*/ 427923 w 8153670"/>
                <a:gd name="connsiteY0" fmla="*/ 653143 h 1903445"/>
                <a:gd name="connsiteX1" fmla="*/ 427923 w 8153670"/>
                <a:gd name="connsiteY1" fmla="*/ 653143 h 1903445"/>
                <a:gd name="connsiteX2" fmla="*/ 511899 w 8153670"/>
                <a:gd name="connsiteY2" fmla="*/ 513184 h 1903445"/>
                <a:gd name="connsiteX3" fmla="*/ 670519 w 8153670"/>
                <a:gd name="connsiteY3" fmla="*/ 335902 h 1903445"/>
                <a:gd name="connsiteX4" fmla="*/ 754495 w 8153670"/>
                <a:gd name="connsiteY4" fmla="*/ 270588 h 1903445"/>
                <a:gd name="connsiteX5" fmla="*/ 885123 w 8153670"/>
                <a:gd name="connsiteY5" fmla="*/ 177282 h 1903445"/>
                <a:gd name="connsiteX6" fmla="*/ 959768 w 8153670"/>
                <a:gd name="connsiteY6" fmla="*/ 158621 h 1903445"/>
                <a:gd name="connsiteX7" fmla="*/ 1099727 w 8153670"/>
                <a:gd name="connsiteY7" fmla="*/ 130629 h 1903445"/>
                <a:gd name="connsiteX8" fmla="*/ 1258348 w 8153670"/>
                <a:gd name="connsiteY8" fmla="*/ 121298 h 1903445"/>
                <a:gd name="connsiteX9" fmla="*/ 1519605 w 8153670"/>
                <a:gd name="connsiteY9" fmla="*/ 139960 h 1903445"/>
                <a:gd name="connsiteX10" fmla="*/ 1678225 w 8153670"/>
                <a:gd name="connsiteY10" fmla="*/ 195943 h 1903445"/>
                <a:gd name="connsiteX11" fmla="*/ 1790193 w 8153670"/>
                <a:gd name="connsiteY11" fmla="*/ 279919 h 1903445"/>
                <a:gd name="connsiteX12" fmla="*/ 1892829 w 8153670"/>
                <a:gd name="connsiteY12" fmla="*/ 354564 h 1903445"/>
                <a:gd name="connsiteX13" fmla="*/ 1930152 w 8153670"/>
                <a:gd name="connsiteY13" fmla="*/ 373225 h 1903445"/>
                <a:gd name="connsiteX14" fmla="*/ 1967474 w 8153670"/>
                <a:gd name="connsiteY14" fmla="*/ 382555 h 1903445"/>
                <a:gd name="connsiteX15" fmla="*/ 2182078 w 8153670"/>
                <a:gd name="connsiteY15" fmla="*/ 298580 h 1903445"/>
                <a:gd name="connsiteX16" fmla="*/ 2359360 w 8153670"/>
                <a:gd name="connsiteY16" fmla="*/ 233266 h 1903445"/>
                <a:gd name="connsiteX17" fmla="*/ 2443335 w 8153670"/>
                <a:gd name="connsiteY17" fmla="*/ 186613 h 1903445"/>
                <a:gd name="connsiteX18" fmla="*/ 2592625 w 8153670"/>
                <a:gd name="connsiteY18" fmla="*/ 139960 h 1903445"/>
                <a:gd name="connsiteX19" fmla="*/ 2760576 w 8153670"/>
                <a:gd name="connsiteY19" fmla="*/ 121298 h 1903445"/>
                <a:gd name="connsiteX20" fmla="*/ 3171123 w 8153670"/>
                <a:gd name="connsiteY20" fmla="*/ 139960 h 1903445"/>
                <a:gd name="connsiteX21" fmla="*/ 3283090 w 8153670"/>
                <a:gd name="connsiteY21" fmla="*/ 158621 h 1903445"/>
                <a:gd name="connsiteX22" fmla="*/ 3339074 w 8153670"/>
                <a:gd name="connsiteY22" fmla="*/ 167951 h 1903445"/>
                <a:gd name="connsiteX23" fmla="*/ 3395058 w 8153670"/>
                <a:gd name="connsiteY23" fmla="*/ 186613 h 1903445"/>
                <a:gd name="connsiteX24" fmla="*/ 3544348 w 8153670"/>
                <a:gd name="connsiteY24" fmla="*/ 214604 h 1903445"/>
                <a:gd name="connsiteX25" fmla="*/ 3721629 w 8153670"/>
                <a:gd name="connsiteY25" fmla="*/ 242596 h 1903445"/>
                <a:gd name="connsiteX26" fmla="*/ 3992217 w 8153670"/>
                <a:gd name="connsiteY26" fmla="*/ 223935 h 1903445"/>
                <a:gd name="connsiteX27" fmla="*/ 4085523 w 8153670"/>
                <a:gd name="connsiteY27" fmla="*/ 186613 h 1903445"/>
                <a:gd name="connsiteX28" fmla="*/ 4178829 w 8153670"/>
                <a:gd name="connsiteY28" fmla="*/ 158621 h 1903445"/>
                <a:gd name="connsiteX29" fmla="*/ 4346780 w 8153670"/>
                <a:gd name="connsiteY29" fmla="*/ 102637 h 1903445"/>
                <a:gd name="connsiteX30" fmla="*/ 4505401 w 8153670"/>
                <a:gd name="connsiteY30" fmla="*/ 74645 h 1903445"/>
                <a:gd name="connsiteX31" fmla="*/ 4673352 w 8153670"/>
                <a:gd name="connsiteY31" fmla="*/ 37323 h 1903445"/>
                <a:gd name="connsiteX32" fmla="*/ 5111890 w 8153670"/>
                <a:gd name="connsiteY32" fmla="*/ 0 h 1903445"/>
                <a:gd name="connsiteX33" fmla="*/ 5765033 w 8153670"/>
                <a:gd name="connsiteY33" fmla="*/ 18662 h 1903445"/>
                <a:gd name="connsiteX34" fmla="*/ 6035621 w 8153670"/>
                <a:gd name="connsiteY34" fmla="*/ 46653 h 1903445"/>
                <a:gd name="connsiteX35" fmla="*/ 6110266 w 8153670"/>
                <a:gd name="connsiteY35" fmla="*/ 55984 h 1903445"/>
                <a:gd name="connsiteX36" fmla="*/ 6203572 w 8153670"/>
                <a:gd name="connsiteY36" fmla="*/ 74645 h 1903445"/>
                <a:gd name="connsiteX37" fmla="*/ 6371523 w 8153670"/>
                <a:gd name="connsiteY37" fmla="*/ 93306 h 1903445"/>
                <a:gd name="connsiteX38" fmla="*/ 6455499 w 8153670"/>
                <a:gd name="connsiteY38" fmla="*/ 102637 h 1903445"/>
                <a:gd name="connsiteX39" fmla="*/ 6707425 w 8153670"/>
                <a:gd name="connsiteY39" fmla="*/ 130629 h 1903445"/>
                <a:gd name="connsiteX40" fmla="*/ 6875376 w 8153670"/>
                <a:gd name="connsiteY40" fmla="*/ 167951 h 1903445"/>
                <a:gd name="connsiteX41" fmla="*/ 7043327 w 8153670"/>
                <a:gd name="connsiteY41" fmla="*/ 214604 h 1903445"/>
                <a:gd name="connsiteX42" fmla="*/ 7089980 w 8153670"/>
                <a:gd name="connsiteY42" fmla="*/ 233266 h 1903445"/>
                <a:gd name="connsiteX43" fmla="*/ 7192617 w 8153670"/>
                <a:gd name="connsiteY43" fmla="*/ 307911 h 1903445"/>
                <a:gd name="connsiteX44" fmla="*/ 7248601 w 8153670"/>
                <a:gd name="connsiteY44" fmla="*/ 363894 h 1903445"/>
                <a:gd name="connsiteX45" fmla="*/ 7341907 w 8153670"/>
                <a:gd name="connsiteY45" fmla="*/ 401217 h 1903445"/>
                <a:gd name="connsiteX46" fmla="*/ 7397890 w 8153670"/>
                <a:gd name="connsiteY46" fmla="*/ 419878 h 1903445"/>
                <a:gd name="connsiteX47" fmla="*/ 7491197 w 8153670"/>
                <a:gd name="connsiteY47" fmla="*/ 438539 h 1903445"/>
                <a:gd name="connsiteX48" fmla="*/ 7584503 w 8153670"/>
                <a:gd name="connsiteY48" fmla="*/ 457200 h 1903445"/>
                <a:gd name="connsiteX49" fmla="*/ 7687139 w 8153670"/>
                <a:gd name="connsiteY49" fmla="*/ 485192 h 1903445"/>
                <a:gd name="connsiteX50" fmla="*/ 7715131 w 8153670"/>
                <a:gd name="connsiteY50" fmla="*/ 494523 h 1903445"/>
                <a:gd name="connsiteX51" fmla="*/ 7752454 w 8153670"/>
                <a:gd name="connsiteY51" fmla="*/ 503853 h 1903445"/>
                <a:gd name="connsiteX52" fmla="*/ 7780446 w 8153670"/>
                <a:gd name="connsiteY52" fmla="*/ 522515 h 1903445"/>
                <a:gd name="connsiteX53" fmla="*/ 7864421 w 8153670"/>
                <a:gd name="connsiteY53" fmla="*/ 587829 h 1903445"/>
                <a:gd name="connsiteX54" fmla="*/ 7967058 w 8153670"/>
                <a:gd name="connsiteY54" fmla="*/ 662474 h 1903445"/>
                <a:gd name="connsiteX55" fmla="*/ 8032372 w 8153670"/>
                <a:gd name="connsiteY55" fmla="*/ 727788 h 1903445"/>
                <a:gd name="connsiteX56" fmla="*/ 8088356 w 8153670"/>
                <a:gd name="connsiteY56" fmla="*/ 793102 h 1903445"/>
                <a:gd name="connsiteX57" fmla="*/ 8107017 w 8153670"/>
                <a:gd name="connsiteY57" fmla="*/ 830425 h 1903445"/>
                <a:gd name="connsiteX58" fmla="*/ 8125678 w 8153670"/>
                <a:gd name="connsiteY58" fmla="*/ 858417 h 1903445"/>
                <a:gd name="connsiteX59" fmla="*/ 8135009 w 8153670"/>
                <a:gd name="connsiteY59" fmla="*/ 905070 h 1903445"/>
                <a:gd name="connsiteX60" fmla="*/ 8153670 w 8153670"/>
                <a:gd name="connsiteY60" fmla="*/ 951723 h 1903445"/>
                <a:gd name="connsiteX61" fmla="*/ 8125678 w 8153670"/>
                <a:gd name="connsiteY61" fmla="*/ 1156996 h 1903445"/>
                <a:gd name="connsiteX62" fmla="*/ 8097686 w 8153670"/>
                <a:gd name="connsiteY62" fmla="*/ 1194319 h 1903445"/>
                <a:gd name="connsiteX63" fmla="*/ 7939066 w 8153670"/>
                <a:gd name="connsiteY63" fmla="*/ 1334278 h 1903445"/>
                <a:gd name="connsiteX64" fmla="*/ 7883082 w 8153670"/>
                <a:gd name="connsiteY64" fmla="*/ 1380931 h 1903445"/>
                <a:gd name="connsiteX65" fmla="*/ 7808437 w 8153670"/>
                <a:gd name="connsiteY65" fmla="*/ 1418253 h 1903445"/>
                <a:gd name="connsiteX66" fmla="*/ 7649817 w 8153670"/>
                <a:gd name="connsiteY66" fmla="*/ 1502229 h 1903445"/>
                <a:gd name="connsiteX67" fmla="*/ 7556511 w 8153670"/>
                <a:gd name="connsiteY67" fmla="*/ 1548882 h 1903445"/>
                <a:gd name="connsiteX68" fmla="*/ 7463205 w 8153670"/>
                <a:gd name="connsiteY68" fmla="*/ 1595535 h 1903445"/>
                <a:gd name="connsiteX69" fmla="*/ 7183286 w 8153670"/>
                <a:gd name="connsiteY69" fmla="*/ 1651519 h 1903445"/>
                <a:gd name="connsiteX70" fmla="*/ 7015335 w 8153670"/>
                <a:gd name="connsiteY70" fmla="*/ 1707502 h 1903445"/>
                <a:gd name="connsiteX71" fmla="*/ 6698095 w 8153670"/>
                <a:gd name="connsiteY71" fmla="*/ 1782147 h 1903445"/>
                <a:gd name="connsiteX72" fmla="*/ 6315539 w 8153670"/>
                <a:gd name="connsiteY72" fmla="*/ 1772817 h 1903445"/>
                <a:gd name="connsiteX73" fmla="*/ 6119597 w 8153670"/>
                <a:gd name="connsiteY73" fmla="*/ 1744825 h 1903445"/>
                <a:gd name="connsiteX74" fmla="*/ 5932984 w 8153670"/>
                <a:gd name="connsiteY74" fmla="*/ 1726164 h 1903445"/>
                <a:gd name="connsiteX75" fmla="*/ 5839678 w 8153670"/>
                <a:gd name="connsiteY75" fmla="*/ 1716833 h 1903445"/>
                <a:gd name="connsiteX76" fmla="*/ 5559760 w 8153670"/>
                <a:gd name="connsiteY76" fmla="*/ 1707502 h 1903445"/>
                <a:gd name="connsiteX77" fmla="*/ 5326495 w 8153670"/>
                <a:gd name="connsiteY77" fmla="*/ 1716833 h 1903445"/>
                <a:gd name="connsiteX78" fmla="*/ 5251850 w 8153670"/>
                <a:gd name="connsiteY78" fmla="*/ 1754155 h 1903445"/>
                <a:gd name="connsiteX79" fmla="*/ 5065237 w 8153670"/>
                <a:gd name="connsiteY79" fmla="*/ 1800809 h 1903445"/>
                <a:gd name="connsiteX80" fmla="*/ 4701344 w 8153670"/>
                <a:gd name="connsiteY80" fmla="*/ 1810139 h 1903445"/>
                <a:gd name="connsiteX81" fmla="*/ 4542723 w 8153670"/>
                <a:gd name="connsiteY81" fmla="*/ 1847462 h 1903445"/>
                <a:gd name="connsiteX82" fmla="*/ 4384103 w 8153670"/>
                <a:gd name="connsiteY82" fmla="*/ 1866123 h 1903445"/>
                <a:gd name="connsiteX83" fmla="*/ 4300127 w 8153670"/>
                <a:gd name="connsiteY83" fmla="*/ 1875453 h 1903445"/>
                <a:gd name="connsiteX84" fmla="*/ 4150837 w 8153670"/>
                <a:gd name="connsiteY84" fmla="*/ 1894115 h 1903445"/>
                <a:gd name="connsiteX85" fmla="*/ 3964225 w 8153670"/>
                <a:gd name="connsiteY85" fmla="*/ 1903445 h 1903445"/>
                <a:gd name="connsiteX86" fmla="*/ 3591001 w 8153670"/>
                <a:gd name="connsiteY86" fmla="*/ 1875453 h 1903445"/>
                <a:gd name="connsiteX87" fmla="*/ 3432380 w 8153670"/>
                <a:gd name="connsiteY87" fmla="*/ 1791478 h 1903445"/>
                <a:gd name="connsiteX88" fmla="*/ 3273760 w 8153670"/>
                <a:gd name="connsiteY88" fmla="*/ 1726164 h 1903445"/>
                <a:gd name="connsiteX89" fmla="*/ 3180454 w 8153670"/>
                <a:gd name="connsiteY89" fmla="*/ 1688841 h 1903445"/>
                <a:gd name="connsiteX90" fmla="*/ 3077817 w 8153670"/>
                <a:gd name="connsiteY90" fmla="*/ 1660849 h 1903445"/>
                <a:gd name="connsiteX91" fmla="*/ 2835221 w 8153670"/>
                <a:gd name="connsiteY91" fmla="*/ 1679511 h 1903445"/>
                <a:gd name="connsiteX92" fmla="*/ 2723254 w 8153670"/>
                <a:gd name="connsiteY92" fmla="*/ 1698172 h 1903445"/>
                <a:gd name="connsiteX93" fmla="*/ 2555303 w 8153670"/>
                <a:gd name="connsiteY93" fmla="*/ 1735494 h 1903445"/>
                <a:gd name="connsiteX94" fmla="*/ 2452666 w 8153670"/>
                <a:gd name="connsiteY94" fmla="*/ 1744825 h 1903445"/>
                <a:gd name="connsiteX95" fmla="*/ 2256723 w 8153670"/>
                <a:gd name="connsiteY95" fmla="*/ 1772817 h 1903445"/>
                <a:gd name="connsiteX96" fmla="*/ 2116764 w 8153670"/>
                <a:gd name="connsiteY96" fmla="*/ 1800809 h 1903445"/>
                <a:gd name="connsiteX97" fmla="*/ 2014127 w 8153670"/>
                <a:gd name="connsiteY97" fmla="*/ 1810139 h 1903445"/>
                <a:gd name="connsiteX98" fmla="*/ 1780862 w 8153670"/>
                <a:gd name="connsiteY98" fmla="*/ 1828800 h 1903445"/>
                <a:gd name="connsiteX99" fmla="*/ 941107 w 8153670"/>
                <a:gd name="connsiteY99" fmla="*/ 1819470 h 1903445"/>
                <a:gd name="connsiteX100" fmla="*/ 474576 w 8153670"/>
                <a:gd name="connsiteY100" fmla="*/ 1800809 h 1903445"/>
                <a:gd name="connsiteX101" fmla="*/ 315956 w 8153670"/>
                <a:gd name="connsiteY101" fmla="*/ 1726164 h 1903445"/>
                <a:gd name="connsiteX102" fmla="*/ 287964 w 8153670"/>
                <a:gd name="connsiteY102" fmla="*/ 1688841 h 1903445"/>
                <a:gd name="connsiteX103" fmla="*/ 259972 w 8153670"/>
                <a:gd name="connsiteY103" fmla="*/ 1670180 h 1903445"/>
                <a:gd name="connsiteX104" fmla="*/ 250642 w 8153670"/>
                <a:gd name="connsiteY104" fmla="*/ 1614196 h 1903445"/>
                <a:gd name="connsiteX105" fmla="*/ 241311 w 8153670"/>
                <a:gd name="connsiteY105" fmla="*/ 1576874 h 1903445"/>
                <a:gd name="connsiteX106" fmla="*/ 278633 w 8153670"/>
                <a:gd name="connsiteY106" fmla="*/ 1492898 h 1903445"/>
                <a:gd name="connsiteX107" fmla="*/ 287964 w 8153670"/>
                <a:gd name="connsiteY107" fmla="*/ 1455576 h 1903445"/>
                <a:gd name="connsiteX108" fmla="*/ 325286 w 8153670"/>
                <a:gd name="connsiteY108" fmla="*/ 1390262 h 1903445"/>
                <a:gd name="connsiteX109" fmla="*/ 306625 w 8153670"/>
                <a:gd name="connsiteY109" fmla="*/ 1306286 h 1903445"/>
                <a:gd name="connsiteX110" fmla="*/ 213319 w 8153670"/>
                <a:gd name="connsiteY110" fmla="*/ 1194319 h 1903445"/>
                <a:gd name="connsiteX111" fmla="*/ 120013 w 8153670"/>
                <a:gd name="connsiteY111" fmla="*/ 1082351 h 1903445"/>
                <a:gd name="connsiteX112" fmla="*/ 54699 w 8153670"/>
                <a:gd name="connsiteY112" fmla="*/ 979715 h 1903445"/>
                <a:gd name="connsiteX113" fmla="*/ 17376 w 8153670"/>
                <a:gd name="connsiteY113" fmla="*/ 923731 h 1903445"/>
                <a:gd name="connsiteX114" fmla="*/ 17376 w 8153670"/>
                <a:gd name="connsiteY114" fmla="*/ 737119 h 1903445"/>
                <a:gd name="connsiteX115" fmla="*/ 92021 w 8153670"/>
                <a:gd name="connsiteY115" fmla="*/ 634482 h 1903445"/>
                <a:gd name="connsiteX116" fmla="*/ 175997 w 8153670"/>
                <a:gd name="connsiteY116" fmla="*/ 559837 h 1903445"/>
                <a:gd name="connsiteX117" fmla="*/ 250642 w 8153670"/>
                <a:gd name="connsiteY117" fmla="*/ 522515 h 1903445"/>
                <a:gd name="connsiteX118" fmla="*/ 334617 w 8153670"/>
                <a:gd name="connsiteY118" fmla="*/ 531845 h 1903445"/>
                <a:gd name="connsiteX119" fmla="*/ 390601 w 8153670"/>
                <a:gd name="connsiteY119" fmla="*/ 559837 h 1903445"/>
                <a:gd name="connsiteX120" fmla="*/ 418593 w 8153670"/>
                <a:gd name="connsiteY120" fmla="*/ 569168 h 1903445"/>
                <a:gd name="connsiteX121" fmla="*/ 474576 w 8153670"/>
                <a:gd name="connsiteY121" fmla="*/ 606490 h 190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8153670" h="1903445">
                  <a:moveTo>
                    <a:pt x="427923" y="653143"/>
                  </a:moveTo>
                  <a:lnTo>
                    <a:pt x="427923" y="653143"/>
                  </a:lnTo>
                  <a:cubicBezTo>
                    <a:pt x="455915" y="606490"/>
                    <a:pt x="481306" y="558174"/>
                    <a:pt x="511899" y="513184"/>
                  </a:cubicBezTo>
                  <a:cubicBezTo>
                    <a:pt x="552035" y="454160"/>
                    <a:pt x="617256" y="383247"/>
                    <a:pt x="670519" y="335902"/>
                  </a:cubicBezTo>
                  <a:cubicBezTo>
                    <a:pt x="697024" y="312342"/>
                    <a:pt x="726973" y="292950"/>
                    <a:pt x="754495" y="270588"/>
                  </a:cubicBezTo>
                  <a:cubicBezTo>
                    <a:pt x="805107" y="229466"/>
                    <a:pt x="824417" y="201564"/>
                    <a:pt x="885123" y="177282"/>
                  </a:cubicBezTo>
                  <a:cubicBezTo>
                    <a:pt x="908936" y="167757"/>
                    <a:pt x="934802" y="164495"/>
                    <a:pt x="959768" y="158621"/>
                  </a:cubicBezTo>
                  <a:cubicBezTo>
                    <a:pt x="984542" y="152792"/>
                    <a:pt x="1066703" y="133501"/>
                    <a:pt x="1099727" y="130629"/>
                  </a:cubicBezTo>
                  <a:cubicBezTo>
                    <a:pt x="1152493" y="126040"/>
                    <a:pt x="1205474" y="124408"/>
                    <a:pt x="1258348" y="121298"/>
                  </a:cubicBezTo>
                  <a:cubicBezTo>
                    <a:pt x="1345434" y="127519"/>
                    <a:pt x="1433084" y="128268"/>
                    <a:pt x="1519605" y="139960"/>
                  </a:cubicBezTo>
                  <a:cubicBezTo>
                    <a:pt x="1538576" y="142524"/>
                    <a:pt x="1657202" y="188059"/>
                    <a:pt x="1678225" y="195943"/>
                  </a:cubicBezTo>
                  <a:cubicBezTo>
                    <a:pt x="1789094" y="284639"/>
                    <a:pt x="1650469" y="175127"/>
                    <a:pt x="1790193" y="279919"/>
                  </a:cubicBezTo>
                  <a:cubicBezTo>
                    <a:pt x="1847109" y="322606"/>
                    <a:pt x="1828441" y="315931"/>
                    <a:pt x="1892829" y="354564"/>
                  </a:cubicBezTo>
                  <a:cubicBezTo>
                    <a:pt x="1904756" y="361720"/>
                    <a:pt x="1917128" y="368341"/>
                    <a:pt x="1930152" y="373225"/>
                  </a:cubicBezTo>
                  <a:cubicBezTo>
                    <a:pt x="1942159" y="377728"/>
                    <a:pt x="1955033" y="379445"/>
                    <a:pt x="1967474" y="382555"/>
                  </a:cubicBezTo>
                  <a:cubicBezTo>
                    <a:pt x="2113554" y="353341"/>
                    <a:pt x="1847613" y="410068"/>
                    <a:pt x="2182078" y="298580"/>
                  </a:cubicBezTo>
                  <a:cubicBezTo>
                    <a:pt x="2242013" y="278602"/>
                    <a:pt x="2302030" y="260422"/>
                    <a:pt x="2359360" y="233266"/>
                  </a:cubicBezTo>
                  <a:cubicBezTo>
                    <a:pt x="2388299" y="219558"/>
                    <a:pt x="2414074" y="199618"/>
                    <a:pt x="2443335" y="186613"/>
                  </a:cubicBezTo>
                  <a:cubicBezTo>
                    <a:pt x="2453642" y="182032"/>
                    <a:pt x="2571956" y="143267"/>
                    <a:pt x="2592625" y="139960"/>
                  </a:cubicBezTo>
                  <a:cubicBezTo>
                    <a:pt x="2648246" y="131061"/>
                    <a:pt x="2760576" y="121298"/>
                    <a:pt x="2760576" y="121298"/>
                  </a:cubicBezTo>
                  <a:cubicBezTo>
                    <a:pt x="2847037" y="124000"/>
                    <a:pt x="3053785" y="125293"/>
                    <a:pt x="3171123" y="139960"/>
                  </a:cubicBezTo>
                  <a:cubicBezTo>
                    <a:pt x="3208668" y="144653"/>
                    <a:pt x="3245768" y="152401"/>
                    <a:pt x="3283090" y="158621"/>
                  </a:cubicBezTo>
                  <a:lnTo>
                    <a:pt x="3339074" y="167951"/>
                  </a:lnTo>
                  <a:cubicBezTo>
                    <a:pt x="3357735" y="174172"/>
                    <a:pt x="3375974" y="181842"/>
                    <a:pt x="3395058" y="186613"/>
                  </a:cubicBezTo>
                  <a:cubicBezTo>
                    <a:pt x="3525818" y="219303"/>
                    <a:pt x="3359579" y="161810"/>
                    <a:pt x="3544348" y="214604"/>
                  </a:cubicBezTo>
                  <a:cubicBezTo>
                    <a:pt x="3645673" y="243555"/>
                    <a:pt x="3587098" y="231386"/>
                    <a:pt x="3721629" y="242596"/>
                  </a:cubicBezTo>
                  <a:cubicBezTo>
                    <a:pt x="3811825" y="236376"/>
                    <a:pt x="3902858" y="237682"/>
                    <a:pt x="3992217" y="223935"/>
                  </a:cubicBezTo>
                  <a:cubicBezTo>
                    <a:pt x="4025325" y="218841"/>
                    <a:pt x="4053906" y="197679"/>
                    <a:pt x="4085523" y="186613"/>
                  </a:cubicBezTo>
                  <a:cubicBezTo>
                    <a:pt x="4116171" y="175886"/>
                    <a:pt x="4147915" y="168558"/>
                    <a:pt x="4178829" y="158621"/>
                  </a:cubicBezTo>
                  <a:cubicBezTo>
                    <a:pt x="4235010" y="140563"/>
                    <a:pt x="4288361" y="110983"/>
                    <a:pt x="4346780" y="102637"/>
                  </a:cubicBezTo>
                  <a:cubicBezTo>
                    <a:pt x="4421191" y="92007"/>
                    <a:pt x="4422696" y="93024"/>
                    <a:pt x="4505401" y="74645"/>
                  </a:cubicBezTo>
                  <a:cubicBezTo>
                    <a:pt x="4573099" y="59601"/>
                    <a:pt x="4601542" y="47027"/>
                    <a:pt x="4673352" y="37323"/>
                  </a:cubicBezTo>
                  <a:cubicBezTo>
                    <a:pt x="4898622" y="6881"/>
                    <a:pt x="4906169" y="10286"/>
                    <a:pt x="5111890" y="0"/>
                  </a:cubicBezTo>
                  <a:cubicBezTo>
                    <a:pt x="5329604" y="6221"/>
                    <a:pt x="5547507" y="7676"/>
                    <a:pt x="5765033" y="18662"/>
                  </a:cubicBezTo>
                  <a:cubicBezTo>
                    <a:pt x="5855595" y="23236"/>
                    <a:pt x="5945644" y="35405"/>
                    <a:pt x="6035621" y="46653"/>
                  </a:cubicBezTo>
                  <a:cubicBezTo>
                    <a:pt x="6060503" y="49763"/>
                    <a:pt x="6085532" y="51862"/>
                    <a:pt x="6110266" y="55984"/>
                  </a:cubicBezTo>
                  <a:cubicBezTo>
                    <a:pt x="6141552" y="61198"/>
                    <a:pt x="6172286" y="69431"/>
                    <a:pt x="6203572" y="74645"/>
                  </a:cubicBezTo>
                  <a:cubicBezTo>
                    <a:pt x="6245683" y="81664"/>
                    <a:pt x="6332482" y="89197"/>
                    <a:pt x="6371523" y="93306"/>
                  </a:cubicBezTo>
                  <a:cubicBezTo>
                    <a:pt x="6399533" y="96254"/>
                    <a:pt x="6427646" y="98459"/>
                    <a:pt x="6455499" y="102637"/>
                  </a:cubicBezTo>
                  <a:cubicBezTo>
                    <a:pt x="6662350" y="133665"/>
                    <a:pt x="6444339" y="114185"/>
                    <a:pt x="6707425" y="130629"/>
                  </a:cubicBezTo>
                  <a:cubicBezTo>
                    <a:pt x="6732759" y="135696"/>
                    <a:pt x="6845259" y="156657"/>
                    <a:pt x="6875376" y="167951"/>
                  </a:cubicBezTo>
                  <a:cubicBezTo>
                    <a:pt x="7024616" y="223916"/>
                    <a:pt x="6869938" y="197266"/>
                    <a:pt x="7043327" y="214604"/>
                  </a:cubicBezTo>
                  <a:cubicBezTo>
                    <a:pt x="7058878" y="220825"/>
                    <a:pt x="7075276" y="225246"/>
                    <a:pt x="7089980" y="233266"/>
                  </a:cubicBezTo>
                  <a:cubicBezTo>
                    <a:pt x="7111395" y="244947"/>
                    <a:pt x="7173860" y="289154"/>
                    <a:pt x="7192617" y="307911"/>
                  </a:cubicBezTo>
                  <a:cubicBezTo>
                    <a:pt x="7239188" y="354482"/>
                    <a:pt x="7199124" y="336407"/>
                    <a:pt x="7248601" y="363894"/>
                  </a:cubicBezTo>
                  <a:cubicBezTo>
                    <a:pt x="7319714" y="403401"/>
                    <a:pt x="7282094" y="383273"/>
                    <a:pt x="7341907" y="401217"/>
                  </a:cubicBezTo>
                  <a:cubicBezTo>
                    <a:pt x="7360748" y="406869"/>
                    <a:pt x="7378807" y="415107"/>
                    <a:pt x="7397890" y="419878"/>
                  </a:cubicBezTo>
                  <a:cubicBezTo>
                    <a:pt x="7428661" y="427571"/>
                    <a:pt x="7461107" y="428508"/>
                    <a:pt x="7491197" y="438539"/>
                  </a:cubicBezTo>
                  <a:cubicBezTo>
                    <a:pt x="7540052" y="454825"/>
                    <a:pt x="7509452" y="446479"/>
                    <a:pt x="7584503" y="457200"/>
                  </a:cubicBezTo>
                  <a:cubicBezTo>
                    <a:pt x="7704602" y="497235"/>
                    <a:pt x="7581635" y="458816"/>
                    <a:pt x="7687139" y="485192"/>
                  </a:cubicBezTo>
                  <a:cubicBezTo>
                    <a:pt x="7696681" y="487577"/>
                    <a:pt x="7705674" y="491821"/>
                    <a:pt x="7715131" y="494523"/>
                  </a:cubicBezTo>
                  <a:cubicBezTo>
                    <a:pt x="7727461" y="498046"/>
                    <a:pt x="7740013" y="500743"/>
                    <a:pt x="7752454" y="503853"/>
                  </a:cubicBezTo>
                  <a:cubicBezTo>
                    <a:pt x="7761785" y="510074"/>
                    <a:pt x="7771475" y="515786"/>
                    <a:pt x="7780446" y="522515"/>
                  </a:cubicBezTo>
                  <a:cubicBezTo>
                    <a:pt x="7808815" y="543792"/>
                    <a:pt x="7834915" y="568159"/>
                    <a:pt x="7864421" y="587829"/>
                  </a:cubicBezTo>
                  <a:cubicBezTo>
                    <a:pt x="7903257" y="613719"/>
                    <a:pt x="7932832" y="631100"/>
                    <a:pt x="7967058" y="662474"/>
                  </a:cubicBezTo>
                  <a:cubicBezTo>
                    <a:pt x="7989754" y="683279"/>
                    <a:pt x="8013899" y="703156"/>
                    <a:pt x="8032372" y="727788"/>
                  </a:cubicBezTo>
                  <a:cubicBezTo>
                    <a:pt x="8068281" y="775667"/>
                    <a:pt x="8049367" y="754115"/>
                    <a:pt x="8088356" y="793102"/>
                  </a:cubicBezTo>
                  <a:cubicBezTo>
                    <a:pt x="8094576" y="805543"/>
                    <a:pt x="8100116" y="818348"/>
                    <a:pt x="8107017" y="830425"/>
                  </a:cubicBezTo>
                  <a:cubicBezTo>
                    <a:pt x="8112581" y="840162"/>
                    <a:pt x="8121740" y="847917"/>
                    <a:pt x="8125678" y="858417"/>
                  </a:cubicBezTo>
                  <a:cubicBezTo>
                    <a:pt x="8131246" y="873266"/>
                    <a:pt x="8130452" y="889880"/>
                    <a:pt x="8135009" y="905070"/>
                  </a:cubicBezTo>
                  <a:cubicBezTo>
                    <a:pt x="8139822" y="921113"/>
                    <a:pt x="8147450" y="936172"/>
                    <a:pt x="8153670" y="951723"/>
                  </a:cubicBezTo>
                  <a:cubicBezTo>
                    <a:pt x="8149379" y="1011798"/>
                    <a:pt x="8150892" y="1096482"/>
                    <a:pt x="8125678" y="1156996"/>
                  </a:cubicBezTo>
                  <a:cubicBezTo>
                    <a:pt x="8119697" y="1171351"/>
                    <a:pt x="8108268" y="1182923"/>
                    <a:pt x="8097686" y="1194319"/>
                  </a:cubicBezTo>
                  <a:cubicBezTo>
                    <a:pt x="7983839" y="1316924"/>
                    <a:pt x="8041159" y="1255745"/>
                    <a:pt x="7939066" y="1334278"/>
                  </a:cubicBezTo>
                  <a:cubicBezTo>
                    <a:pt x="7919812" y="1349089"/>
                    <a:pt x="7903516" y="1367795"/>
                    <a:pt x="7883082" y="1380931"/>
                  </a:cubicBezTo>
                  <a:cubicBezTo>
                    <a:pt x="7859682" y="1395974"/>
                    <a:pt x="7833118" y="1405419"/>
                    <a:pt x="7808437" y="1418253"/>
                  </a:cubicBezTo>
                  <a:lnTo>
                    <a:pt x="7649817" y="1502229"/>
                  </a:lnTo>
                  <a:cubicBezTo>
                    <a:pt x="7618947" y="1518236"/>
                    <a:pt x="7587613" y="1533331"/>
                    <a:pt x="7556511" y="1548882"/>
                  </a:cubicBezTo>
                  <a:cubicBezTo>
                    <a:pt x="7525409" y="1564433"/>
                    <a:pt x="7496833" y="1586686"/>
                    <a:pt x="7463205" y="1595535"/>
                  </a:cubicBezTo>
                  <a:cubicBezTo>
                    <a:pt x="7252701" y="1650931"/>
                    <a:pt x="7346778" y="1636656"/>
                    <a:pt x="7183286" y="1651519"/>
                  </a:cubicBezTo>
                  <a:cubicBezTo>
                    <a:pt x="7029102" y="1720045"/>
                    <a:pt x="7170408" y="1663888"/>
                    <a:pt x="7015335" y="1707502"/>
                  </a:cubicBezTo>
                  <a:cubicBezTo>
                    <a:pt x="6737834" y="1785549"/>
                    <a:pt x="6888996" y="1764793"/>
                    <a:pt x="6698095" y="1782147"/>
                  </a:cubicBezTo>
                  <a:lnTo>
                    <a:pt x="6315539" y="1772817"/>
                  </a:lnTo>
                  <a:cubicBezTo>
                    <a:pt x="6158873" y="1766791"/>
                    <a:pt x="6267310" y="1764520"/>
                    <a:pt x="6119597" y="1744825"/>
                  </a:cubicBezTo>
                  <a:cubicBezTo>
                    <a:pt x="6057631" y="1736563"/>
                    <a:pt x="5995188" y="1732384"/>
                    <a:pt x="5932984" y="1726164"/>
                  </a:cubicBezTo>
                  <a:cubicBezTo>
                    <a:pt x="5901882" y="1723054"/>
                    <a:pt x="5870918" y="1717874"/>
                    <a:pt x="5839678" y="1716833"/>
                  </a:cubicBezTo>
                  <a:lnTo>
                    <a:pt x="5559760" y="1707502"/>
                  </a:lnTo>
                  <a:cubicBezTo>
                    <a:pt x="5482005" y="1710612"/>
                    <a:pt x="5403434" y="1705176"/>
                    <a:pt x="5326495" y="1716833"/>
                  </a:cubicBezTo>
                  <a:cubicBezTo>
                    <a:pt x="5298990" y="1721000"/>
                    <a:pt x="5277777" y="1744072"/>
                    <a:pt x="5251850" y="1754155"/>
                  </a:cubicBezTo>
                  <a:cubicBezTo>
                    <a:pt x="5215981" y="1768104"/>
                    <a:pt x="5104604" y="1798399"/>
                    <a:pt x="5065237" y="1800809"/>
                  </a:cubicBezTo>
                  <a:cubicBezTo>
                    <a:pt x="4944126" y="1808224"/>
                    <a:pt x="4822642" y="1807029"/>
                    <a:pt x="4701344" y="1810139"/>
                  </a:cubicBezTo>
                  <a:cubicBezTo>
                    <a:pt x="4653063" y="1822209"/>
                    <a:pt x="4591157" y="1838381"/>
                    <a:pt x="4542723" y="1847462"/>
                  </a:cubicBezTo>
                  <a:cubicBezTo>
                    <a:pt x="4493548" y="1856682"/>
                    <a:pt x="4432375" y="1861042"/>
                    <a:pt x="4384103" y="1866123"/>
                  </a:cubicBezTo>
                  <a:lnTo>
                    <a:pt x="4300127" y="1875453"/>
                  </a:lnTo>
                  <a:cubicBezTo>
                    <a:pt x="4250334" y="1881428"/>
                    <a:pt x="4200925" y="1891611"/>
                    <a:pt x="4150837" y="1894115"/>
                  </a:cubicBezTo>
                  <a:lnTo>
                    <a:pt x="3964225" y="1903445"/>
                  </a:lnTo>
                  <a:cubicBezTo>
                    <a:pt x="3894407" y="1901118"/>
                    <a:pt x="3693701" y="1909687"/>
                    <a:pt x="3591001" y="1875453"/>
                  </a:cubicBezTo>
                  <a:cubicBezTo>
                    <a:pt x="3552992" y="1862783"/>
                    <a:pt x="3465534" y="1806780"/>
                    <a:pt x="3432380" y="1791478"/>
                  </a:cubicBezTo>
                  <a:cubicBezTo>
                    <a:pt x="3380463" y="1767516"/>
                    <a:pt x="3326714" y="1747738"/>
                    <a:pt x="3273760" y="1726164"/>
                  </a:cubicBezTo>
                  <a:cubicBezTo>
                    <a:pt x="3242738" y="1713525"/>
                    <a:pt x="3212772" y="1697655"/>
                    <a:pt x="3180454" y="1688841"/>
                  </a:cubicBezTo>
                  <a:lnTo>
                    <a:pt x="3077817" y="1660849"/>
                  </a:lnTo>
                  <a:cubicBezTo>
                    <a:pt x="2996952" y="1667070"/>
                    <a:pt x="2915880" y="1671020"/>
                    <a:pt x="2835221" y="1679511"/>
                  </a:cubicBezTo>
                  <a:cubicBezTo>
                    <a:pt x="2797592" y="1683472"/>
                    <a:pt x="2760356" y="1690752"/>
                    <a:pt x="2723254" y="1698172"/>
                  </a:cubicBezTo>
                  <a:cubicBezTo>
                    <a:pt x="2667018" y="1709419"/>
                    <a:pt x="2612417" y="1730302"/>
                    <a:pt x="2555303" y="1735494"/>
                  </a:cubicBezTo>
                  <a:lnTo>
                    <a:pt x="2452666" y="1744825"/>
                  </a:lnTo>
                  <a:cubicBezTo>
                    <a:pt x="2237968" y="1792535"/>
                    <a:pt x="2520249" y="1733775"/>
                    <a:pt x="2256723" y="1772817"/>
                  </a:cubicBezTo>
                  <a:cubicBezTo>
                    <a:pt x="2209660" y="1779789"/>
                    <a:pt x="2163788" y="1793575"/>
                    <a:pt x="2116764" y="1800809"/>
                  </a:cubicBezTo>
                  <a:cubicBezTo>
                    <a:pt x="2082810" y="1806033"/>
                    <a:pt x="2048379" y="1807504"/>
                    <a:pt x="2014127" y="1810139"/>
                  </a:cubicBezTo>
                  <a:cubicBezTo>
                    <a:pt x="1766925" y="1829154"/>
                    <a:pt x="1971536" y="1809734"/>
                    <a:pt x="1780862" y="1828800"/>
                  </a:cubicBezTo>
                  <a:lnTo>
                    <a:pt x="941107" y="1819470"/>
                  </a:lnTo>
                  <a:cubicBezTo>
                    <a:pt x="522807" y="1813273"/>
                    <a:pt x="656530" y="1837197"/>
                    <a:pt x="474576" y="1800809"/>
                  </a:cubicBezTo>
                  <a:cubicBezTo>
                    <a:pt x="347628" y="1737335"/>
                    <a:pt x="401352" y="1760322"/>
                    <a:pt x="315956" y="1726164"/>
                  </a:cubicBezTo>
                  <a:cubicBezTo>
                    <a:pt x="306625" y="1713723"/>
                    <a:pt x="298960" y="1699837"/>
                    <a:pt x="287964" y="1688841"/>
                  </a:cubicBezTo>
                  <a:cubicBezTo>
                    <a:pt x="280035" y="1680912"/>
                    <a:pt x="264987" y="1680210"/>
                    <a:pt x="259972" y="1670180"/>
                  </a:cubicBezTo>
                  <a:cubicBezTo>
                    <a:pt x="251511" y="1653259"/>
                    <a:pt x="254352" y="1632747"/>
                    <a:pt x="250642" y="1614196"/>
                  </a:cubicBezTo>
                  <a:cubicBezTo>
                    <a:pt x="248127" y="1601621"/>
                    <a:pt x="244421" y="1589315"/>
                    <a:pt x="241311" y="1576874"/>
                  </a:cubicBezTo>
                  <a:cubicBezTo>
                    <a:pt x="262192" y="1472474"/>
                    <a:pt x="232792" y="1584581"/>
                    <a:pt x="278633" y="1492898"/>
                  </a:cubicBezTo>
                  <a:cubicBezTo>
                    <a:pt x="284368" y="1481428"/>
                    <a:pt x="283461" y="1467583"/>
                    <a:pt x="287964" y="1455576"/>
                  </a:cubicBezTo>
                  <a:cubicBezTo>
                    <a:pt x="298112" y="1428514"/>
                    <a:pt x="309815" y="1413468"/>
                    <a:pt x="325286" y="1390262"/>
                  </a:cubicBezTo>
                  <a:cubicBezTo>
                    <a:pt x="319066" y="1362270"/>
                    <a:pt x="317543" y="1332801"/>
                    <a:pt x="306625" y="1306286"/>
                  </a:cubicBezTo>
                  <a:cubicBezTo>
                    <a:pt x="264153" y="1203138"/>
                    <a:pt x="272883" y="1257854"/>
                    <a:pt x="213319" y="1194319"/>
                  </a:cubicBezTo>
                  <a:cubicBezTo>
                    <a:pt x="180091" y="1158876"/>
                    <a:pt x="149163" y="1121217"/>
                    <a:pt x="120013" y="1082351"/>
                  </a:cubicBezTo>
                  <a:cubicBezTo>
                    <a:pt x="65005" y="1009008"/>
                    <a:pt x="119039" y="1084267"/>
                    <a:pt x="54699" y="979715"/>
                  </a:cubicBezTo>
                  <a:cubicBezTo>
                    <a:pt x="42944" y="960614"/>
                    <a:pt x="29817" y="942392"/>
                    <a:pt x="17376" y="923731"/>
                  </a:cubicBezTo>
                  <a:cubicBezTo>
                    <a:pt x="792" y="857393"/>
                    <a:pt x="-11567" y="823950"/>
                    <a:pt x="17376" y="737119"/>
                  </a:cubicBezTo>
                  <a:cubicBezTo>
                    <a:pt x="30753" y="696986"/>
                    <a:pt x="66639" y="668325"/>
                    <a:pt x="92021" y="634482"/>
                  </a:cubicBezTo>
                  <a:cubicBezTo>
                    <a:pt x="151719" y="554885"/>
                    <a:pt x="102208" y="615180"/>
                    <a:pt x="175997" y="559837"/>
                  </a:cubicBezTo>
                  <a:cubicBezTo>
                    <a:pt x="233023" y="517067"/>
                    <a:pt x="169630" y="538716"/>
                    <a:pt x="250642" y="522515"/>
                  </a:cubicBezTo>
                  <a:cubicBezTo>
                    <a:pt x="278634" y="525625"/>
                    <a:pt x="306836" y="527215"/>
                    <a:pt x="334617" y="531845"/>
                  </a:cubicBezTo>
                  <a:cubicBezTo>
                    <a:pt x="369794" y="537708"/>
                    <a:pt x="358363" y="543718"/>
                    <a:pt x="390601" y="559837"/>
                  </a:cubicBezTo>
                  <a:cubicBezTo>
                    <a:pt x="399398" y="564236"/>
                    <a:pt x="409262" y="566058"/>
                    <a:pt x="418593" y="569168"/>
                  </a:cubicBezTo>
                  <a:cubicBezTo>
                    <a:pt x="460313" y="610888"/>
                    <a:pt x="438321" y="606490"/>
                    <a:pt x="474576" y="606490"/>
                  </a:cubicBezTo>
                </a:path>
              </a:pathLst>
            </a:custGeom>
            <a:solidFill>
              <a:srgbClr val="FDECDA"/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003DC140-FCE7-AC6D-021D-8A3ECC3F09A2}"/>
                </a:ext>
              </a:extLst>
            </p:cNvPr>
            <p:cNvSpPr txBox="1"/>
            <p:nvPr/>
          </p:nvSpPr>
          <p:spPr>
            <a:xfrm>
              <a:off x="3180631" y="744012"/>
              <a:ext cx="73805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0" i="0" dirty="0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Để đến tòa lâu đài, Rô-bốt phải đi qua các đoạn đường ghi phép tính có kết quả bé hơn 8 000. </a:t>
              </a:r>
              <a:endParaRPr lang="en-US" sz="2400" b="0" i="0" dirty="0">
                <a:solidFill>
                  <a:srgbClr val="333333"/>
                </a:solidFill>
                <a:effectLst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  <a:p>
              <a:r>
                <a:rPr lang="vi-VN" sz="2400" b="0" i="0" dirty="0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Hỏi Rô-bốt phải đi theo đường nào?</a:t>
              </a:r>
              <a:endParaRPr lang="vi-VN" sz="24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384642F9-ADED-2CCA-10FF-92585CA8C8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33" y="2267971"/>
            <a:ext cx="9556734" cy="3783936"/>
          </a:xfrm>
          <a:prstGeom prst="rect">
            <a:avLst/>
          </a:prstGeom>
        </p:spPr>
      </p:pic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6FF0960-F40E-34AC-4054-9D91BA3D0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435" y="764800"/>
            <a:ext cx="2292295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70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384642F9-ADED-2CCA-10FF-92585CA8C8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40" y="1517992"/>
            <a:ext cx="5400858" cy="213844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E31E882-848E-DB7D-D352-3EDDA325DD19}"/>
              </a:ext>
            </a:extLst>
          </p:cNvPr>
          <p:cNvSpPr txBox="1"/>
          <p:nvPr/>
        </p:nvSpPr>
        <p:spPr>
          <a:xfrm>
            <a:off x="507901" y="808623"/>
            <a:ext cx="868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 hiện phép tính được ghi ở mỗi đoạn đường:</a:t>
            </a:r>
            <a:endParaRPr lang="vi-VN" sz="28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FF9FB68C-5873-CFD0-A897-DC6C1C13F189}"/>
              </a:ext>
            </a:extLst>
          </p:cNvPr>
          <p:cNvGrpSpPr/>
          <p:nvPr/>
        </p:nvGrpSpPr>
        <p:grpSpPr>
          <a:xfrm>
            <a:off x="6873835" y="3817021"/>
            <a:ext cx="4664025" cy="2199665"/>
            <a:chOff x="757092" y="2776768"/>
            <a:chExt cx="5266589" cy="2908669"/>
          </a:xfrm>
        </p:grpSpPr>
        <p:grpSp>
          <p:nvGrpSpPr>
            <p:cNvPr id="6" name="Đồ họa 6">
              <a:extLst>
                <a:ext uri="{FF2B5EF4-FFF2-40B4-BE49-F238E27FC236}">
                  <a16:creationId xmlns:a16="http://schemas.microsoft.com/office/drawing/2014/main" id="{0EC4DA03-3874-32D0-BAE6-D6DEFB7D740A}"/>
                </a:ext>
              </a:extLst>
            </p:cNvPr>
            <p:cNvGrpSpPr/>
            <p:nvPr/>
          </p:nvGrpSpPr>
          <p:grpSpPr>
            <a:xfrm>
              <a:off x="757092" y="2776768"/>
              <a:ext cx="5266589" cy="2908669"/>
              <a:chOff x="757092" y="2112769"/>
              <a:chExt cx="3559643" cy="2725778"/>
            </a:xfrm>
          </p:grpSpPr>
          <p:sp>
            <p:nvSpPr>
              <p:cNvPr id="9" name="Hình tự do: Hình 8">
                <a:extLst>
                  <a:ext uri="{FF2B5EF4-FFF2-40B4-BE49-F238E27FC236}">
                    <a16:creationId xmlns:a16="http://schemas.microsoft.com/office/drawing/2014/main" id="{D7041E75-7DA4-EF97-91BD-2EDFA982354D}"/>
                  </a:ext>
                </a:extLst>
              </p:cNvPr>
              <p:cNvSpPr/>
              <p:nvPr/>
            </p:nvSpPr>
            <p:spPr>
              <a:xfrm>
                <a:off x="832490" y="2112769"/>
                <a:ext cx="3454717" cy="2667000"/>
              </a:xfrm>
              <a:custGeom>
                <a:avLst/>
                <a:gdLst>
                  <a:gd name="connsiteX0" fmla="*/ 3454718 w 3454717"/>
                  <a:gd name="connsiteY0" fmla="*/ 5715 h 2667000"/>
                  <a:gd name="connsiteX1" fmla="*/ 3439478 w 3454717"/>
                  <a:gd name="connsiteY1" fmla="*/ 2555558 h 2667000"/>
                  <a:gd name="connsiteX2" fmla="*/ 3439478 w 3454717"/>
                  <a:gd name="connsiteY2" fmla="*/ 2626043 h 2667000"/>
                  <a:gd name="connsiteX3" fmla="*/ 3429953 w 3454717"/>
                  <a:gd name="connsiteY3" fmla="*/ 2658428 h 2667000"/>
                  <a:gd name="connsiteX4" fmla="*/ 3397568 w 3454717"/>
                  <a:gd name="connsiteY4" fmla="*/ 2667000 h 2667000"/>
                  <a:gd name="connsiteX5" fmla="*/ 63818 w 3454717"/>
                  <a:gd name="connsiteY5" fmla="*/ 2662238 h 2667000"/>
                  <a:gd name="connsiteX6" fmla="*/ 10477 w 3454717"/>
                  <a:gd name="connsiteY6" fmla="*/ 2646998 h 2667000"/>
                  <a:gd name="connsiteX7" fmla="*/ 0 w 3454717"/>
                  <a:gd name="connsiteY7" fmla="*/ 2602230 h 2667000"/>
                  <a:gd name="connsiteX8" fmla="*/ 952 w 3454717"/>
                  <a:gd name="connsiteY8" fmla="*/ 1654493 h 2667000"/>
                  <a:gd name="connsiteX9" fmla="*/ 6667 w 3454717"/>
                  <a:gd name="connsiteY9" fmla="*/ 629603 h 2667000"/>
                  <a:gd name="connsiteX10" fmla="*/ 11430 w 3454717"/>
                  <a:gd name="connsiteY10" fmla="*/ 117158 h 2667000"/>
                  <a:gd name="connsiteX11" fmla="*/ 20955 w 3454717"/>
                  <a:gd name="connsiteY11" fmla="*/ 15240 h 2667000"/>
                  <a:gd name="connsiteX12" fmla="*/ 127635 w 3454717"/>
                  <a:gd name="connsiteY12" fmla="*/ 9525 h 2667000"/>
                  <a:gd name="connsiteX13" fmla="*/ 383857 w 3454717"/>
                  <a:gd name="connsiteY13" fmla="*/ 6668 h 2667000"/>
                  <a:gd name="connsiteX14" fmla="*/ 1409700 w 3454717"/>
                  <a:gd name="connsiteY14" fmla="*/ 0 h 2667000"/>
                  <a:gd name="connsiteX15" fmla="*/ 2433638 w 3454717"/>
                  <a:gd name="connsiteY15" fmla="*/ 953 h 2667000"/>
                  <a:gd name="connsiteX16" fmla="*/ 3454718 w 3454717"/>
                  <a:gd name="connsiteY16" fmla="*/ 5715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454717" h="2667000">
                    <a:moveTo>
                      <a:pt x="3454718" y="5715"/>
                    </a:moveTo>
                    <a:cubicBezTo>
                      <a:pt x="3449955" y="855345"/>
                      <a:pt x="3444240" y="1704975"/>
                      <a:pt x="3439478" y="2555558"/>
                    </a:cubicBezTo>
                    <a:cubicBezTo>
                      <a:pt x="3439478" y="2579370"/>
                      <a:pt x="3439478" y="2602230"/>
                      <a:pt x="3439478" y="2626043"/>
                    </a:cubicBezTo>
                    <a:cubicBezTo>
                      <a:pt x="3439478" y="2637473"/>
                      <a:pt x="3438525" y="2650808"/>
                      <a:pt x="3429953" y="2658428"/>
                    </a:cubicBezTo>
                    <a:cubicBezTo>
                      <a:pt x="3421380" y="2666048"/>
                      <a:pt x="3408998" y="2667000"/>
                      <a:pt x="3397568" y="2667000"/>
                    </a:cubicBezTo>
                    <a:cubicBezTo>
                      <a:pt x="2286000" y="2665095"/>
                      <a:pt x="1174433" y="2664143"/>
                      <a:pt x="63818" y="2662238"/>
                    </a:cubicBezTo>
                    <a:cubicBezTo>
                      <a:pt x="44768" y="2662238"/>
                      <a:pt x="22860" y="2661285"/>
                      <a:pt x="10477" y="2646998"/>
                    </a:cubicBezTo>
                    <a:cubicBezTo>
                      <a:pt x="0" y="2635568"/>
                      <a:pt x="0" y="2618423"/>
                      <a:pt x="0" y="2602230"/>
                    </a:cubicBezTo>
                    <a:cubicBezTo>
                      <a:pt x="0" y="2286000"/>
                      <a:pt x="0" y="1970723"/>
                      <a:pt x="952" y="1654493"/>
                    </a:cubicBezTo>
                    <a:cubicBezTo>
                      <a:pt x="1905" y="1312545"/>
                      <a:pt x="3810" y="971550"/>
                      <a:pt x="6667" y="629603"/>
                    </a:cubicBezTo>
                    <a:cubicBezTo>
                      <a:pt x="7620" y="459105"/>
                      <a:pt x="9525" y="288608"/>
                      <a:pt x="11430" y="117158"/>
                    </a:cubicBezTo>
                    <a:cubicBezTo>
                      <a:pt x="11430" y="93345"/>
                      <a:pt x="0" y="31433"/>
                      <a:pt x="20955" y="15240"/>
                    </a:cubicBezTo>
                    <a:cubicBezTo>
                      <a:pt x="41910" y="-953"/>
                      <a:pt x="101918" y="10478"/>
                      <a:pt x="127635" y="9525"/>
                    </a:cubicBezTo>
                    <a:cubicBezTo>
                      <a:pt x="213360" y="8573"/>
                      <a:pt x="298132" y="7620"/>
                      <a:pt x="383857" y="6668"/>
                    </a:cubicBezTo>
                    <a:cubicBezTo>
                      <a:pt x="725805" y="3810"/>
                      <a:pt x="1067753" y="953"/>
                      <a:pt x="1409700" y="0"/>
                    </a:cubicBezTo>
                    <a:cubicBezTo>
                      <a:pt x="1750695" y="0"/>
                      <a:pt x="2091690" y="0"/>
                      <a:pt x="2433638" y="953"/>
                    </a:cubicBezTo>
                    <a:cubicBezTo>
                      <a:pt x="2519363" y="953"/>
                      <a:pt x="3454718" y="3810"/>
                      <a:pt x="3454718" y="571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" name="Hình tự do: Hình 9">
                <a:extLst>
                  <a:ext uri="{FF2B5EF4-FFF2-40B4-BE49-F238E27FC236}">
                    <a16:creationId xmlns:a16="http://schemas.microsoft.com/office/drawing/2014/main" id="{897D3225-906D-E947-32C6-DA6C198F13A7}"/>
                  </a:ext>
                </a:extLst>
              </p:cNvPr>
              <p:cNvSpPr/>
              <p:nvPr/>
            </p:nvSpPr>
            <p:spPr>
              <a:xfrm>
                <a:off x="757092" y="2173691"/>
                <a:ext cx="3559643" cy="2664856"/>
              </a:xfrm>
              <a:custGeom>
                <a:avLst/>
                <a:gdLst>
                  <a:gd name="connsiteX0" fmla="*/ 2541414 w 3559643"/>
                  <a:gd name="connsiteY0" fmla="*/ 714 h 2664856"/>
                  <a:gd name="connsiteX1" fmla="*/ 1516524 w 3559643"/>
                  <a:gd name="connsiteY1" fmla="*/ 714 h 2664856"/>
                  <a:gd name="connsiteX2" fmla="*/ 490682 w 3559643"/>
                  <a:gd name="connsiteY2" fmla="*/ 7382 h 2664856"/>
                  <a:gd name="connsiteX3" fmla="*/ 234459 w 3559643"/>
                  <a:gd name="connsiteY3" fmla="*/ 9287 h 2664856"/>
                  <a:gd name="connsiteX4" fmla="*/ 127779 w 3559643"/>
                  <a:gd name="connsiteY4" fmla="*/ 15002 h 2664856"/>
                  <a:gd name="connsiteX5" fmla="*/ 118254 w 3559643"/>
                  <a:gd name="connsiteY5" fmla="*/ 116919 h 2664856"/>
                  <a:gd name="connsiteX6" fmla="*/ 117302 w 3559643"/>
                  <a:gd name="connsiteY6" fmla="*/ 219789 h 2664856"/>
                  <a:gd name="connsiteX7" fmla="*/ 73487 w 3559643"/>
                  <a:gd name="connsiteY7" fmla="*/ 239792 h 2664856"/>
                  <a:gd name="connsiteX8" fmla="*/ 29672 w 3559643"/>
                  <a:gd name="connsiteY8" fmla="*/ 341709 h 2664856"/>
                  <a:gd name="connsiteX9" fmla="*/ 113492 w 3559643"/>
                  <a:gd name="connsiteY9" fmla="*/ 401717 h 2664856"/>
                  <a:gd name="connsiteX10" fmla="*/ 115397 w 3559643"/>
                  <a:gd name="connsiteY10" fmla="*/ 401717 h 2664856"/>
                  <a:gd name="connsiteX11" fmla="*/ 113492 w 3559643"/>
                  <a:gd name="connsiteY11" fmla="*/ 623649 h 2664856"/>
                  <a:gd name="connsiteX12" fmla="*/ 59199 w 3559643"/>
                  <a:gd name="connsiteY12" fmla="*/ 639842 h 2664856"/>
                  <a:gd name="connsiteX13" fmla="*/ 6812 w 3559643"/>
                  <a:gd name="connsiteY13" fmla="*/ 739854 h 2664856"/>
                  <a:gd name="connsiteX14" fmla="*/ 111587 w 3559643"/>
                  <a:gd name="connsiteY14" fmla="*/ 791289 h 2664856"/>
                  <a:gd name="connsiteX15" fmla="*/ 109682 w 3559643"/>
                  <a:gd name="connsiteY15" fmla="*/ 1096089 h 2664856"/>
                  <a:gd name="connsiteX16" fmla="*/ 73487 w 3559643"/>
                  <a:gd name="connsiteY16" fmla="*/ 1106567 h 2664856"/>
                  <a:gd name="connsiteX17" fmla="*/ 14432 w 3559643"/>
                  <a:gd name="connsiteY17" fmla="*/ 1182767 h 2664856"/>
                  <a:gd name="connsiteX18" fmla="*/ 58247 w 3559643"/>
                  <a:gd name="connsiteY18" fmla="*/ 1214199 h 2664856"/>
                  <a:gd name="connsiteX19" fmla="*/ 107777 w 3559643"/>
                  <a:gd name="connsiteY19" fmla="*/ 1222772 h 2664856"/>
                  <a:gd name="connsiteX20" fmla="*/ 106824 w 3559643"/>
                  <a:gd name="connsiteY20" fmla="*/ 1494234 h 2664856"/>
                  <a:gd name="connsiteX21" fmla="*/ 64914 w 3559643"/>
                  <a:gd name="connsiteY21" fmla="*/ 1498997 h 2664856"/>
                  <a:gd name="connsiteX22" fmla="*/ 3002 w 3559643"/>
                  <a:gd name="connsiteY22" fmla="*/ 1575197 h 2664856"/>
                  <a:gd name="connsiteX23" fmla="*/ 93489 w 3559643"/>
                  <a:gd name="connsiteY23" fmla="*/ 1636157 h 2664856"/>
                  <a:gd name="connsiteX24" fmla="*/ 105872 w 3559643"/>
                  <a:gd name="connsiteY24" fmla="*/ 1635204 h 2664856"/>
                  <a:gd name="connsiteX25" fmla="*/ 105872 w 3559643"/>
                  <a:gd name="connsiteY25" fmla="*/ 1653302 h 2664856"/>
                  <a:gd name="connsiteX26" fmla="*/ 104919 w 3559643"/>
                  <a:gd name="connsiteY26" fmla="*/ 2084784 h 2664856"/>
                  <a:gd name="connsiteX27" fmla="*/ 56342 w 3559643"/>
                  <a:gd name="connsiteY27" fmla="*/ 2097167 h 2664856"/>
                  <a:gd name="connsiteX28" fmla="*/ 20147 w 3559643"/>
                  <a:gd name="connsiteY28" fmla="*/ 2186702 h 2664856"/>
                  <a:gd name="connsiteX29" fmla="*/ 104919 w 3559643"/>
                  <a:gd name="connsiteY29" fmla="*/ 2249567 h 2664856"/>
                  <a:gd name="connsiteX30" fmla="*/ 104919 w 3559643"/>
                  <a:gd name="connsiteY30" fmla="*/ 2600087 h 2664856"/>
                  <a:gd name="connsiteX31" fmla="*/ 115397 w 3559643"/>
                  <a:gd name="connsiteY31" fmla="*/ 2644855 h 2664856"/>
                  <a:gd name="connsiteX32" fmla="*/ 168737 w 3559643"/>
                  <a:gd name="connsiteY32" fmla="*/ 2660094 h 2664856"/>
                  <a:gd name="connsiteX33" fmla="*/ 3502487 w 3559643"/>
                  <a:gd name="connsiteY33" fmla="*/ 2664857 h 2664856"/>
                  <a:gd name="connsiteX34" fmla="*/ 3534872 w 3559643"/>
                  <a:gd name="connsiteY34" fmla="*/ 2656284 h 2664856"/>
                  <a:gd name="connsiteX35" fmla="*/ 3544397 w 3559643"/>
                  <a:gd name="connsiteY35" fmla="*/ 2623899 h 2664856"/>
                  <a:gd name="connsiteX36" fmla="*/ 3544397 w 3559643"/>
                  <a:gd name="connsiteY36" fmla="*/ 2553415 h 2664856"/>
                  <a:gd name="connsiteX37" fmla="*/ 3559637 w 3559643"/>
                  <a:gd name="connsiteY37" fmla="*/ 3572 h 2664856"/>
                  <a:gd name="connsiteX38" fmla="*/ 2541414 w 3559643"/>
                  <a:gd name="connsiteY38" fmla="*/ 714 h 2664856"/>
                  <a:gd name="connsiteX39" fmla="*/ 90632 w 3559643"/>
                  <a:gd name="connsiteY39" fmla="*/ 2189559 h 2664856"/>
                  <a:gd name="connsiteX40" fmla="*/ 63009 w 3559643"/>
                  <a:gd name="connsiteY40" fmla="*/ 2164795 h 2664856"/>
                  <a:gd name="connsiteX41" fmla="*/ 96347 w 3559643"/>
                  <a:gd name="connsiteY41" fmla="*/ 2132409 h 2664856"/>
                  <a:gd name="connsiteX42" fmla="*/ 107777 w 3559643"/>
                  <a:gd name="connsiteY42" fmla="*/ 2130504 h 2664856"/>
                  <a:gd name="connsiteX43" fmla="*/ 107777 w 3559643"/>
                  <a:gd name="connsiteY43" fmla="*/ 2199084 h 2664856"/>
                  <a:gd name="connsiteX44" fmla="*/ 90632 w 3559643"/>
                  <a:gd name="connsiteY44" fmla="*/ 2189559 h 2664856"/>
                  <a:gd name="connsiteX45" fmla="*/ 108729 w 3559643"/>
                  <a:gd name="connsiteY45" fmla="*/ 1591389 h 2664856"/>
                  <a:gd name="connsiteX46" fmla="*/ 108729 w 3559643"/>
                  <a:gd name="connsiteY46" fmla="*/ 1591389 h 2664856"/>
                  <a:gd name="connsiteX47" fmla="*/ 70629 w 3559643"/>
                  <a:gd name="connsiteY47" fmla="*/ 1578054 h 2664856"/>
                  <a:gd name="connsiteX48" fmla="*/ 51579 w 3559643"/>
                  <a:gd name="connsiteY48" fmla="*/ 1562814 h 2664856"/>
                  <a:gd name="connsiteX49" fmla="*/ 107777 w 3559643"/>
                  <a:gd name="connsiteY49" fmla="*/ 1540907 h 2664856"/>
                  <a:gd name="connsiteX50" fmla="*/ 109682 w 3559643"/>
                  <a:gd name="connsiteY50" fmla="*/ 1540907 h 2664856"/>
                  <a:gd name="connsiteX51" fmla="*/ 108729 w 3559643"/>
                  <a:gd name="connsiteY51" fmla="*/ 1591389 h 2664856"/>
                  <a:gd name="connsiteX52" fmla="*/ 109682 w 3559643"/>
                  <a:gd name="connsiteY52" fmla="*/ 1177052 h 2664856"/>
                  <a:gd name="connsiteX53" fmla="*/ 79202 w 3559643"/>
                  <a:gd name="connsiteY53" fmla="*/ 1172289 h 2664856"/>
                  <a:gd name="connsiteX54" fmla="*/ 62057 w 3559643"/>
                  <a:gd name="connsiteY54" fmla="*/ 1166574 h 2664856"/>
                  <a:gd name="connsiteX55" fmla="*/ 65867 w 3559643"/>
                  <a:gd name="connsiteY55" fmla="*/ 1162764 h 2664856"/>
                  <a:gd name="connsiteX56" fmla="*/ 82059 w 3559643"/>
                  <a:gd name="connsiteY56" fmla="*/ 1153239 h 2664856"/>
                  <a:gd name="connsiteX57" fmla="*/ 109682 w 3559643"/>
                  <a:gd name="connsiteY57" fmla="*/ 1142762 h 2664856"/>
                  <a:gd name="connsiteX58" fmla="*/ 109682 w 3559643"/>
                  <a:gd name="connsiteY58" fmla="*/ 1177052 h 2664856"/>
                  <a:gd name="connsiteX59" fmla="*/ 112539 w 3559643"/>
                  <a:gd name="connsiteY59" fmla="*/ 744617 h 2664856"/>
                  <a:gd name="connsiteX60" fmla="*/ 74439 w 3559643"/>
                  <a:gd name="connsiteY60" fmla="*/ 735092 h 2664856"/>
                  <a:gd name="connsiteX61" fmla="*/ 46817 w 3559643"/>
                  <a:gd name="connsiteY61" fmla="*/ 716042 h 2664856"/>
                  <a:gd name="connsiteX62" fmla="*/ 60152 w 3559643"/>
                  <a:gd name="connsiteY62" fmla="*/ 693182 h 2664856"/>
                  <a:gd name="connsiteX63" fmla="*/ 97299 w 3559643"/>
                  <a:gd name="connsiteY63" fmla="*/ 674132 h 2664856"/>
                  <a:gd name="connsiteX64" fmla="*/ 112539 w 3559643"/>
                  <a:gd name="connsiteY64" fmla="*/ 670322 h 2664856"/>
                  <a:gd name="connsiteX65" fmla="*/ 112539 w 3559643"/>
                  <a:gd name="connsiteY65" fmla="*/ 744617 h 2664856"/>
                  <a:gd name="connsiteX66" fmla="*/ 115397 w 3559643"/>
                  <a:gd name="connsiteY66" fmla="*/ 355997 h 2664856"/>
                  <a:gd name="connsiteX67" fmla="*/ 112539 w 3559643"/>
                  <a:gd name="connsiteY67" fmla="*/ 355997 h 2664856"/>
                  <a:gd name="connsiteX68" fmla="*/ 72534 w 3559643"/>
                  <a:gd name="connsiteY68" fmla="*/ 323612 h 2664856"/>
                  <a:gd name="connsiteX69" fmla="*/ 111587 w 3559643"/>
                  <a:gd name="connsiteY69" fmla="*/ 271224 h 2664856"/>
                  <a:gd name="connsiteX70" fmla="*/ 116349 w 3559643"/>
                  <a:gd name="connsiteY70" fmla="*/ 269319 h 2664856"/>
                  <a:gd name="connsiteX71" fmla="*/ 115397 w 3559643"/>
                  <a:gd name="connsiteY71" fmla="*/ 355997 h 2664856"/>
                  <a:gd name="connsiteX72" fmla="*/ 3510107 w 3559643"/>
                  <a:gd name="connsiteY72" fmla="*/ 905589 h 2664856"/>
                  <a:gd name="connsiteX73" fmla="*/ 3505345 w 3559643"/>
                  <a:gd name="connsiteY73" fmla="*/ 2192417 h 2664856"/>
                  <a:gd name="connsiteX74" fmla="*/ 3505345 w 3559643"/>
                  <a:gd name="connsiteY74" fmla="*/ 2616280 h 2664856"/>
                  <a:gd name="connsiteX75" fmla="*/ 3051954 w 3559643"/>
                  <a:gd name="connsiteY75" fmla="*/ 2619137 h 2664856"/>
                  <a:gd name="connsiteX76" fmla="*/ 1363172 w 3559643"/>
                  <a:gd name="connsiteY76" fmla="*/ 2619137 h 2664856"/>
                  <a:gd name="connsiteX77" fmla="*/ 152544 w 3559643"/>
                  <a:gd name="connsiteY77" fmla="*/ 2609612 h 2664856"/>
                  <a:gd name="connsiteX78" fmla="*/ 152544 w 3559643"/>
                  <a:gd name="connsiteY78" fmla="*/ 2136220 h 2664856"/>
                  <a:gd name="connsiteX79" fmla="*/ 176357 w 3559643"/>
                  <a:gd name="connsiteY79" fmla="*/ 2142887 h 2664856"/>
                  <a:gd name="connsiteX80" fmla="*/ 223982 w 3559643"/>
                  <a:gd name="connsiteY80" fmla="*/ 2160984 h 2664856"/>
                  <a:gd name="connsiteX81" fmla="*/ 268749 w 3559643"/>
                  <a:gd name="connsiteY81" fmla="*/ 2212420 h 2664856"/>
                  <a:gd name="connsiteX82" fmla="*/ 268749 w 3559643"/>
                  <a:gd name="connsiteY82" fmla="*/ 2120027 h 2664856"/>
                  <a:gd name="connsiteX83" fmla="*/ 252557 w 3559643"/>
                  <a:gd name="connsiteY83" fmla="*/ 2122884 h 2664856"/>
                  <a:gd name="connsiteX84" fmla="*/ 170642 w 3559643"/>
                  <a:gd name="connsiteY84" fmla="*/ 2093357 h 2664856"/>
                  <a:gd name="connsiteX85" fmla="*/ 153497 w 3559643"/>
                  <a:gd name="connsiteY85" fmla="*/ 2089547 h 2664856"/>
                  <a:gd name="connsiteX86" fmla="*/ 154449 w 3559643"/>
                  <a:gd name="connsiteY86" fmla="*/ 1624727 h 2664856"/>
                  <a:gd name="connsiteX87" fmla="*/ 154449 w 3559643"/>
                  <a:gd name="connsiteY87" fmla="*/ 1544717 h 2664856"/>
                  <a:gd name="connsiteX88" fmla="*/ 255414 w 3559643"/>
                  <a:gd name="connsiteY88" fmla="*/ 1578054 h 2664856"/>
                  <a:gd name="connsiteX89" fmla="*/ 298277 w 3559643"/>
                  <a:gd name="connsiteY89" fmla="*/ 1612344 h 2664856"/>
                  <a:gd name="connsiteX90" fmla="*/ 298277 w 3559643"/>
                  <a:gd name="connsiteY90" fmla="*/ 1519952 h 2664856"/>
                  <a:gd name="connsiteX91" fmla="*/ 265892 w 3559643"/>
                  <a:gd name="connsiteY91" fmla="*/ 1533287 h 2664856"/>
                  <a:gd name="connsiteX92" fmla="*/ 153497 w 3559643"/>
                  <a:gd name="connsiteY92" fmla="*/ 1498044 h 2664856"/>
                  <a:gd name="connsiteX93" fmla="*/ 155402 w 3559643"/>
                  <a:gd name="connsiteY93" fmla="*/ 1137999 h 2664856"/>
                  <a:gd name="connsiteX94" fmla="*/ 225887 w 3559643"/>
                  <a:gd name="connsiteY94" fmla="*/ 1158002 h 2664856"/>
                  <a:gd name="connsiteX95" fmla="*/ 270654 w 3559643"/>
                  <a:gd name="connsiteY95" fmla="*/ 1204674 h 2664856"/>
                  <a:gd name="connsiteX96" fmla="*/ 270654 w 3559643"/>
                  <a:gd name="connsiteY96" fmla="*/ 1112282 h 2664856"/>
                  <a:gd name="connsiteX97" fmla="*/ 248747 w 3559643"/>
                  <a:gd name="connsiteY97" fmla="*/ 1117997 h 2664856"/>
                  <a:gd name="connsiteX98" fmla="*/ 180167 w 3559643"/>
                  <a:gd name="connsiteY98" fmla="*/ 1095137 h 2664856"/>
                  <a:gd name="connsiteX99" fmla="*/ 155402 w 3559643"/>
                  <a:gd name="connsiteY99" fmla="*/ 1092279 h 2664856"/>
                  <a:gd name="connsiteX100" fmla="*/ 158259 w 3559643"/>
                  <a:gd name="connsiteY100" fmla="*/ 669369 h 2664856"/>
                  <a:gd name="connsiteX101" fmla="*/ 234459 w 3559643"/>
                  <a:gd name="connsiteY101" fmla="*/ 700802 h 2664856"/>
                  <a:gd name="connsiteX102" fmla="*/ 279227 w 3559643"/>
                  <a:gd name="connsiteY102" fmla="*/ 742712 h 2664856"/>
                  <a:gd name="connsiteX103" fmla="*/ 279227 w 3559643"/>
                  <a:gd name="connsiteY103" fmla="*/ 650319 h 2664856"/>
                  <a:gd name="connsiteX104" fmla="*/ 252557 w 3559643"/>
                  <a:gd name="connsiteY104" fmla="*/ 658892 h 2664856"/>
                  <a:gd name="connsiteX105" fmla="*/ 158259 w 3559643"/>
                  <a:gd name="connsiteY105" fmla="*/ 624602 h 2664856"/>
                  <a:gd name="connsiteX106" fmla="*/ 160164 w 3559643"/>
                  <a:gd name="connsiteY106" fmla="*/ 338852 h 2664856"/>
                  <a:gd name="connsiteX107" fmla="*/ 161117 w 3559643"/>
                  <a:gd name="connsiteY107" fmla="*/ 263604 h 2664856"/>
                  <a:gd name="connsiteX108" fmla="*/ 226839 w 3559643"/>
                  <a:gd name="connsiteY108" fmla="*/ 286464 h 2664856"/>
                  <a:gd name="connsiteX109" fmla="*/ 270654 w 3559643"/>
                  <a:gd name="connsiteY109" fmla="*/ 338852 h 2664856"/>
                  <a:gd name="connsiteX110" fmla="*/ 270654 w 3559643"/>
                  <a:gd name="connsiteY110" fmla="*/ 246459 h 2664856"/>
                  <a:gd name="connsiteX111" fmla="*/ 254462 w 3559643"/>
                  <a:gd name="connsiteY111" fmla="*/ 249317 h 2664856"/>
                  <a:gd name="connsiteX112" fmla="*/ 162069 w 3559643"/>
                  <a:gd name="connsiteY112" fmla="*/ 217884 h 2664856"/>
                  <a:gd name="connsiteX113" fmla="*/ 163974 w 3559643"/>
                  <a:gd name="connsiteY113" fmla="*/ 57864 h 2664856"/>
                  <a:gd name="connsiteX114" fmla="*/ 1364124 w 3559643"/>
                  <a:gd name="connsiteY114" fmla="*/ 48339 h 2664856"/>
                  <a:gd name="connsiteX115" fmla="*/ 3052907 w 3559643"/>
                  <a:gd name="connsiteY115" fmla="*/ 48339 h 2664856"/>
                  <a:gd name="connsiteX116" fmla="*/ 3516775 w 3559643"/>
                  <a:gd name="connsiteY116" fmla="*/ 51197 h 2664856"/>
                  <a:gd name="connsiteX117" fmla="*/ 3510107 w 3559643"/>
                  <a:gd name="connsiteY117" fmla="*/ 905589 h 2664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</a:cxnLst>
                <a:rect l="l" t="t" r="r" b="b"/>
                <a:pathLst>
                  <a:path w="3559643" h="2664856">
                    <a:moveTo>
                      <a:pt x="2541414" y="714"/>
                    </a:moveTo>
                    <a:cubicBezTo>
                      <a:pt x="2199467" y="-238"/>
                      <a:pt x="1858472" y="-238"/>
                      <a:pt x="1516524" y="714"/>
                    </a:cubicBezTo>
                    <a:cubicBezTo>
                      <a:pt x="1174577" y="1667"/>
                      <a:pt x="832629" y="4524"/>
                      <a:pt x="490682" y="7382"/>
                    </a:cubicBezTo>
                    <a:cubicBezTo>
                      <a:pt x="404957" y="8334"/>
                      <a:pt x="319232" y="9287"/>
                      <a:pt x="234459" y="9287"/>
                    </a:cubicBezTo>
                    <a:cubicBezTo>
                      <a:pt x="208742" y="9287"/>
                      <a:pt x="149687" y="-1191"/>
                      <a:pt x="127779" y="15002"/>
                    </a:cubicBezTo>
                    <a:cubicBezTo>
                      <a:pt x="106824" y="31194"/>
                      <a:pt x="118254" y="93107"/>
                      <a:pt x="118254" y="116919"/>
                    </a:cubicBezTo>
                    <a:cubicBezTo>
                      <a:pt x="118254" y="151209"/>
                      <a:pt x="117302" y="185499"/>
                      <a:pt x="117302" y="219789"/>
                    </a:cubicBezTo>
                    <a:cubicBezTo>
                      <a:pt x="102062" y="223599"/>
                      <a:pt x="86822" y="229314"/>
                      <a:pt x="73487" y="239792"/>
                    </a:cubicBezTo>
                    <a:cubicBezTo>
                      <a:pt x="41102" y="262652"/>
                      <a:pt x="19194" y="301704"/>
                      <a:pt x="29672" y="341709"/>
                    </a:cubicBezTo>
                    <a:cubicBezTo>
                      <a:pt x="40149" y="378857"/>
                      <a:pt x="76344" y="399812"/>
                      <a:pt x="113492" y="401717"/>
                    </a:cubicBezTo>
                    <a:cubicBezTo>
                      <a:pt x="114444" y="401717"/>
                      <a:pt x="115397" y="401717"/>
                      <a:pt x="115397" y="401717"/>
                    </a:cubicBezTo>
                    <a:cubicBezTo>
                      <a:pt x="114444" y="476012"/>
                      <a:pt x="114444" y="550307"/>
                      <a:pt x="113492" y="623649"/>
                    </a:cubicBezTo>
                    <a:cubicBezTo>
                      <a:pt x="95394" y="625554"/>
                      <a:pt x="77297" y="631269"/>
                      <a:pt x="59199" y="639842"/>
                    </a:cubicBezTo>
                    <a:cubicBezTo>
                      <a:pt x="23004" y="656987"/>
                      <a:pt x="-16048" y="696992"/>
                      <a:pt x="6812" y="739854"/>
                    </a:cubicBezTo>
                    <a:cubicBezTo>
                      <a:pt x="25862" y="775097"/>
                      <a:pt x="73487" y="788432"/>
                      <a:pt x="111587" y="791289"/>
                    </a:cubicBezTo>
                    <a:cubicBezTo>
                      <a:pt x="110634" y="893207"/>
                      <a:pt x="110634" y="994172"/>
                      <a:pt x="109682" y="1096089"/>
                    </a:cubicBezTo>
                    <a:cubicBezTo>
                      <a:pt x="97299" y="1097994"/>
                      <a:pt x="85869" y="1101804"/>
                      <a:pt x="73487" y="1106567"/>
                    </a:cubicBezTo>
                    <a:cubicBezTo>
                      <a:pt x="43007" y="1118949"/>
                      <a:pt x="2049" y="1143714"/>
                      <a:pt x="14432" y="1182767"/>
                    </a:cubicBezTo>
                    <a:cubicBezTo>
                      <a:pt x="21099" y="1201817"/>
                      <a:pt x="41102" y="1209437"/>
                      <a:pt x="58247" y="1214199"/>
                    </a:cubicBezTo>
                    <a:cubicBezTo>
                      <a:pt x="74439" y="1218962"/>
                      <a:pt x="91584" y="1221819"/>
                      <a:pt x="107777" y="1222772"/>
                    </a:cubicBezTo>
                    <a:cubicBezTo>
                      <a:pt x="107777" y="1313259"/>
                      <a:pt x="106824" y="1403747"/>
                      <a:pt x="106824" y="1494234"/>
                    </a:cubicBezTo>
                    <a:cubicBezTo>
                      <a:pt x="93489" y="1494234"/>
                      <a:pt x="79202" y="1496139"/>
                      <a:pt x="64914" y="1498997"/>
                    </a:cubicBezTo>
                    <a:cubicBezTo>
                      <a:pt x="29672" y="1506617"/>
                      <a:pt x="-6523" y="1535192"/>
                      <a:pt x="3002" y="1575197"/>
                    </a:cubicBezTo>
                    <a:cubicBezTo>
                      <a:pt x="11574" y="1611392"/>
                      <a:pt x="61104" y="1628537"/>
                      <a:pt x="93489" y="1636157"/>
                    </a:cubicBezTo>
                    <a:cubicBezTo>
                      <a:pt x="98252" y="1637109"/>
                      <a:pt x="102062" y="1637109"/>
                      <a:pt x="105872" y="1635204"/>
                    </a:cubicBezTo>
                    <a:cubicBezTo>
                      <a:pt x="105872" y="1640919"/>
                      <a:pt x="105872" y="1647587"/>
                      <a:pt x="105872" y="1653302"/>
                    </a:cubicBezTo>
                    <a:cubicBezTo>
                      <a:pt x="105872" y="1797129"/>
                      <a:pt x="104919" y="1940957"/>
                      <a:pt x="104919" y="2084784"/>
                    </a:cubicBezTo>
                    <a:cubicBezTo>
                      <a:pt x="87774" y="2085737"/>
                      <a:pt x="71582" y="2088594"/>
                      <a:pt x="56342" y="2097167"/>
                    </a:cubicBezTo>
                    <a:cubicBezTo>
                      <a:pt x="24909" y="2113359"/>
                      <a:pt x="-808" y="2152412"/>
                      <a:pt x="20147" y="2186702"/>
                    </a:cubicBezTo>
                    <a:cubicBezTo>
                      <a:pt x="38244" y="2216229"/>
                      <a:pt x="73487" y="2236232"/>
                      <a:pt x="104919" y="2249567"/>
                    </a:cubicBezTo>
                    <a:cubicBezTo>
                      <a:pt x="104919" y="2366724"/>
                      <a:pt x="104919" y="2483882"/>
                      <a:pt x="104919" y="2600087"/>
                    </a:cubicBezTo>
                    <a:cubicBezTo>
                      <a:pt x="104919" y="2615327"/>
                      <a:pt x="105872" y="2632472"/>
                      <a:pt x="115397" y="2644855"/>
                    </a:cubicBezTo>
                    <a:cubicBezTo>
                      <a:pt x="127779" y="2659142"/>
                      <a:pt x="149687" y="2660094"/>
                      <a:pt x="168737" y="2660094"/>
                    </a:cubicBezTo>
                    <a:cubicBezTo>
                      <a:pt x="1280304" y="2661999"/>
                      <a:pt x="2391872" y="2662952"/>
                      <a:pt x="3502487" y="2664857"/>
                    </a:cubicBezTo>
                    <a:cubicBezTo>
                      <a:pt x="3513917" y="2664857"/>
                      <a:pt x="3526300" y="2664857"/>
                      <a:pt x="3534872" y="2656284"/>
                    </a:cubicBezTo>
                    <a:cubicBezTo>
                      <a:pt x="3543445" y="2647712"/>
                      <a:pt x="3543445" y="2635330"/>
                      <a:pt x="3544397" y="2623899"/>
                    </a:cubicBezTo>
                    <a:cubicBezTo>
                      <a:pt x="3544397" y="2600087"/>
                      <a:pt x="3544397" y="2577227"/>
                      <a:pt x="3544397" y="2553415"/>
                    </a:cubicBezTo>
                    <a:cubicBezTo>
                      <a:pt x="3549160" y="1703784"/>
                      <a:pt x="3554875" y="854154"/>
                      <a:pt x="3559637" y="3572"/>
                    </a:cubicBezTo>
                    <a:cubicBezTo>
                      <a:pt x="3562495" y="3572"/>
                      <a:pt x="2627139" y="714"/>
                      <a:pt x="2541414" y="714"/>
                    </a:cubicBezTo>
                    <a:close/>
                    <a:moveTo>
                      <a:pt x="90632" y="2189559"/>
                    </a:moveTo>
                    <a:cubicBezTo>
                      <a:pt x="81107" y="2182892"/>
                      <a:pt x="69677" y="2174320"/>
                      <a:pt x="63009" y="2164795"/>
                    </a:cubicBezTo>
                    <a:cubicBezTo>
                      <a:pt x="52532" y="2148602"/>
                      <a:pt x="85869" y="2135267"/>
                      <a:pt x="96347" y="2132409"/>
                    </a:cubicBezTo>
                    <a:cubicBezTo>
                      <a:pt x="100157" y="2131457"/>
                      <a:pt x="103967" y="2131457"/>
                      <a:pt x="107777" y="2130504"/>
                    </a:cubicBezTo>
                    <a:cubicBezTo>
                      <a:pt x="107777" y="2153365"/>
                      <a:pt x="107777" y="2176224"/>
                      <a:pt x="107777" y="2199084"/>
                    </a:cubicBezTo>
                    <a:cubicBezTo>
                      <a:pt x="101109" y="2197179"/>
                      <a:pt x="96347" y="2193370"/>
                      <a:pt x="90632" y="2189559"/>
                    </a:cubicBezTo>
                    <a:close/>
                    <a:moveTo>
                      <a:pt x="108729" y="1591389"/>
                    </a:moveTo>
                    <a:cubicBezTo>
                      <a:pt x="107777" y="1591389"/>
                      <a:pt x="107777" y="1591389"/>
                      <a:pt x="108729" y="1591389"/>
                    </a:cubicBezTo>
                    <a:cubicBezTo>
                      <a:pt x="95394" y="1588532"/>
                      <a:pt x="82059" y="1584722"/>
                      <a:pt x="70629" y="1578054"/>
                    </a:cubicBezTo>
                    <a:cubicBezTo>
                      <a:pt x="64914" y="1575197"/>
                      <a:pt x="51579" y="1569482"/>
                      <a:pt x="51579" y="1562814"/>
                    </a:cubicBezTo>
                    <a:cubicBezTo>
                      <a:pt x="49674" y="1542812"/>
                      <a:pt x="96347" y="1540907"/>
                      <a:pt x="107777" y="1540907"/>
                    </a:cubicBezTo>
                    <a:cubicBezTo>
                      <a:pt x="108729" y="1540907"/>
                      <a:pt x="109682" y="1540907"/>
                      <a:pt x="109682" y="1540907"/>
                    </a:cubicBezTo>
                    <a:cubicBezTo>
                      <a:pt x="108729" y="1558052"/>
                      <a:pt x="108729" y="1575197"/>
                      <a:pt x="108729" y="1591389"/>
                    </a:cubicBezTo>
                    <a:close/>
                    <a:moveTo>
                      <a:pt x="109682" y="1177052"/>
                    </a:moveTo>
                    <a:cubicBezTo>
                      <a:pt x="99204" y="1176099"/>
                      <a:pt x="89679" y="1175147"/>
                      <a:pt x="79202" y="1172289"/>
                    </a:cubicBezTo>
                    <a:cubicBezTo>
                      <a:pt x="74439" y="1171337"/>
                      <a:pt x="67772" y="1167527"/>
                      <a:pt x="62057" y="1166574"/>
                    </a:cubicBezTo>
                    <a:cubicBezTo>
                      <a:pt x="63009" y="1165622"/>
                      <a:pt x="64914" y="1163717"/>
                      <a:pt x="65867" y="1162764"/>
                    </a:cubicBezTo>
                    <a:cubicBezTo>
                      <a:pt x="70629" y="1158954"/>
                      <a:pt x="76344" y="1156097"/>
                      <a:pt x="82059" y="1153239"/>
                    </a:cubicBezTo>
                    <a:cubicBezTo>
                      <a:pt x="90632" y="1148477"/>
                      <a:pt x="100157" y="1145619"/>
                      <a:pt x="109682" y="1142762"/>
                    </a:cubicBezTo>
                    <a:cubicBezTo>
                      <a:pt x="110634" y="1154192"/>
                      <a:pt x="109682" y="1165622"/>
                      <a:pt x="109682" y="1177052"/>
                    </a:cubicBezTo>
                    <a:close/>
                    <a:moveTo>
                      <a:pt x="112539" y="744617"/>
                    </a:moveTo>
                    <a:cubicBezTo>
                      <a:pt x="99204" y="743664"/>
                      <a:pt x="86822" y="740807"/>
                      <a:pt x="74439" y="735092"/>
                    </a:cubicBezTo>
                    <a:cubicBezTo>
                      <a:pt x="65867" y="731282"/>
                      <a:pt x="50627" y="725567"/>
                      <a:pt x="46817" y="716042"/>
                    </a:cubicBezTo>
                    <a:cubicBezTo>
                      <a:pt x="43007" y="706517"/>
                      <a:pt x="53484" y="697944"/>
                      <a:pt x="60152" y="693182"/>
                    </a:cubicBezTo>
                    <a:cubicBezTo>
                      <a:pt x="71582" y="684609"/>
                      <a:pt x="83964" y="677942"/>
                      <a:pt x="97299" y="674132"/>
                    </a:cubicBezTo>
                    <a:cubicBezTo>
                      <a:pt x="102062" y="672227"/>
                      <a:pt x="107777" y="671274"/>
                      <a:pt x="112539" y="670322"/>
                    </a:cubicBezTo>
                    <a:cubicBezTo>
                      <a:pt x="112539" y="695087"/>
                      <a:pt x="112539" y="719852"/>
                      <a:pt x="112539" y="744617"/>
                    </a:cubicBezTo>
                    <a:close/>
                    <a:moveTo>
                      <a:pt x="115397" y="355997"/>
                    </a:moveTo>
                    <a:cubicBezTo>
                      <a:pt x="114444" y="355997"/>
                      <a:pt x="113492" y="355997"/>
                      <a:pt x="112539" y="355997"/>
                    </a:cubicBezTo>
                    <a:cubicBezTo>
                      <a:pt x="94442" y="355044"/>
                      <a:pt x="73487" y="343614"/>
                      <a:pt x="72534" y="323612"/>
                    </a:cubicBezTo>
                    <a:cubicBezTo>
                      <a:pt x="71582" y="299799"/>
                      <a:pt x="91584" y="280749"/>
                      <a:pt x="111587" y="271224"/>
                    </a:cubicBezTo>
                    <a:cubicBezTo>
                      <a:pt x="112539" y="270272"/>
                      <a:pt x="114444" y="270272"/>
                      <a:pt x="116349" y="269319"/>
                    </a:cubicBezTo>
                    <a:cubicBezTo>
                      <a:pt x="116349" y="297894"/>
                      <a:pt x="116349" y="327422"/>
                      <a:pt x="115397" y="355997"/>
                    </a:cubicBezTo>
                    <a:close/>
                    <a:moveTo>
                      <a:pt x="3510107" y="905589"/>
                    </a:moveTo>
                    <a:cubicBezTo>
                      <a:pt x="3507250" y="1334214"/>
                      <a:pt x="3506297" y="1763792"/>
                      <a:pt x="3505345" y="2192417"/>
                    </a:cubicBezTo>
                    <a:cubicBezTo>
                      <a:pt x="3505345" y="2333387"/>
                      <a:pt x="3505345" y="2475309"/>
                      <a:pt x="3505345" y="2616280"/>
                    </a:cubicBezTo>
                    <a:cubicBezTo>
                      <a:pt x="3353897" y="2617232"/>
                      <a:pt x="3203402" y="2618184"/>
                      <a:pt x="3051954" y="2619137"/>
                    </a:cubicBezTo>
                    <a:cubicBezTo>
                      <a:pt x="2489027" y="2621994"/>
                      <a:pt x="1926099" y="2621994"/>
                      <a:pt x="1363172" y="2619137"/>
                    </a:cubicBezTo>
                    <a:cubicBezTo>
                      <a:pt x="959312" y="2617232"/>
                      <a:pt x="556404" y="2614374"/>
                      <a:pt x="152544" y="2609612"/>
                    </a:cubicBezTo>
                    <a:cubicBezTo>
                      <a:pt x="152544" y="2451497"/>
                      <a:pt x="152544" y="2294334"/>
                      <a:pt x="152544" y="2136220"/>
                    </a:cubicBezTo>
                    <a:cubicBezTo>
                      <a:pt x="160164" y="2138124"/>
                      <a:pt x="168737" y="2140029"/>
                      <a:pt x="176357" y="2142887"/>
                    </a:cubicBezTo>
                    <a:cubicBezTo>
                      <a:pt x="192549" y="2147649"/>
                      <a:pt x="208742" y="2153365"/>
                      <a:pt x="223982" y="2160984"/>
                    </a:cubicBezTo>
                    <a:cubicBezTo>
                      <a:pt x="221124" y="2185749"/>
                      <a:pt x="236364" y="2212420"/>
                      <a:pt x="268749" y="2212420"/>
                    </a:cubicBezTo>
                    <a:cubicBezTo>
                      <a:pt x="327804" y="2212420"/>
                      <a:pt x="327804" y="2120027"/>
                      <a:pt x="268749" y="2120027"/>
                    </a:cubicBezTo>
                    <a:cubicBezTo>
                      <a:pt x="263034" y="2120027"/>
                      <a:pt x="257319" y="2120979"/>
                      <a:pt x="252557" y="2122884"/>
                    </a:cubicBezTo>
                    <a:cubicBezTo>
                      <a:pt x="226839" y="2110502"/>
                      <a:pt x="199217" y="2100977"/>
                      <a:pt x="170642" y="2093357"/>
                    </a:cubicBezTo>
                    <a:cubicBezTo>
                      <a:pt x="164927" y="2092404"/>
                      <a:pt x="159212" y="2090499"/>
                      <a:pt x="153497" y="2089547"/>
                    </a:cubicBezTo>
                    <a:cubicBezTo>
                      <a:pt x="153497" y="1934289"/>
                      <a:pt x="153497" y="1779984"/>
                      <a:pt x="154449" y="1624727"/>
                    </a:cubicBezTo>
                    <a:cubicBezTo>
                      <a:pt x="154449" y="1598057"/>
                      <a:pt x="154449" y="1571387"/>
                      <a:pt x="154449" y="1544717"/>
                    </a:cubicBezTo>
                    <a:cubicBezTo>
                      <a:pt x="189692" y="1551384"/>
                      <a:pt x="223029" y="1564719"/>
                      <a:pt x="255414" y="1578054"/>
                    </a:cubicBezTo>
                    <a:cubicBezTo>
                      <a:pt x="260177" y="1596152"/>
                      <a:pt x="274464" y="1612344"/>
                      <a:pt x="298277" y="1612344"/>
                    </a:cubicBezTo>
                    <a:cubicBezTo>
                      <a:pt x="357332" y="1612344"/>
                      <a:pt x="357332" y="1519952"/>
                      <a:pt x="298277" y="1519952"/>
                    </a:cubicBezTo>
                    <a:cubicBezTo>
                      <a:pt x="283989" y="1519952"/>
                      <a:pt x="273512" y="1524714"/>
                      <a:pt x="265892" y="1533287"/>
                    </a:cubicBezTo>
                    <a:cubicBezTo>
                      <a:pt x="229697" y="1518047"/>
                      <a:pt x="192549" y="1504712"/>
                      <a:pt x="153497" y="1498044"/>
                    </a:cubicBezTo>
                    <a:cubicBezTo>
                      <a:pt x="153497" y="1378029"/>
                      <a:pt x="154449" y="1258014"/>
                      <a:pt x="155402" y="1137999"/>
                    </a:cubicBezTo>
                    <a:cubicBezTo>
                      <a:pt x="180167" y="1139904"/>
                      <a:pt x="203979" y="1148477"/>
                      <a:pt x="225887" y="1158002"/>
                    </a:cubicBezTo>
                    <a:cubicBezTo>
                      <a:pt x="225887" y="1180862"/>
                      <a:pt x="241127" y="1204674"/>
                      <a:pt x="270654" y="1204674"/>
                    </a:cubicBezTo>
                    <a:cubicBezTo>
                      <a:pt x="329709" y="1204674"/>
                      <a:pt x="329709" y="1112282"/>
                      <a:pt x="270654" y="1112282"/>
                    </a:cubicBezTo>
                    <a:cubicBezTo>
                      <a:pt x="262082" y="1112282"/>
                      <a:pt x="254462" y="1114187"/>
                      <a:pt x="248747" y="1117997"/>
                    </a:cubicBezTo>
                    <a:cubicBezTo>
                      <a:pt x="226839" y="1107519"/>
                      <a:pt x="203979" y="1098947"/>
                      <a:pt x="180167" y="1095137"/>
                    </a:cubicBezTo>
                    <a:cubicBezTo>
                      <a:pt x="171594" y="1094184"/>
                      <a:pt x="163974" y="1093232"/>
                      <a:pt x="155402" y="1092279"/>
                    </a:cubicBezTo>
                    <a:cubicBezTo>
                      <a:pt x="156354" y="951309"/>
                      <a:pt x="157307" y="810339"/>
                      <a:pt x="158259" y="669369"/>
                    </a:cubicBezTo>
                    <a:cubicBezTo>
                      <a:pt x="185882" y="673179"/>
                      <a:pt x="211599" y="684609"/>
                      <a:pt x="234459" y="700802"/>
                    </a:cubicBezTo>
                    <a:cubicBezTo>
                      <a:pt x="236364" y="721757"/>
                      <a:pt x="250652" y="742712"/>
                      <a:pt x="279227" y="742712"/>
                    </a:cubicBezTo>
                    <a:cubicBezTo>
                      <a:pt x="338282" y="742712"/>
                      <a:pt x="338282" y="650319"/>
                      <a:pt x="279227" y="650319"/>
                    </a:cubicBezTo>
                    <a:cubicBezTo>
                      <a:pt x="268749" y="650319"/>
                      <a:pt x="259224" y="653177"/>
                      <a:pt x="252557" y="658892"/>
                    </a:cubicBezTo>
                    <a:cubicBezTo>
                      <a:pt x="223982" y="640794"/>
                      <a:pt x="191597" y="628412"/>
                      <a:pt x="158259" y="624602"/>
                    </a:cubicBezTo>
                    <a:cubicBezTo>
                      <a:pt x="159212" y="529352"/>
                      <a:pt x="159212" y="434102"/>
                      <a:pt x="160164" y="338852"/>
                    </a:cubicBezTo>
                    <a:cubicBezTo>
                      <a:pt x="160164" y="314087"/>
                      <a:pt x="161117" y="288369"/>
                      <a:pt x="161117" y="263604"/>
                    </a:cubicBezTo>
                    <a:cubicBezTo>
                      <a:pt x="183977" y="265509"/>
                      <a:pt x="205884" y="275034"/>
                      <a:pt x="226839" y="286464"/>
                    </a:cubicBezTo>
                    <a:cubicBezTo>
                      <a:pt x="223982" y="311229"/>
                      <a:pt x="238269" y="338852"/>
                      <a:pt x="270654" y="338852"/>
                    </a:cubicBezTo>
                    <a:cubicBezTo>
                      <a:pt x="329709" y="338852"/>
                      <a:pt x="329709" y="246459"/>
                      <a:pt x="270654" y="246459"/>
                    </a:cubicBezTo>
                    <a:cubicBezTo>
                      <a:pt x="264939" y="246459"/>
                      <a:pt x="259224" y="247412"/>
                      <a:pt x="254462" y="249317"/>
                    </a:cubicBezTo>
                    <a:cubicBezTo>
                      <a:pt x="225887" y="233124"/>
                      <a:pt x="193502" y="220742"/>
                      <a:pt x="162069" y="217884"/>
                    </a:cubicBezTo>
                    <a:cubicBezTo>
                      <a:pt x="163022" y="164544"/>
                      <a:pt x="163022" y="111204"/>
                      <a:pt x="163974" y="57864"/>
                    </a:cubicBezTo>
                    <a:cubicBezTo>
                      <a:pt x="564024" y="53102"/>
                      <a:pt x="964074" y="50244"/>
                      <a:pt x="1364124" y="48339"/>
                    </a:cubicBezTo>
                    <a:cubicBezTo>
                      <a:pt x="1927052" y="45482"/>
                      <a:pt x="2489979" y="45482"/>
                      <a:pt x="3052907" y="48339"/>
                    </a:cubicBezTo>
                    <a:cubicBezTo>
                      <a:pt x="3208164" y="49292"/>
                      <a:pt x="3362470" y="50244"/>
                      <a:pt x="3516775" y="51197"/>
                    </a:cubicBezTo>
                    <a:cubicBezTo>
                      <a:pt x="3513917" y="335994"/>
                      <a:pt x="3512012" y="620792"/>
                      <a:pt x="3510107" y="905589"/>
                    </a:cubicBezTo>
                    <a:close/>
                  </a:path>
                </a:pathLst>
              </a:custGeom>
              <a:solidFill>
                <a:srgbClr val="454E5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10FBB80E-3016-61B8-A76D-61F65BC5E0DB}"/>
                </a:ext>
              </a:extLst>
            </p:cNvPr>
            <p:cNvSpPr txBox="1"/>
            <p:nvPr/>
          </p:nvSpPr>
          <p:spPr>
            <a:xfrm>
              <a:off x="1226955" y="2985023"/>
              <a:ext cx="4537962" cy="240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Vậy Rô-bốt phải đi theo những đoạn đường AB – BC – CM – MD để đến tòa lâu đài.</a:t>
              </a:r>
            </a:p>
          </p:txBody>
        </p:sp>
      </p:grp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E28899D1-6F06-0DFC-ACDC-8537ADAAD334}"/>
              </a:ext>
            </a:extLst>
          </p:cNvPr>
          <p:cNvSpPr txBox="1"/>
          <p:nvPr/>
        </p:nvSpPr>
        <p:spPr>
          <a:xfrm>
            <a:off x="587216" y="1554973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AB: 36 000 : 6 = 6 000</a:t>
            </a:r>
            <a:endParaRPr lang="vi-VN" sz="28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2E3F1F01-2E4F-7953-3804-EBB9DD90E689}"/>
              </a:ext>
            </a:extLst>
          </p:cNvPr>
          <p:cNvSpPr txBox="1"/>
          <p:nvPr/>
        </p:nvSpPr>
        <p:spPr>
          <a:xfrm>
            <a:off x="549090" y="221713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BM: 2 000 x 4 = 8 000</a:t>
            </a:r>
            <a:endParaRPr lang="vi-VN" sz="28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37628569-4C1E-5218-BD79-9249CCFF29FC}"/>
              </a:ext>
            </a:extLst>
          </p:cNvPr>
          <p:cNvSpPr txBox="1"/>
          <p:nvPr/>
        </p:nvSpPr>
        <p:spPr>
          <a:xfrm>
            <a:off x="587216" y="2879301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AC: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64 000 : 8 = 8 000</a:t>
            </a:r>
            <a:endParaRPr lang="vi-VN" sz="28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757DCD5B-A514-9DC5-0128-E9F8A45770BB}"/>
              </a:ext>
            </a:extLst>
          </p:cNvPr>
          <p:cNvSpPr txBox="1"/>
          <p:nvPr/>
        </p:nvSpPr>
        <p:spPr>
          <a:xfrm>
            <a:off x="573062" y="354146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BC: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3 500 x 2 = 7 000</a:t>
            </a:r>
            <a:endParaRPr lang="vi-VN" sz="28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26C2A703-371C-8490-BFD0-1F720632DE0B}"/>
              </a:ext>
            </a:extLst>
          </p:cNvPr>
          <p:cNvSpPr txBox="1"/>
          <p:nvPr/>
        </p:nvSpPr>
        <p:spPr>
          <a:xfrm>
            <a:off x="549090" y="4195472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CM: 49 000 : 7 = 7 000</a:t>
            </a:r>
            <a:endParaRPr lang="vi-VN" sz="28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63F581A-5895-7858-506F-DD7CA1671B24}"/>
              </a:ext>
            </a:extLst>
          </p:cNvPr>
          <p:cNvSpPr txBox="1"/>
          <p:nvPr/>
        </p:nvSpPr>
        <p:spPr>
          <a:xfrm>
            <a:off x="584212" y="4865792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MD: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2 000 x 3 = 6 000</a:t>
            </a:r>
            <a:endParaRPr lang="vi-VN" sz="28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Đồ họa 28">
            <a:extLst>
              <a:ext uri="{FF2B5EF4-FFF2-40B4-BE49-F238E27FC236}">
                <a16:creationId xmlns:a16="http://schemas.microsoft.com/office/drawing/2014/main" id="{F18D070C-E4A2-21DE-4A3B-6B6CAEB8F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69636" y="604783"/>
            <a:ext cx="1181318" cy="95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30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D965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19" grpId="1"/>
      <p:bldP spid="24" grpId="0"/>
      <p:bldP spid="25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5493" y="1789483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40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-7.40741E-7 C 0.00065 0.00417 0.00078 0.00903 0.00156 0.0132 C 0.00234 0.01759 0.0039 0.0213 0.00442 0.02593 C 0.00677 0.04445 0.0039 0.02107 0.00599 0.03704 C 0.00716 0.04607 0.00612 0.04028 0.00742 0.04699 C 0.00716 0.06227 0.00703 0.07778 0.00677 0.09306 C 0.00677 0.09514 0.00638 0.09722 0.00599 0.09931 C 0.0056 0.10162 0.00494 0.10324 0.00442 0.10556 C 0.00195 0.11852 0.00442 0.10995 0.00078 0.12037 C 0.00065 0.12407 0.00065 0.12801 3.54167E-6 0.13171 C -0.00026 0.13403 -0.00105 0.13634 -0.00144 0.13912 C -0.00183 0.14167 -0.00196 0.14398 -0.00209 0.14653 C -0.00196 0.16574 -0.00235 0.18472 -0.00144 0.20394 C -0.00105 0.20926 -0.00039 0.21458 0.00156 0.21875 C 0.00234 0.22037 0.00312 0.22222 0.00377 0.22384 C 0.00429 0.22523 0.00468 0.22708 0.0052 0.2287 C 0.00586 0.23056 0.00677 0.23218 0.00742 0.2338 C 0.00807 0.23495 0.00833 0.23634 0.00898 0.23727 C 0.01041 0.24028 0.01328 0.24445 0.01484 0.2463 C 0.01679 0.24838 0.01888 0.24977 0.02083 0.25255 C 0.0263 0.25995 0.02239 0.25509 0.02825 0.26111 C 0.0289 0.26204 0.02955 0.26296 0.03047 0.26366 C 0.03138 0.26458 0.03229 0.26528 0.03333 0.2662 C 0.03411 0.26667 0.03476 0.26782 0.03554 0.26852 C 0.03645 0.26945 0.03776 0.26991 0.03854 0.27107 C 0.04935 0.28426 0.03151 0.26551 0.04375 0.27708 C 0.0444 0.27801 0.04518 0.27894 0.04596 0.27963 C 0.04687 0.28102 0.04778 0.28287 0.04882 0.28357 C 0.05 0.28449 0.0513 0.28426 0.0526 0.28495 C 0.05403 0.28565 0.0556 0.28634 0.05703 0.28704 C 0.05885 0.28796 0.06106 0.28843 0.06302 0.28958 C 0.06419 0.29051 0.06536 0.2919 0.06653 0.29236 C 0.06888 0.29306 0.07096 0.29306 0.0733 0.29352 C 0.07422 0.29421 0.0776 0.2963 0.07838 0.2963 C 0.08268 0.2963 0.08685 0.29537 0.09101 0.29491 C 0.09179 0.29445 0.09257 0.29398 0.09323 0.29352 C 0.09583 0.29167 0.09609 0.29097 0.09843 0.28843 C 0.10013 0.28403 0.09909 0.28495 0.10156 0.28495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6980" y="381653"/>
            <a:ext cx="1815408" cy="1460219"/>
          </a:xfrm>
          <a:prstGeom prst="rect">
            <a:avLst/>
          </a:prstGeom>
        </p:spPr>
      </p:pic>
      <p:sp>
        <p:nvSpPr>
          <p:cNvPr id="3" name="文本框 18">
            <a:extLst>
              <a:ext uri="{FF2B5EF4-FFF2-40B4-BE49-F238E27FC236}">
                <a16:creationId xmlns:a16="http://schemas.microsoft.com/office/drawing/2014/main" id="{E7555E47-70C0-C2B8-98E2-B24391A804FA}"/>
              </a:ext>
            </a:extLst>
          </p:cNvPr>
          <p:cNvSpPr txBox="1"/>
          <p:nvPr/>
        </p:nvSpPr>
        <p:spPr>
          <a:xfrm>
            <a:off x="371869" y="511599"/>
            <a:ext cx="2492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48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DFVN Catchland" pitchFamily="50" charset="0"/>
                <a:ea typeface="DFVN Catchland" pitchFamily="50" charset="0"/>
                <a:cs typeface="印品萌呆体" panose="02010601030101010101" charset="-122"/>
                <a:sym typeface="+mn-ea"/>
              </a:rPr>
              <a:t>Bài</a:t>
            </a:r>
            <a:r>
              <a:rPr lang="en-US" altLang="zh-CN" sz="48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DFVN Catchland" pitchFamily="50" charset="0"/>
                <a:ea typeface="DFVN Catchland" pitchFamily="50" charset="0"/>
                <a:cs typeface="印品萌呆体" panose="02010601030101010101" charset="-122"/>
                <a:sym typeface="+mn-ea"/>
              </a:rPr>
              <a:t> 2:</a:t>
            </a:r>
            <a:endParaRPr lang="zh-CN" altLang="en-US" sz="4800" b="1" dirty="0">
              <a:ln w="19050">
                <a:solidFill>
                  <a:srgbClr val="FFD279"/>
                </a:solidFill>
              </a:ln>
              <a:solidFill>
                <a:srgbClr val="325B87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25400" dir="2700000" algn="tl">
                  <a:srgbClr val="1A7DF1">
                    <a:alpha val="43137"/>
                  </a:srgbClr>
                </a:outerShdw>
              </a:effectLst>
              <a:uFillTx/>
              <a:latin typeface="DFVN Catchland" pitchFamily="50" charset="0"/>
              <a:ea typeface="DengXian Light" panose="02010600030101010101" pitchFamily="2" charset="-122"/>
              <a:cs typeface="印品萌呆体" panose="02010601030101010101" charset="-122"/>
              <a:sym typeface="+mn-ea"/>
            </a:endParaRPr>
          </a:p>
        </p:txBody>
      </p:sp>
      <p:sp>
        <p:nvSpPr>
          <p:cNvPr id="4" name="文本框 18">
            <a:extLst>
              <a:ext uri="{FF2B5EF4-FFF2-40B4-BE49-F238E27FC236}">
                <a16:creationId xmlns:a16="http://schemas.microsoft.com/office/drawing/2014/main" id="{0E1F2991-6A27-6D96-2D47-E60154315837}"/>
              </a:ext>
            </a:extLst>
          </p:cNvPr>
          <p:cNvSpPr txBox="1"/>
          <p:nvPr/>
        </p:nvSpPr>
        <p:spPr>
          <a:xfrm>
            <a:off x="2637885" y="255778"/>
            <a:ext cx="6028284" cy="1286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6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Đặt</a:t>
            </a:r>
            <a:r>
              <a:rPr lang="en-US" altLang="zh-CN" sz="6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6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tính</a:t>
            </a:r>
            <a:r>
              <a:rPr lang="en-US" altLang="zh-CN" sz="6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6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rồi</a:t>
            </a:r>
            <a:r>
              <a:rPr lang="en-US" altLang="zh-CN" sz="6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6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tính</a:t>
            </a:r>
            <a:r>
              <a:rPr lang="en-US" altLang="zh-CN" sz="6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:</a:t>
            </a:r>
            <a:endParaRPr lang="zh-CN" altLang="en-US" sz="6000" b="1" dirty="0">
              <a:ln w="19050">
                <a:solidFill>
                  <a:srgbClr val="FFD279"/>
                </a:solidFill>
              </a:ln>
              <a:solidFill>
                <a:srgbClr val="325B87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25400" dir="2700000" algn="tl">
                  <a:srgbClr val="1A7DF1">
                    <a:alpha val="43137"/>
                  </a:srgbClr>
                </a:outerShdw>
              </a:effectLst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+mn-ea"/>
            </a:endParaRP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AC65CBCE-493A-B50A-953C-AD5019F83190}"/>
              </a:ext>
            </a:extLst>
          </p:cNvPr>
          <p:cNvGrpSpPr/>
          <p:nvPr/>
        </p:nvGrpSpPr>
        <p:grpSpPr>
          <a:xfrm>
            <a:off x="593314" y="2048279"/>
            <a:ext cx="2631348" cy="881085"/>
            <a:chOff x="752229" y="2148252"/>
            <a:chExt cx="2430809" cy="769058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6DC56B63-7225-7E76-9C27-39F677824734}"/>
                </a:ext>
              </a:extLst>
            </p:cNvPr>
            <p:cNvSpPr/>
            <p:nvPr/>
          </p:nvSpPr>
          <p:spPr>
            <a:xfrm>
              <a:off x="752229" y="2197368"/>
              <a:ext cx="2305280" cy="719942"/>
            </a:xfrm>
            <a:prstGeom prst="roundRect">
              <a:avLst/>
            </a:prstGeom>
            <a:solidFill>
              <a:srgbClr val="7E87A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57 364 : 6</a:t>
              </a:r>
            </a:p>
          </p:txBody>
        </p:sp>
        <p:sp>
          <p:nvSpPr>
            <p:cNvPr id="7" name="Rectangle: Rounded Corners 7">
              <a:extLst>
                <a:ext uri="{FF2B5EF4-FFF2-40B4-BE49-F238E27FC236}">
                  <a16:creationId xmlns:a16="http://schemas.microsoft.com/office/drawing/2014/main" id="{474EF517-38ED-C5D3-1CB9-0928E455038F}"/>
                </a:ext>
              </a:extLst>
            </p:cNvPr>
            <p:cNvSpPr/>
            <p:nvPr/>
          </p:nvSpPr>
          <p:spPr>
            <a:xfrm>
              <a:off x="877758" y="2148252"/>
              <a:ext cx="2305280" cy="755301"/>
            </a:xfrm>
            <a:prstGeom prst="roundRect">
              <a:avLst/>
            </a:prstGeom>
            <a:noFill/>
            <a:ln w="19050">
              <a:solidFill>
                <a:srgbClr val="325B87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95B59"/>
                </a:solidFill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67E7FF7B-CB5B-E15F-81CB-288D8CB1799F}"/>
              </a:ext>
            </a:extLst>
          </p:cNvPr>
          <p:cNvGrpSpPr/>
          <p:nvPr/>
        </p:nvGrpSpPr>
        <p:grpSpPr>
          <a:xfrm>
            <a:off x="6474005" y="2007008"/>
            <a:ext cx="2491355" cy="918723"/>
            <a:chOff x="752229" y="2148252"/>
            <a:chExt cx="2430809" cy="769058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3C72384-3635-E824-A2F3-0AF8A118B2F9}"/>
                </a:ext>
              </a:extLst>
            </p:cNvPr>
            <p:cNvSpPr/>
            <p:nvPr/>
          </p:nvSpPr>
          <p:spPr>
            <a:xfrm>
              <a:off x="752229" y="2197368"/>
              <a:ext cx="2305280" cy="719942"/>
            </a:xfrm>
            <a:prstGeom prst="roundRect">
              <a:avLst/>
            </a:prstGeom>
            <a:solidFill>
              <a:srgbClr val="7E87A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8 024 x 3</a:t>
              </a:r>
            </a:p>
          </p:txBody>
        </p:sp>
        <p:sp>
          <p:nvSpPr>
            <p:cNvPr id="10" name="Rectangle: Rounded Corners 7">
              <a:extLst>
                <a:ext uri="{FF2B5EF4-FFF2-40B4-BE49-F238E27FC236}">
                  <a16:creationId xmlns:a16="http://schemas.microsoft.com/office/drawing/2014/main" id="{354D9951-1F15-E187-686D-D8C98D23EFCE}"/>
                </a:ext>
              </a:extLst>
            </p:cNvPr>
            <p:cNvSpPr/>
            <p:nvPr/>
          </p:nvSpPr>
          <p:spPr>
            <a:xfrm>
              <a:off x="877758" y="2148252"/>
              <a:ext cx="2305280" cy="755301"/>
            </a:xfrm>
            <a:prstGeom prst="roundRect">
              <a:avLst/>
            </a:prstGeom>
            <a:noFill/>
            <a:ln w="19050">
              <a:solidFill>
                <a:srgbClr val="325B87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95B59"/>
                </a:solidFill>
              </a:endParaRP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73DA5968-968F-6BDE-AF4C-EC275FA89DAA}"/>
              </a:ext>
            </a:extLst>
          </p:cNvPr>
          <p:cNvGrpSpPr/>
          <p:nvPr/>
        </p:nvGrpSpPr>
        <p:grpSpPr>
          <a:xfrm>
            <a:off x="3506237" y="2020766"/>
            <a:ext cx="2686193" cy="904966"/>
            <a:chOff x="752229" y="2148252"/>
            <a:chExt cx="2430809" cy="769058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3972BE20-03AF-A4AE-4264-FECBF3225282}"/>
                </a:ext>
              </a:extLst>
            </p:cNvPr>
            <p:cNvSpPr/>
            <p:nvPr/>
          </p:nvSpPr>
          <p:spPr>
            <a:xfrm>
              <a:off x="752229" y="2197368"/>
              <a:ext cx="2305280" cy="719942"/>
            </a:xfrm>
            <a:prstGeom prst="roundRect">
              <a:avLst/>
            </a:prstGeom>
            <a:solidFill>
              <a:srgbClr val="7E87A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13 104 x 7</a:t>
              </a:r>
            </a:p>
          </p:txBody>
        </p:sp>
        <p:sp>
          <p:nvSpPr>
            <p:cNvPr id="13" name="Rectangle: Rounded Corners 7">
              <a:extLst>
                <a:ext uri="{FF2B5EF4-FFF2-40B4-BE49-F238E27FC236}">
                  <a16:creationId xmlns:a16="http://schemas.microsoft.com/office/drawing/2014/main" id="{B8FD84D9-F0CA-3779-9783-3330A0A4597F}"/>
                </a:ext>
              </a:extLst>
            </p:cNvPr>
            <p:cNvSpPr/>
            <p:nvPr/>
          </p:nvSpPr>
          <p:spPr>
            <a:xfrm>
              <a:off x="877758" y="2148252"/>
              <a:ext cx="2305280" cy="755301"/>
            </a:xfrm>
            <a:prstGeom prst="roundRect">
              <a:avLst/>
            </a:prstGeom>
            <a:noFill/>
            <a:ln w="19050">
              <a:solidFill>
                <a:srgbClr val="325B87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95B59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74C52AAA-DFA1-5EB0-187D-BC81F19E0198}"/>
              </a:ext>
            </a:extLst>
          </p:cNvPr>
          <p:cNvGrpSpPr/>
          <p:nvPr/>
        </p:nvGrpSpPr>
        <p:grpSpPr>
          <a:xfrm>
            <a:off x="9246935" y="2020850"/>
            <a:ext cx="2481827" cy="909167"/>
            <a:chOff x="752229" y="2148252"/>
            <a:chExt cx="2430809" cy="769058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26AD9494-2E1F-6D81-D254-65EA94B841B4}"/>
                </a:ext>
              </a:extLst>
            </p:cNvPr>
            <p:cNvSpPr/>
            <p:nvPr/>
          </p:nvSpPr>
          <p:spPr>
            <a:xfrm>
              <a:off x="752229" y="2197368"/>
              <a:ext cx="2305280" cy="719942"/>
            </a:xfrm>
            <a:prstGeom prst="roundRect">
              <a:avLst/>
            </a:prstGeom>
            <a:solidFill>
              <a:srgbClr val="7E87A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48 560 : 5</a:t>
              </a:r>
            </a:p>
          </p:txBody>
        </p:sp>
        <p:sp>
          <p:nvSpPr>
            <p:cNvPr id="17" name="Rectangle: Rounded Corners 7">
              <a:extLst>
                <a:ext uri="{FF2B5EF4-FFF2-40B4-BE49-F238E27FC236}">
                  <a16:creationId xmlns:a16="http://schemas.microsoft.com/office/drawing/2014/main" id="{A8A3E431-B72E-2744-6464-20C531059238}"/>
                </a:ext>
              </a:extLst>
            </p:cNvPr>
            <p:cNvSpPr/>
            <p:nvPr/>
          </p:nvSpPr>
          <p:spPr>
            <a:xfrm>
              <a:off x="877758" y="2148252"/>
              <a:ext cx="2305280" cy="755301"/>
            </a:xfrm>
            <a:prstGeom prst="roundRect">
              <a:avLst/>
            </a:prstGeom>
            <a:noFill/>
            <a:ln w="19050">
              <a:solidFill>
                <a:srgbClr val="325B87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95B59"/>
                </a:solidFill>
              </a:endParaRPr>
            </a:p>
          </p:txBody>
        </p:sp>
      </p:grpSp>
      <p:sp>
        <p:nvSpPr>
          <p:cNvPr id="225" name="Hộp Văn bản 224">
            <a:extLst>
              <a:ext uri="{FF2B5EF4-FFF2-40B4-BE49-F238E27FC236}">
                <a16:creationId xmlns:a16="http://schemas.microsoft.com/office/drawing/2014/main" id="{D07FC13A-20A1-AAD5-EC78-CD55E6EAA300}"/>
              </a:ext>
            </a:extLst>
          </p:cNvPr>
          <p:cNvSpPr txBox="1"/>
          <p:nvPr/>
        </p:nvSpPr>
        <p:spPr>
          <a:xfrm>
            <a:off x="373605" y="3065193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57364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6" name="Nhóm 225">
            <a:extLst>
              <a:ext uri="{FF2B5EF4-FFF2-40B4-BE49-F238E27FC236}">
                <a16:creationId xmlns:a16="http://schemas.microsoft.com/office/drawing/2014/main" id="{710F6F1E-2FA8-282D-643F-FD36AE7843C5}"/>
              </a:ext>
            </a:extLst>
          </p:cNvPr>
          <p:cNvGrpSpPr/>
          <p:nvPr/>
        </p:nvGrpSpPr>
        <p:grpSpPr>
          <a:xfrm>
            <a:off x="1902849" y="3010620"/>
            <a:ext cx="1328425" cy="2913116"/>
            <a:chOff x="3333509" y="2677456"/>
            <a:chExt cx="1328425" cy="2913116"/>
          </a:xfrm>
        </p:grpSpPr>
        <p:cxnSp>
          <p:nvCxnSpPr>
            <p:cNvPr id="227" name="Đường nối Thẳng 226">
              <a:extLst>
                <a:ext uri="{FF2B5EF4-FFF2-40B4-BE49-F238E27FC236}">
                  <a16:creationId xmlns:a16="http://schemas.microsoft.com/office/drawing/2014/main" id="{DEB02F48-EDD1-CEB3-B7AA-334BD0D1BB53}"/>
                </a:ext>
              </a:extLst>
            </p:cNvPr>
            <p:cNvCxnSpPr>
              <a:cxnSpLocks/>
            </p:cNvCxnSpPr>
            <p:nvPr/>
          </p:nvCxnSpPr>
          <p:spPr>
            <a:xfrm>
              <a:off x="3333509" y="2677456"/>
              <a:ext cx="0" cy="2913116"/>
            </a:xfrm>
            <a:prstGeom prst="line">
              <a:avLst/>
            </a:prstGeom>
            <a:ln w="38100">
              <a:solidFill>
                <a:srgbClr val="325B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Đường nối Thẳng 227">
              <a:extLst>
                <a:ext uri="{FF2B5EF4-FFF2-40B4-BE49-F238E27FC236}">
                  <a16:creationId xmlns:a16="http://schemas.microsoft.com/office/drawing/2014/main" id="{0BF69776-7334-0B64-DADA-6B7D0CE1B940}"/>
                </a:ext>
              </a:extLst>
            </p:cNvPr>
            <p:cNvCxnSpPr>
              <a:cxnSpLocks/>
            </p:cNvCxnSpPr>
            <p:nvPr/>
          </p:nvCxnSpPr>
          <p:spPr>
            <a:xfrm>
              <a:off x="3333509" y="3242879"/>
              <a:ext cx="1328425" cy="0"/>
            </a:xfrm>
            <a:prstGeom prst="line">
              <a:avLst/>
            </a:prstGeom>
            <a:ln w="38100">
              <a:solidFill>
                <a:srgbClr val="325B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Nhóm 228">
            <a:extLst>
              <a:ext uri="{FF2B5EF4-FFF2-40B4-BE49-F238E27FC236}">
                <a16:creationId xmlns:a16="http://schemas.microsoft.com/office/drawing/2014/main" id="{A37E74E5-1C75-035F-01E5-6C8E0A9CC1D9}"/>
              </a:ext>
            </a:extLst>
          </p:cNvPr>
          <p:cNvGrpSpPr/>
          <p:nvPr/>
        </p:nvGrpSpPr>
        <p:grpSpPr>
          <a:xfrm>
            <a:off x="606947" y="3602832"/>
            <a:ext cx="1193366" cy="2098557"/>
            <a:chOff x="1915097" y="3134187"/>
            <a:chExt cx="1193366" cy="2098557"/>
          </a:xfrm>
        </p:grpSpPr>
        <p:sp>
          <p:nvSpPr>
            <p:cNvPr id="230" name="Hộp Văn bản 229">
              <a:extLst>
                <a:ext uri="{FF2B5EF4-FFF2-40B4-BE49-F238E27FC236}">
                  <a16:creationId xmlns:a16="http://schemas.microsoft.com/office/drawing/2014/main" id="{921F6C2E-BAB0-45A8-9C57-E53F32D03601}"/>
                </a:ext>
              </a:extLst>
            </p:cNvPr>
            <p:cNvSpPr txBox="1"/>
            <p:nvPr/>
          </p:nvSpPr>
          <p:spPr>
            <a:xfrm>
              <a:off x="1915097" y="3134187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1" name="Hộp Văn bản 230">
              <a:extLst>
                <a:ext uri="{FF2B5EF4-FFF2-40B4-BE49-F238E27FC236}">
                  <a16:creationId xmlns:a16="http://schemas.microsoft.com/office/drawing/2014/main" id="{71C1AA7C-2FEA-391C-FE88-4B19BB5478C0}"/>
                </a:ext>
              </a:extLst>
            </p:cNvPr>
            <p:cNvSpPr txBox="1"/>
            <p:nvPr/>
          </p:nvSpPr>
          <p:spPr>
            <a:xfrm>
              <a:off x="2177685" y="3135310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2" name="Hộp Văn bản 231">
              <a:extLst>
                <a:ext uri="{FF2B5EF4-FFF2-40B4-BE49-F238E27FC236}">
                  <a16:creationId xmlns:a16="http://schemas.microsoft.com/office/drawing/2014/main" id="{9BBA8861-9ADC-4EEC-9EF7-864689375975}"/>
                </a:ext>
              </a:extLst>
            </p:cNvPr>
            <p:cNvSpPr txBox="1"/>
            <p:nvPr/>
          </p:nvSpPr>
          <p:spPr>
            <a:xfrm>
              <a:off x="2134814" y="3606121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3" name="Hộp Văn bản 232">
              <a:extLst>
                <a:ext uri="{FF2B5EF4-FFF2-40B4-BE49-F238E27FC236}">
                  <a16:creationId xmlns:a16="http://schemas.microsoft.com/office/drawing/2014/main" id="{161FC86C-3ACC-0DE0-E78B-6A09AD4C1F60}"/>
                </a:ext>
              </a:extLst>
            </p:cNvPr>
            <p:cNvSpPr txBox="1"/>
            <p:nvPr/>
          </p:nvSpPr>
          <p:spPr>
            <a:xfrm>
              <a:off x="2394995" y="3599118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4" name="Hộp Văn bản 233">
              <a:extLst>
                <a:ext uri="{FF2B5EF4-FFF2-40B4-BE49-F238E27FC236}">
                  <a16:creationId xmlns:a16="http://schemas.microsoft.com/office/drawing/2014/main" id="{47F992A4-08D4-F566-A55D-0F3CA92C557C}"/>
                </a:ext>
              </a:extLst>
            </p:cNvPr>
            <p:cNvSpPr txBox="1"/>
            <p:nvPr/>
          </p:nvSpPr>
          <p:spPr>
            <a:xfrm>
              <a:off x="2394995" y="4125341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" name="Hộp Văn bản 234">
              <a:extLst>
                <a:ext uri="{FF2B5EF4-FFF2-40B4-BE49-F238E27FC236}">
                  <a16:creationId xmlns:a16="http://schemas.microsoft.com/office/drawing/2014/main" id="{8FDCD01F-A77C-CB1B-D088-0A73BF9FE50D}"/>
                </a:ext>
              </a:extLst>
            </p:cNvPr>
            <p:cNvSpPr txBox="1"/>
            <p:nvPr/>
          </p:nvSpPr>
          <p:spPr>
            <a:xfrm>
              <a:off x="2649683" y="4133193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6" name="Hộp Văn bản 235">
              <a:extLst>
                <a:ext uri="{FF2B5EF4-FFF2-40B4-BE49-F238E27FC236}">
                  <a16:creationId xmlns:a16="http://schemas.microsoft.com/office/drawing/2014/main" id="{7C4E5F5D-9A9D-4FD1-B203-F14E4797E0D0}"/>
                </a:ext>
              </a:extLst>
            </p:cNvPr>
            <p:cNvSpPr txBox="1"/>
            <p:nvPr/>
          </p:nvSpPr>
          <p:spPr>
            <a:xfrm>
              <a:off x="2638365" y="4586413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38" name="Hộp Văn bản 237">
            <a:extLst>
              <a:ext uri="{FF2B5EF4-FFF2-40B4-BE49-F238E27FC236}">
                <a16:creationId xmlns:a16="http://schemas.microsoft.com/office/drawing/2014/main" id="{F3EE9378-B356-A30D-06E3-AE6AA38359A7}"/>
              </a:ext>
            </a:extLst>
          </p:cNvPr>
          <p:cNvSpPr txBox="1"/>
          <p:nvPr/>
        </p:nvSpPr>
        <p:spPr>
          <a:xfrm>
            <a:off x="2036861" y="2985635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9" name="Hộp Văn bản 238">
            <a:extLst>
              <a:ext uri="{FF2B5EF4-FFF2-40B4-BE49-F238E27FC236}">
                <a16:creationId xmlns:a16="http://schemas.microsoft.com/office/drawing/2014/main" id="{8D93783B-F460-8AF8-B9A8-47D59055DD71}"/>
              </a:ext>
            </a:extLst>
          </p:cNvPr>
          <p:cNvSpPr txBox="1"/>
          <p:nvPr/>
        </p:nvSpPr>
        <p:spPr>
          <a:xfrm>
            <a:off x="1872074" y="3607831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36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0" name="Hộp Văn bản 239">
            <a:extLst>
              <a:ext uri="{FF2B5EF4-FFF2-40B4-BE49-F238E27FC236}">
                <a16:creationId xmlns:a16="http://schemas.microsoft.com/office/drawing/2014/main" id="{123593E8-A856-491C-6022-5A16D636F050}"/>
              </a:ext>
            </a:extLst>
          </p:cNvPr>
          <p:cNvSpPr txBox="1"/>
          <p:nvPr/>
        </p:nvSpPr>
        <p:spPr>
          <a:xfrm>
            <a:off x="2265574" y="3607830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1" name="Hộp Văn bản 240">
            <a:extLst>
              <a:ext uri="{FF2B5EF4-FFF2-40B4-BE49-F238E27FC236}">
                <a16:creationId xmlns:a16="http://schemas.microsoft.com/office/drawing/2014/main" id="{AA24D242-4E79-A9F2-5AB9-A8020574D7EB}"/>
              </a:ext>
            </a:extLst>
          </p:cNvPr>
          <p:cNvSpPr txBox="1"/>
          <p:nvPr/>
        </p:nvSpPr>
        <p:spPr>
          <a:xfrm>
            <a:off x="2528524" y="3607829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36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2" name="Hộp Văn bản 241">
            <a:extLst>
              <a:ext uri="{FF2B5EF4-FFF2-40B4-BE49-F238E27FC236}">
                <a16:creationId xmlns:a16="http://schemas.microsoft.com/office/drawing/2014/main" id="{68204A04-82E5-75F0-4E64-1120AD2089A7}"/>
              </a:ext>
            </a:extLst>
          </p:cNvPr>
          <p:cNvSpPr txBox="1"/>
          <p:nvPr/>
        </p:nvSpPr>
        <p:spPr>
          <a:xfrm>
            <a:off x="2772494" y="3607827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vi-VN" sz="36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4" name="TextBox 8">
            <a:extLst>
              <a:ext uri="{FF2B5EF4-FFF2-40B4-BE49-F238E27FC236}">
                <a16:creationId xmlns:a16="http://schemas.microsoft.com/office/drawing/2014/main" id="{B1DBBB92-EECE-553D-89C1-42E812C73F60}"/>
              </a:ext>
            </a:extLst>
          </p:cNvPr>
          <p:cNvSpPr txBox="1"/>
          <p:nvPr/>
        </p:nvSpPr>
        <p:spPr>
          <a:xfrm>
            <a:off x="3505437" y="3021273"/>
            <a:ext cx="191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13104</a:t>
            </a:r>
          </a:p>
        </p:txBody>
      </p:sp>
      <p:sp>
        <p:nvSpPr>
          <p:cNvPr id="449" name="TextBox 9">
            <a:extLst>
              <a:ext uri="{FF2B5EF4-FFF2-40B4-BE49-F238E27FC236}">
                <a16:creationId xmlns:a16="http://schemas.microsoft.com/office/drawing/2014/main" id="{E89E4747-FBA5-65BD-D6C6-EF0F41FA8BC5}"/>
              </a:ext>
            </a:extLst>
          </p:cNvPr>
          <p:cNvSpPr txBox="1"/>
          <p:nvPr/>
        </p:nvSpPr>
        <p:spPr>
          <a:xfrm>
            <a:off x="3442206" y="3344246"/>
            <a:ext cx="69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450" name="TextBox 10">
            <a:extLst>
              <a:ext uri="{FF2B5EF4-FFF2-40B4-BE49-F238E27FC236}">
                <a16:creationId xmlns:a16="http://schemas.microsoft.com/office/drawing/2014/main" id="{018CB8F8-85FD-B49B-001A-746EF6E02970}"/>
              </a:ext>
            </a:extLst>
          </p:cNvPr>
          <p:cNvSpPr txBox="1"/>
          <p:nvPr/>
        </p:nvSpPr>
        <p:spPr>
          <a:xfrm>
            <a:off x="4754664" y="3667220"/>
            <a:ext cx="33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cxnSp>
        <p:nvCxnSpPr>
          <p:cNvPr id="451" name="Straight Connector 4">
            <a:extLst>
              <a:ext uri="{FF2B5EF4-FFF2-40B4-BE49-F238E27FC236}">
                <a16:creationId xmlns:a16="http://schemas.microsoft.com/office/drawing/2014/main" id="{A9656FEC-453A-DA41-4ACB-D6EB244EAC7F}"/>
              </a:ext>
            </a:extLst>
          </p:cNvPr>
          <p:cNvCxnSpPr>
            <a:cxnSpLocks/>
          </p:cNvCxnSpPr>
          <p:nvPr/>
        </p:nvCxnSpPr>
        <p:spPr>
          <a:xfrm flipV="1">
            <a:off x="3720105" y="4267424"/>
            <a:ext cx="14400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extBox 5">
            <a:extLst>
              <a:ext uri="{FF2B5EF4-FFF2-40B4-BE49-F238E27FC236}">
                <a16:creationId xmlns:a16="http://schemas.microsoft.com/office/drawing/2014/main" id="{9EA0C503-84F1-F48D-CBC1-9648658E58E3}"/>
              </a:ext>
            </a:extLst>
          </p:cNvPr>
          <p:cNvSpPr txBox="1"/>
          <p:nvPr/>
        </p:nvSpPr>
        <p:spPr>
          <a:xfrm>
            <a:off x="4731044" y="4270820"/>
            <a:ext cx="33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453" name="TextBox 6">
            <a:extLst>
              <a:ext uri="{FF2B5EF4-FFF2-40B4-BE49-F238E27FC236}">
                <a16:creationId xmlns:a16="http://schemas.microsoft.com/office/drawing/2014/main" id="{B078A8BC-3A33-2100-64B5-F21C80BA10C6}"/>
              </a:ext>
            </a:extLst>
          </p:cNvPr>
          <p:cNvSpPr txBox="1"/>
          <p:nvPr/>
        </p:nvSpPr>
        <p:spPr>
          <a:xfrm>
            <a:off x="4465754" y="4277294"/>
            <a:ext cx="35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54" name="TextBox 7">
            <a:extLst>
              <a:ext uri="{FF2B5EF4-FFF2-40B4-BE49-F238E27FC236}">
                <a16:creationId xmlns:a16="http://schemas.microsoft.com/office/drawing/2014/main" id="{39A211DD-620C-1BF6-9910-DD42B5B3E8BC}"/>
              </a:ext>
            </a:extLst>
          </p:cNvPr>
          <p:cNvSpPr txBox="1"/>
          <p:nvPr/>
        </p:nvSpPr>
        <p:spPr>
          <a:xfrm>
            <a:off x="4193407" y="4296716"/>
            <a:ext cx="36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55" name="TextBox 7">
            <a:extLst>
              <a:ext uri="{FF2B5EF4-FFF2-40B4-BE49-F238E27FC236}">
                <a16:creationId xmlns:a16="http://schemas.microsoft.com/office/drawing/2014/main" id="{5FDC72E4-5AB6-7A08-A061-065575DA62A5}"/>
              </a:ext>
            </a:extLst>
          </p:cNvPr>
          <p:cNvSpPr txBox="1"/>
          <p:nvPr/>
        </p:nvSpPr>
        <p:spPr>
          <a:xfrm>
            <a:off x="3921060" y="4290242"/>
            <a:ext cx="36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6" name="TextBox 7">
            <a:extLst>
              <a:ext uri="{FF2B5EF4-FFF2-40B4-BE49-F238E27FC236}">
                <a16:creationId xmlns:a16="http://schemas.microsoft.com/office/drawing/2014/main" id="{47970A58-202C-B6DB-1D5E-B865AC475EF0}"/>
              </a:ext>
            </a:extLst>
          </p:cNvPr>
          <p:cNvSpPr txBox="1"/>
          <p:nvPr/>
        </p:nvSpPr>
        <p:spPr>
          <a:xfrm>
            <a:off x="3648713" y="4283768"/>
            <a:ext cx="36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457" name="TextBox 8">
            <a:extLst>
              <a:ext uri="{FF2B5EF4-FFF2-40B4-BE49-F238E27FC236}">
                <a16:creationId xmlns:a16="http://schemas.microsoft.com/office/drawing/2014/main" id="{7C331F78-BF7B-6D69-65CA-2B34B2D36C68}"/>
              </a:ext>
            </a:extLst>
          </p:cNvPr>
          <p:cNvSpPr txBox="1"/>
          <p:nvPr/>
        </p:nvSpPr>
        <p:spPr>
          <a:xfrm>
            <a:off x="6696635" y="3065193"/>
            <a:ext cx="1910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8024</a:t>
            </a:r>
          </a:p>
        </p:txBody>
      </p:sp>
      <p:sp>
        <p:nvSpPr>
          <p:cNvPr id="458" name="TextBox 9">
            <a:extLst>
              <a:ext uri="{FF2B5EF4-FFF2-40B4-BE49-F238E27FC236}">
                <a16:creationId xmlns:a16="http://schemas.microsoft.com/office/drawing/2014/main" id="{AF4B95F8-190A-D61D-CAFE-541442AA91DB}"/>
              </a:ext>
            </a:extLst>
          </p:cNvPr>
          <p:cNvSpPr txBox="1"/>
          <p:nvPr/>
        </p:nvSpPr>
        <p:spPr>
          <a:xfrm>
            <a:off x="6633404" y="3388166"/>
            <a:ext cx="695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sp>
        <p:nvSpPr>
          <p:cNvPr id="459" name="TextBox 10">
            <a:extLst>
              <a:ext uri="{FF2B5EF4-FFF2-40B4-BE49-F238E27FC236}">
                <a16:creationId xmlns:a16="http://schemas.microsoft.com/office/drawing/2014/main" id="{92BF1174-70C8-215D-8839-24E3E3413600}"/>
              </a:ext>
            </a:extLst>
          </p:cNvPr>
          <p:cNvSpPr txBox="1"/>
          <p:nvPr/>
        </p:nvSpPr>
        <p:spPr>
          <a:xfrm>
            <a:off x="7880492" y="3707831"/>
            <a:ext cx="333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460" name="Straight Connector 4">
            <a:extLst>
              <a:ext uri="{FF2B5EF4-FFF2-40B4-BE49-F238E27FC236}">
                <a16:creationId xmlns:a16="http://schemas.microsoft.com/office/drawing/2014/main" id="{04F05483-F1B0-0640-7B91-15E247341947}"/>
              </a:ext>
            </a:extLst>
          </p:cNvPr>
          <p:cNvCxnSpPr>
            <a:cxnSpLocks/>
          </p:cNvCxnSpPr>
          <p:nvPr/>
        </p:nvCxnSpPr>
        <p:spPr>
          <a:xfrm flipV="1">
            <a:off x="6911303" y="4311344"/>
            <a:ext cx="1440000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xtBox 5">
            <a:extLst>
              <a:ext uri="{FF2B5EF4-FFF2-40B4-BE49-F238E27FC236}">
                <a16:creationId xmlns:a16="http://schemas.microsoft.com/office/drawing/2014/main" id="{B4A4A8A2-7DEF-DCF8-4F86-629A6BA9BF93}"/>
              </a:ext>
            </a:extLst>
          </p:cNvPr>
          <p:cNvSpPr txBox="1"/>
          <p:nvPr/>
        </p:nvSpPr>
        <p:spPr>
          <a:xfrm>
            <a:off x="7922242" y="4342733"/>
            <a:ext cx="33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2" name="TextBox 6">
            <a:extLst>
              <a:ext uri="{FF2B5EF4-FFF2-40B4-BE49-F238E27FC236}">
                <a16:creationId xmlns:a16="http://schemas.microsoft.com/office/drawing/2014/main" id="{18968EE9-F866-D643-CA79-94DD1ECEA36D}"/>
              </a:ext>
            </a:extLst>
          </p:cNvPr>
          <p:cNvSpPr txBox="1"/>
          <p:nvPr/>
        </p:nvSpPr>
        <p:spPr>
          <a:xfrm>
            <a:off x="7656952" y="4349207"/>
            <a:ext cx="35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463" name="TextBox 7">
            <a:extLst>
              <a:ext uri="{FF2B5EF4-FFF2-40B4-BE49-F238E27FC236}">
                <a16:creationId xmlns:a16="http://schemas.microsoft.com/office/drawing/2014/main" id="{25C3082C-23D3-72B8-F154-1087DF0B9467}"/>
              </a:ext>
            </a:extLst>
          </p:cNvPr>
          <p:cNvSpPr txBox="1"/>
          <p:nvPr/>
        </p:nvSpPr>
        <p:spPr>
          <a:xfrm>
            <a:off x="7384605" y="4340636"/>
            <a:ext cx="36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464" name="TextBox 7">
            <a:extLst>
              <a:ext uri="{FF2B5EF4-FFF2-40B4-BE49-F238E27FC236}">
                <a16:creationId xmlns:a16="http://schemas.microsoft.com/office/drawing/2014/main" id="{955DF1CD-EAB0-31B6-938D-062DFED2182A}"/>
              </a:ext>
            </a:extLst>
          </p:cNvPr>
          <p:cNvSpPr txBox="1"/>
          <p:nvPr/>
        </p:nvSpPr>
        <p:spPr>
          <a:xfrm>
            <a:off x="7112258" y="4334162"/>
            <a:ext cx="36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465" name="TextBox 7">
            <a:extLst>
              <a:ext uri="{FF2B5EF4-FFF2-40B4-BE49-F238E27FC236}">
                <a16:creationId xmlns:a16="http://schemas.microsoft.com/office/drawing/2014/main" id="{09564C3F-70BE-FA51-8458-7EDC4EF2A18F}"/>
              </a:ext>
            </a:extLst>
          </p:cNvPr>
          <p:cNvSpPr txBox="1"/>
          <p:nvPr/>
        </p:nvSpPr>
        <p:spPr>
          <a:xfrm>
            <a:off x="6839911" y="4327688"/>
            <a:ext cx="36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67" name="Hộp Văn bản 466">
            <a:extLst>
              <a:ext uri="{FF2B5EF4-FFF2-40B4-BE49-F238E27FC236}">
                <a16:creationId xmlns:a16="http://schemas.microsoft.com/office/drawing/2014/main" id="{EA32B69C-E9A1-ED2F-2DD0-8699B7F6EF24}"/>
              </a:ext>
            </a:extLst>
          </p:cNvPr>
          <p:cNvSpPr txBox="1"/>
          <p:nvPr/>
        </p:nvSpPr>
        <p:spPr>
          <a:xfrm>
            <a:off x="8945257" y="3097375"/>
            <a:ext cx="1555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48560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68" name="Nhóm 467">
            <a:extLst>
              <a:ext uri="{FF2B5EF4-FFF2-40B4-BE49-F238E27FC236}">
                <a16:creationId xmlns:a16="http://schemas.microsoft.com/office/drawing/2014/main" id="{E2FE1252-DC9F-EAF6-EC5C-6A1D2E5CD473}"/>
              </a:ext>
            </a:extLst>
          </p:cNvPr>
          <p:cNvGrpSpPr/>
          <p:nvPr/>
        </p:nvGrpSpPr>
        <p:grpSpPr>
          <a:xfrm>
            <a:off x="10474501" y="3042802"/>
            <a:ext cx="1328425" cy="2913116"/>
            <a:chOff x="3333509" y="2677456"/>
            <a:chExt cx="1328425" cy="2913116"/>
          </a:xfrm>
        </p:grpSpPr>
        <p:cxnSp>
          <p:nvCxnSpPr>
            <p:cNvPr id="469" name="Đường nối Thẳng 468">
              <a:extLst>
                <a:ext uri="{FF2B5EF4-FFF2-40B4-BE49-F238E27FC236}">
                  <a16:creationId xmlns:a16="http://schemas.microsoft.com/office/drawing/2014/main" id="{5855E139-B8BA-8E72-BB89-FE71D3FE8EB6}"/>
                </a:ext>
              </a:extLst>
            </p:cNvPr>
            <p:cNvCxnSpPr>
              <a:cxnSpLocks/>
            </p:cNvCxnSpPr>
            <p:nvPr/>
          </p:nvCxnSpPr>
          <p:spPr>
            <a:xfrm>
              <a:off x="3333509" y="2677456"/>
              <a:ext cx="0" cy="2913116"/>
            </a:xfrm>
            <a:prstGeom prst="line">
              <a:avLst/>
            </a:prstGeom>
            <a:ln w="38100">
              <a:solidFill>
                <a:srgbClr val="325B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Đường nối Thẳng 469">
              <a:extLst>
                <a:ext uri="{FF2B5EF4-FFF2-40B4-BE49-F238E27FC236}">
                  <a16:creationId xmlns:a16="http://schemas.microsoft.com/office/drawing/2014/main" id="{318F3C3D-8B04-0817-859D-93B55BCF43B5}"/>
                </a:ext>
              </a:extLst>
            </p:cNvPr>
            <p:cNvCxnSpPr>
              <a:cxnSpLocks/>
            </p:cNvCxnSpPr>
            <p:nvPr/>
          </p:nvCxnSpPr>
          <p:spPr>
            <a:xfrm>
              <a:off x="3333509" y="3242879"/>
              <a:ext cx="1328425" cy="0"/>
            </a:xfrm>
            <a:prstGeom prst="line">
              <a:avLst/>
            </a:prstGeom>
            <a:ln w="38100">
              <a:solidFill>
                <a:srgbClr val="325B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Nhóm 470">
            <a:extLst>
              <a:ext uri="{FF2B5EF4-FFF2-40B4-BE49-F238E27FC236}">
                <a16:creationId xmlns:a16="http://schemas.microsoft.com/office/drawing/2014/main" id="{723C3724-BD24-B5B1-9F2E-98EAA082C7F9}"/>
              </a:ext>
            </a:extLst>
          </p:cNvPr>
          <p:cNvGrpSpPr/>
          <p:nvPr/>
        </p:nvGrpSpPr>
        <p:grpSpPr>
          <a:xfrm>
            <a:off x="9178599" y="3635014"/>
            <a:ext cx="1193366" cy="2098557"/>
            <a:chOff x="1915097" y="3134187"/>
            <a:chExt cx="1193366" cy="2098557"/>
          </a:xfrm>
        </p:grpSpPr>
        <p:sp>
          <p:nvSpPr>
            <p:cNvPr id="472" name="Hộp Văn bản 471">
              <a:extLst>
                <a:ext uri="{FF2B5EF4-FFF2-40B4-BE49-F238E27FC236}">
                  <a16:creationId xmlns:a16="http://schemas.microsoft.com/office/drawing/2014/main" id="{CC3800E2-5D0B-5FC1-DB54-ACBBA0942B0A}"/>
                </a:ext>
              </a:extLst>
            </p:cNvPr>
            <p:cNvSpPr txBox="1"/>
            <p:nvPr/>
          </p:nvSpPr>
          <p:spPr>
            <a:xfrm>
              <a:off x="1915097" y="3134187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3" name="Hộp Văn bản 472">
              <a:extLst>
                <a:ext uri="{FF2B5EF4-FFF2-40B4-BE49-F238E27FC236}">
                  <a16:creationId xmlns:a16="http://schemas.microsoft.com/office/drawing/2014/main" id="{4B7B8BB8-FA44-715C-44DB-ED54DA509407}"/>
                </a:ext>
              </a:extLst>
            </p:cNvPr>
            <p:cNvSpPr txBox="1"/>
            <p:nvPr/>
          </p:nvSpPr>
          <p:spPr>
            <a:xfrm>
              <a:off x="2177685" y="3135310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4" name="Hộp Văn bản 473">
              <a:extLst>
                <a:ext uri="{FF2B5EF4-FFF2-40B4-BE49-F238E27FC236}">
                  <a16:creationId xmlns:a16="http://schemas.microsoft.com/office/drawing/2014/main" id="{5C28DAA5-679E-2F3D-E898-9CD701EC1BB3}"/>
                </a:ext>
              </a:extLst>
            </p:cNvPr>
            <p:cNvSpPr txBox="1"/>
            <p:nvPr/>
          </p:nvSpPr>
          <p:spPr>
            <a:xfrm>
              <a:off x="2134814" y="3606121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5" name="Hộp Văn bản 474">
              <a:extLst>
                <a:ext uri="{FF2B5EF4-FFF2-40B4-BE49-F238E27FC236}">
                  <a16:creationId xmlns:a16="http://schemas.microsoft.com/office/drawing/2014/main" id="{7528C2D0-8C67-08B8-7635-8FD559CCF2AB}"/>
                </a:ext>
              </a:extLst>
            </p:cNvPr>
            <p:cNvSpPr txBox="1"/>
            <p:nvPr/>
          </p:nvSpPr>
          <p:spPr>
            <a:xfrm>
              <a:off x="2394995" y="3599118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6" name="Hộp Văn bản 475">
              <a:extLst>
                <a:ext uri="{FF2B5EF4-FFF2-40B4-BE49-F238E27FC236}">
                  <a16:creationId xmlns:a16="http://schemas.microsoft.com/office/drawing/2014/main" id="{22A354D7-0290-5D59-72EF-3B93AC910784}"/>
                </a:ext>
              </a:extLst>
            </p:cNvPr>
            <p:cNvSpPr txBox="1"/>
            <p:nvPr/>
          </p:nvSpPr>
          <p:spPr>
            <a:xfrm>
              <a:off x="2394995" y="4125341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7" name="Hộp Văn bản 476">
              <a:extLst>
                <a:ext uri="{FF2B5EF4-FFF2-40B4-BE49-F238E27FC236}">
                  <a16:creationId xmlns:a16="http://schemas.microsoft.com/office/drawing/2014/main" id="{745E27E4-69DD-9728-38D5-6EF131E285F5}"/>
                </a:ext>
              </a:extLst>
            </p:cNvPr>
            <p:cNvSpPr txBox="1"/>
            <p:nvPr/>
          </p:nvSpPr>
          <p:spPr>
            <a:xfrm>
              <a:off x="2649683" y="4133193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8" name="Hộp Văn bản 477">
              <a:extLst>
                <a:ext uri="{FF2B5EF4-FFF2-40B4-BE49-F238E27FC236}">
                  <a16:creationId xmlns:a16="http://schemas.microsoft.com/office/drawing/2014/main" id="{CF882634-E561-4401-044E-549E0956F3BB}"/>
                </a:ext>
              </a:extLst>
            </p:cNvPr>
            <p:cNvSpPr txBox="1"/>
            <p:nvPr/>
          </p:nvSpPr>
          <p:spPr>
            <a:xfrm>
              <a:off x="2638365" y="4586413"/>
              <a:ext cx="458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79" name="Hộp Văn bản 478">
            <a:extLst>
              <a:ext uri="{FF2B5EF4-FFF2-40B4-BE49-F238E27FC236}">
                <a16:creationId xmlns:a16="http://schemas.microsoft.com/office/drawing/2014/main" id="{0955BA6B-5F2F-FF4B-EB3E-739B39CF8380}"/>
              </a:ext>
            </a:extLst>
          </p:cNvPr>
          <p:cNvSpPr txBox="1"/>
          <p:nvPr/>
        </p:nvSpPr>
        <p:spPr>
          <a:xfrm>
            <a:off x="10608513" y="3017817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9" name="Hộp Văn bản 268">
            <a:extLst>
              <a:ext uri="{FF2B5EF4-FFF2-40B4-BE49-F238E27FC236}">
                <a16:creationId xmlns:a16="http://schemas.microsoft.com/office/drawing/2014/main" id="{675E2743-A0E9-3E94-D835-80282422D5BD}"/>
              </a:ext>
            </a:extLst>
          </p:cNvPr>
          <p:cNvSpPr txBox="1"/>
          <p:nvPr/>
        </p:nvSpPr>
        <p:spPr>
          <a:xfrm>
            <a:off x="10443726" y="3640013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36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0" name="Hộp Văn bản 269">
            <a:extLst>
              <a:ext uri="{FF2B5EF4-FFF2-40B4-BE49-F238E27FC236}">
                <a16:creationId xmlns:a16="http://schemas.microsoft.com/office/drawing/2014/main" id="{2C3BCB64-68D4-9404-FF65-35C84A8356FB}"/>
              </a:ext>
            </a:extLst>
          </p:cNvPr>
          <p:cNvSpPr txBox="1"/>
          <p:nvPr/>
        </p:nvSpPr>
        <p:spPr>
          <a:xfrm>
            <a:off x="10837226" y="3640012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vi-VN" sz="36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1" name="Hộp Văn bản 270">
            <a:extLst>
              <a:ext uri="{FF2B5EF4-FFF2-40B4-BE49-F238E27FC236}">
                <a16:creationId xmlns:a16="http://schemas.microsoft.com/office/drawing/2014/main" id="{70B887D6-2BB5-D782-70C2-52BFBCAFDA04}"/>
              </a:ext>
            </a:extLst>
          </p:cNvPr>
          <p:cNvSpPr txBox="1"/>
          <p:nvPr/>
        </p:nvSpPr>
        <p:spPr>
          <a:xfrm>
            <a:off x="11100176" y="3640011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2" name="Hộp Văn bản 271">
            <a:extLst>
              <a:ext uri="{FF2B5EF4-FFF2-40B4-BE49-F238E27FC236}">
                <a16:creationId xmlns:a16="http://schemas.microsoft.com/office/drawing/2014/main" id="{39EBC3DB-006D-6EBF-0AF8-928B9F978135}"/>
              </a:ext>
            </a:extLst>
          </p:cNvPr>
          <p:cNvSpPr txBox="1"/>
          <p:nvPr/>
        </p:nvSpPr>
        <p:spPr>
          <a:xfrm>
            <a:off x="11344146" y="3640009"/>
            <a:ext cx="458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40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38" grpId="0"/>
      <p:bldP spid="239" grpId="0"/>
      <p:bldP spid="240" grpId="0"/>
      <p:bldP spid="241" grpId="0"/>
      <p:bldP spid="242" grpId="0"/>
      <p:bldP spid="244" grpId="0"/>
      <p:bldP spid="449" grpId="0"/>
      <p:bldP spid="450" grpId="0"/>
      <p:bldP spid="452" grpId="0"/>
      <p:bldP spid="453" grpId="0"/>
      <p:bldP spid="454" grpId="0"/>
      <p:bldP spid="455" grpId="0"/>
      <p:bldP spid="456" grpId="0"/>
      <p:bldP spid="457" grpId="0"/>
      <p:bldP spid="458" grpId="0"/>
      <p:bldP spid="459" grpId="0"/>
      <p:bldP spid="461" grpId="0"/>
      <p:bldP spid="462" grpId="0"/>
      <p:bldP spid="463" grpId="0"/>
      <p:bldP spid="464" grpId="0"/>
      <p:bldP spid="465" grpId="0"/>
      <p:bldP spid="467" grpId="0"/>
      <p:bldP spid="479" grpId="0"/>
      <p:bldP spid="269" grpId="0"/>
      <p:bldP spid="270" grpId="0"/>
      <p:bldP spid="271" grpId="0"/>
      <p:bldP spid="2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1768" y="3740635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5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967 L 0.01406 -0.01967 C 0.0138 -0.02569 0.01367 -0.03148 0.01328 -0.0375 C 0.01315 -0.04213 0.0125 -0.04653 0.01263 -0.05116 C 0.01276 -0.06342 0.01354 -0.07569 0.01406 -0.08773 C 0.01446 -0.09444 0.01511 -0.09907 0.01563 -0.10555 C 0.01615 -0.11273 0.01654 -0.12014 0.01719 -0.12731 C 0.01745 -0.13055 0.01771 -0.13356 0.01797 -0.1368 C 0.01823 -0.14213 0.01849 -0.14768 0.01875 -0.15324 C 0.01823 -0.16528 0.01784 -0.17754 0.01719 -0.18981 C 0.01693 -0.19444 0.01589 -0.19884 0.01563 -0.20347 C 0.01511 -0.21389 0.01524 -0.2243 0.01485 -0.23472 C 0.01446 -0.24606 0.01419 -0.2493 0.01328 -0.25926 C 0.01354 -0.2706 0.01367 -0.28194 0.01406 -0.29329 C 0.01419 -0.29699 0.01459 -0.30046 0.01485 -0.30417 C 0.01511 -0.30833 0.01537 -0.31227 0.01563 -0.31643 C 0.01589 -0.33588 0.01576 -0.35532 0.01641 -0.375 C 0.01654 -0.37917 0.01732 -0.3831 0.01797 -0.38704 C 0.01992 -0.40185 0.01849 -0.39167 0.02097 -0.40208 C 0.02136 -0.40347 0.02149 -0.40486 0.02175 -0.40625 C 0.02292 -0.41111 0.02331 -0.41157 0.02474 -0.41574 C 0.0263 -0.42616 0.02461 -0.4162 0.02787 -0.42801 C 0.02826 -0.42917 0.02826 -0.43079 0.02865 -0.43194 C 0.02956 -0.43495 0.03112 -0.43704 0.03164 -0.44028 C 0.0319 -0.44167 0.03203 -0.44305 0.03242 -0.44421 C 0.03412 -0.44861 0.03724 -0.45092 0.03933 -0.4537 C 0.04024 -0.45509 0.04076 -0.45671 0.04167 -0.45787 C 0.04258 -0.45903 0.04375 -0.45949 0.04466 -0.46065 C 0.04544 -0.46134 0.0461 -0.4625 0.04701 -0.46342 C 0.04818 -0.46435 0.04961 -0.46504 0.05078 -0.46597 C 0.05716 -0.47106 0.05013 -0.4669 0.05925 -0.47153 C 0.06003 -0.47245 0.06068 -0.47361 0.06146 -0.4743 C 0.0625 -0.475 0.06354 -0.47546 0.06459 -0.47546 C 0.07071 -0.47546 0.07683 -0.47477 0.08294 -0.4743 C 0.09558 -0.47037 0.07683 -0.47592 0.09518 -0.47153 C 0.09649 -0.47129 0.09766 -0.4706 0.09896 -0.47014 C 0.10352 -0.4662 0.10091 -0.46805 0.10664 -0.46458 L 0.10886 -0.46342 L 0.1112 -0.46204 C 0.11315 -0.45856 0.11211 -0.45972 0.11433 -0.45787 " pathEditMode="relative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76980" y="381653"/>
            <a:ext cx="1815408" cy="1460219"/>
          </a:xfrm>
          <a:prstGeom prst="rect">
            <a:avLst/>
          </a:prstGeom>
        </p:spPr>
      </p:pic>
      <p:sp>
        <p:nvSpPr>
          <p:cNvPr id="4" name="文本框 18">
            <a:extLst>
              <a:ext uri="{FF2B5EF4-FFF2-40B4-BE49-F238E27FC236}">
                <a16:creationId xmlns:a16="http://schemas.microsoft.com/office/drawing/2014/main" id="{0E1F2991-6A27-6D96-2D47-E60154315837}"/>
              </a:ext>
            </a:extLst>
          </p:cNvPr>
          <p:cNvSpPr txBox="1"/>
          <p:nvPr/>
        </p:nvSpPr>
        <p:spPr>
          <a:xfrm>
            <a:off x="2659002" y="471163"/>
            <a:ext cx="6999495" cy="1047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altLang="zh-CN" sz="48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Tính</a:t>
            </a:r>
            <a:r>
              <a:rPr lang="en-US" altLang="zh-CN" sz="48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giá</a:t>
            </a:r>
            <a:r>
              <a:rPr lang="en-US" altLang="zh-CN" sz="48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trị</a:t>
            </a:r>
            <a:r>
              <a:rPr lang="en-US" altLang="zh-CN" sz="48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của</a:t>
            </a:r>
            <a:r>
              <a:rPr lang="en-US" altLang="zh-CN" sz="48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biểu</a:t>
            </a:r>
            <a:r>
              <a:rPr lang="en-US" altLang="zh-CN" sz="48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48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thức</a:t>
            </a:r>
            <a:r>
              <a:rPr lang="en-US" altLang="zh-CN" sz="48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:</a:t>
            </a:r>
            <a:endParaRPr lang="zh-CN" altLang="en-US" sz="4800" b="1" dirty="0">
              <a:ln w="19050">
                <a:solidFill>
                  <a:srgbClr val="FFD279"/>
                </a:solidFill>
              </a:ln>
              <a:solidFill>
                <a:srgbClr val="325B87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25400" dir="2700000" algn="tl">
                  <a:srgbClr val="1A7DF1">
                    <a:alpha val="43137"/>
                  </a:srgbClr>
                </a:outerShdw>
              </a:effectLst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+mn-ea"/>
            </a:endParaRPr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7A691FA9-AC6B-87DC-9575-1CE50D7F2F4F}"/>
              </a:ext>
            </a:extLst>
          </p:cNvPr>
          <p:cNvGrpSpPr/>
          <p:nvPr/>
        </p:nvGrpSpPr>
        <p:grpSpPr>
          <a:xfrm>
            <a:off x="5958477" y="2055373"/>
            <a:ext cx="5031571" cy="1405173"/>
            <a:chOff x="455616" y="2308045"/>
            <a:chExt cx="4266324" cy="2063857"/>
          </a:xfrm>
        </p:grpSpPr>
        <p:grpSp>
          <p:nvGrpSpPr>
            <p:cNvPr id="18" name="Đồ họa 18">
              <a:extLst>
                <a:ext uri="{FF2B5EF4-FFF2-40B4-BE49-F238E27FC236}">
                  <a16:creationId xmlns:a16="http://schemas.microsoft.com/office/drawing/2014/main" id="{0594BFB9-6EBA-D829-5175-BF51561BB0D6}"/>
                </a:ext>
              </a:extLst>
            </p:cNvPr>
            <p:cNvGrpSpPr/>
            <p:nvPr/>
          </p:nvGrpSpPr>
          <p:grpSpPr>
            <a:xfrm>
              <a:off x="455616" y="2308045"/>
              <a:ext cx="4266324" cy="2063857"/>
              <a:chOff x="396623" y="2202271"/>
              <a:chExt cx="4266324" cy="2063857"/>
            </a:xfrm>
          </p:grpSpPr>
          <p:grpSp>
            <p:nvGrpSpPr>
              <p:cNvPr id="21" name="Đồ họa 18">
                <a:extLst>
                  <a:ext uri="{FF2B5EF4-FFF2-40B4-BE49-F238E27FC236}">
                    <a16:creationId xmlns:a16="http://schemas.microsoft.com/office/drawing/2014/main" id="{5CC61149-DF37-5158-BAB6-C8B34D6000A9}"/>
                  </a:ext>
                </a:extLst>
              </p:cNvPr>
              <p:cNvGrpSpPr/>
              <p:nvPr/>
            </p:nvGrpSpPr>
            <p:grpSpPr>
              <a:xfrm>
                <a:off x="396623" y="2503650"/>
                <a:ext cx="4266324" cy="1762478"/>
                <a:chOff x="396623" y="2503650"/>
                <a:chExt cx="4266324" cy="1762478"/>
              </a:xfrm>
            </p:grpSpPr>
            <p:sp>
              <p:nvSpPr>
                <p:cNvPr id="25" name="Hình tự do: Hình 24">
                  <a:extLst>
                    <a:ext uri="{FF2B5EF4-FFF2-40B4-BE49-F238E27FC236}">
                      <a16:creationId xmlns:a16="http://schemas.microsoft.com/office/drawing/2014/main" id="{1C6F3743-E8C6-9D29-35F4-1D954ECEC0B0}"/>
                    </a:ext>
                  </a:extLst>
                </p:cNvPr>
                <p:cNvSpPr/>
                <p:nvPr/>
              </p:nvSpPr>
              <p:spPr>
                <a:xfrm>
                  <a:off x="409727" y="2516753"/>
                  <a:ext cx="4240117" cy="1749375"/>
                </a:xfrm>
                <a:custGeom>
                  <a:avLst/>
                  <a:gdLst>
                    <a:gd name="connsiteX0" fmla="*/ 4071314 w 4240117"/>
                    <a:gd name="connsiteY0" fmla="*/ 1345029 h 1345029"/>
                    <a:gd name="connsiteX1" fmla="*/ 168803 w 4240117"/>
                    <a:gd name="connsiteY1" fmla="*/ 1345029 h 1345029"/>
                    <a:gd name="connsiteX2" fmla="*/ 0 w 4240117"/>
                    <a:gd name="connsiteY2" fmla="*/ 1176226 h 1345029"/>
                    <a:gd name="connsiteX3" fmla="*/ 0 w 4240117"/>
                    <a:gd name="connsiteY3" fmla="*/ 168803 h 1345029"/>
                    <a:gd name="connsiteX4" fmla="*/ 168803 w 4240117"/>
                    <a:gd name="connsiteY4" fmla="*/ 0 h 1345029"/>
                    <a:gd name="connsiteX5" fmla="*/ 4071314 w 4240117"/>
                    <a:gd name="connsiteY5" fmla="*/ 0 h 1345029"/>
                    <a:gd name="connsiteX6" fmla="*/ 4240117 w 4240117"/>
                    <a:gd name="connsiteY6" fmla="*/ 168803 h 1345029"/>
                    <a:gd name="connsiteX7" fmla="*/ 4240117 w 4240117"/>
                    <a:gd name="connsiteY7" fmla="*/ 1176226 h 1345029"/>
                    <a:gd name="connsiteX8" fmla="*/ 4071314 w 4240117"/>
                    <a:gd name="connsiteY8" fmla="*/ 1345029 h 134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0117" h="1345029">
                      <a:moveTo>
                        <a:pt x="4071314" y="1345029"/>
                      </a:moveTo>
                      <a:lnTo>
                        <a:pt x="168803" y="1345029"/>
                      </a:lnTo>
                      <a:cubicBezTo>
                        <a:pt x="75537" y="1345029"/>
                        <a:pt x="0" y="1269492"/>
                        <a:pt x="0" y="1176226"/>
                      </a:cubicBezTo>
                      <a:lnTo>
                        <a:pt x="0" y="168803"/>
                      </a:lnTo>
                      <a:cubicBezTo>
                        <a:pt x="0" y="75537"/>
                        <a:pt x="75537" y="0"/>
                        <a:pt x="168803" y="0"/>
                      </a:cubicBezTo>
                      <a:lnTo>
                        <a:pt x="4071314" y="0"/>
                      </a:lnTo>
                      <a:cubicBezTo>
                        <a:pt x="4164580" y="0"/>
                        <a:pt x="4240117" y="75537"/>
                        <a:pt x="4240117" y="168803"/>
                      </a:cubicBezTo>
                      <a:lnTo>
                        <a:pt x="4240117" y="1176226"/>
                      </a:lnTo>
                      <a:cubicBezTo>
                        <a:pt x="4240117" y="1269492"/>
                        <a:pt x="4164580" y="1345029"/>
                        <a:pt x="4071314" y="1345029"/>
                      </a:cubicBezTo>
                      <a:close/>
                    </a:path>
                  </a:pathLst>
                </a:custGeom>
                <a:solidFill>
                  <a:srgbClr val="FDEBD3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 dirty="0"/>
                </a:p>
              </p:txBody>
            </p:sp>
            <p:sp>
              <p:nvSpPr>
                <p:cNvPr id="26" name="Hình tự do: Hình 25">
                  <a:extLst>
                    <a:ext uri="{FF2B5EF4-FFF2-40B4-BE49-F238E27FC236}">
                      <a16:creationId xmlns:a16="http://schemas.microsoft.com/office/drawing/2014/main" id="{9F52C7FD-2324-3FDC-F4BD-7EB963156DEE}"/>
                    </a:ext>
                  </a:extLst>
                </p:cNvPr>
                <p:cNvSpPr/>
                <p:nvPr/>
              </p:nvSpPr>
              <p:spPr>
                <a:xfrm>
                  <a:off x="396623" y="2503650"/>
                  <a:ext cx="4266324" cy="1762478"/>
                </a:xfrm>
                <a:custGeom>
                  <a:avLst/>
                  <a:gdLst>
                    <a:gd name="connsiteX0" fmla="*/ 4084418 w 4266324"/>
                    <a:gd name="connsiteY0" fmla="*/ 1371236 h 1371236"/>
                    <a:gd name="connsiteX1" fmla="*/ 181906 w 4266324"/>
                    <a:gd name="connsiteY1" fmla="*/ 1371236 h 1371236"/>
                    <a:gd name="connsiteX2" fmla="*/ 0 w 4266324"/>
                    <a:gd name="connsiteY2" fmla="*/ 1189330 h 1371236"/>
                    <a:gd name="connsiteX3" fmla="*/ 0 w 4266324"/>
                    <a:gd name="connsiteY3" fmla="*/ 181907 h 1371236"/>
                    <a:gd name="connsiteX4" fmla="*/ 181906 w 4266324"/>
                    <a:gd name="connsiteY4" fmla="*/ 0 h 1371236"/>
                    <a:gd name="connsiteX5" fmla="*/ 4084418 w 4266324"/>
                    <a:gd name="connsiteY5" fmla="*/ 0 h 1371236"/>
                    <a:gd name="connsiteX6" fmla="*/ 4266324 w 4266324"/>
                    <a:gd name="connsiteY6" fmla="*/ 181907 h 1371236"/>
                    <a:gd name="connsiteX7" fmla="*/ 4266324 w 4266324"/>
                    <a:gd name="connsiteY7" fmla="*/ 1189330 h 1371236"/>
                    <a:gd name="connsiteX8" fmla="*/ 4084418 w 4266324"/>
                    <a:gd name="connsiteY8" fmla="*/ 1371236 h 1371236"/>
                    <a:gd name="connsiteX9" fmla="*/ 181906 w 4266324"/>
                    <a:gd name="connsiteY9" fmla="*/ 25436 h 1371236"/>
                    <a:gd name="connsiteX10" fmla="*/ 25436 w 4266324"/>
                    <a:gd name="connsiteY10" fmla="*/ 181907 h 1371236"/>
                    <a:gd name="connsiteX11" fmla="*/ 25436 w 4266324"/>
                    <a:gd name="connsiteY11" fmla="*/ 1189330 h 1371236"/>
                    <a:gd name="connsiteX12" fmla="*/ 181906 w 4266324"/>
                    <a:gd name="connsiteY12" fmla="*/ 1345800 h 1371236"/>
                    <a:gd name="connsiteX13" fmla="*/ 4084418 w 4266324"/>
                    <a:gd name="connsiteY13" fmla="*/ 1345800 h 1371236"/>
                    <a:gd name="connsiteX14" fmla="*/ 4240888 w 4266324"/>
                    <a:gd name="connsiteY14" fmla="*/ 1189330 h 1371236"/>
                    <a:gd name="connsiteX15" fmla="*/ 4240888 w 4266324"/>
                    <a:gd name="connsiteY15" fmla="*/ 181907 h 1371236"/>
                    <a:gd name="connsiteX16" fmla="*/ 4084418 w 4266324"/>
                    <a:gd name="connsiteY16" fmla="*/ 25436 h 1371236"/>
                    <a:gd name="connsiteX17" fmla="*/ 181906 w 4266324"/>
                    <a:gd name="connsiteY17" fmla="*/ 25436 h 1371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66324" h="1371236">
                      <a:moveTo>
                        <a:pt x="4084418" y="1371236"/>
                      </a:moveTo>
                      <a:lnTo>
                        <a:pt x="181906" y="1371236"/>
                      </a:lnTo>
                      <a:cubicBezTo>
                        <a:pt x="81704" y="1371236"/>
                        <a:pt x="0" y="1289532"/>
                        <a:pt x="0" y="1189330"/>
                      </a:cubicBezTo>
                      <a:lnTo>
                        <a:pt x="0" y="181907"/>
                      </a:lnTo>
                      <a:cubicBezTo>
                        <a:pt x="0" y="81704"/>
                        <a:pt x="81704" y="0"/>
                        <a:pt x="181906" y="0"/>
                      </a:cubicBezTo>
                      <a:lnTo>
                        <a:pt x="4084418" y="0"/>
                      </a:lnTo>
                      <a:cubicBezTo>
                        <a:pt x="4184621" y="0"/>
                        <a:pt x="4266324" y="81704"/>
                        <a:pt x="4266324" y="181907"/>
                      </a:cubicBezTo>
                      <a:lnTo>
                        <a:pt x="4266324" y="1189330"/>
                      </a:lnTo>
                      <a:cubicBezTo>
                        <a:pt x="4266324" y="1289532"/>
                        <a:pt x="4184621" y="1371236"/>
                        <a:pt x="4084418" y="1371236"/>
                      </a:cubicBezTo>
                      <a:close/>
                      <a:moveTo>
                        <a:pt x="181906" y="25436"/>
                      </a:moveTo>
                      <a:cubicBezTo>
                        <a:pt x="95578" y="25436"/>
                        <a:pt x="25436" y="95578"/>
                        <a:pt x="25436" y="181907"/>
                      </a:cubicBezTo>
                      <a:lnTo>
                        <a:pt x="25436" y="1189330"/>
                      </a:lnTo>
                      <a:cubicBezTo>
                        <a:pt x="25436" y="1275658"/>
                        <a:pt x="95578" y="1345800"/>
                        <a:pt x="181906" y="1345800"/>
                      </a:cubicBezTo>
                      <a:lnTo>
                        <a:pt x="4084418" y="1345800"/>
                      </a:lnTo>
                      <a:cubicBezTo>
                        <a:pt x="4170746" y="1345800"/>
                        <a:pt x="4240888" y="1275658"/>
                        <a:pt x="4240888" y="1189330"/>
                      </a:cubicBezTo>
                      <a:lnTo>
                        <a:pt x="4240888" y="181907"/>
                      </a:lnTo>
                      <a:cubicBezTo>
                        <a:pt x="4240888" y="95578"/>
                        <a:pt x="4170746" y="25436"/>
                        <a:pt x="4084418" y="25436"/>
                      </a:cubicBezTo>
                      <a:lnTo>
                        <a:pt x="181906" y="25436"/>
                      </a:lnTo>
                      <a:close/>
                    </a:path>
                  </a:pathLst>
                </a:custGeom>
                <a:solidFill>
                  <a:srgbClr val="33334F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</p:grpSp>
          <p:grpSp>
            <p:nvGrpSpPr>
              <p:cNvPr id="22" name="Đồ họa 18">
                <a:extLst>
                  <a:ext uri="{FF2B5EF4-FFF2-40B4-BE49-F238E27FC236}">
                    <a16:creationId xmlns:a16="http://schemas.microsoft.com/office/drawing/2014/main" id="{AE9A7EC9-56C9-99CA-AD88-C60DFDB660D8}"/>
                  </a:ext>
                </a:extLst>
              </p:cNvPr>
              <p:cNvGrpSpPr/>
              <p:nvPr/>
            </p:nvGrpSpPr>
            <p:grpSpPr>
              <a:xfrm>
                <a:off x="3848222" y="2202271"/>
                <a:ext cx="627423" cy="628194"/>
                <a:chOff x="3848222" y="2202271"/>
                <a:chExt cx="627423" cy="628194"/>
              </a:xfrm>
            </p:grpSpPr>
            <p:sp>
              <p:nvSpPr>
                <p:cNvPr id="23" name="Hình tự do: Hình 22">
                  <a:extLst>
                    <a:ext uri="{FF2B5EF4-FFF2-40B4-BE49-F238E27FC236}">
                      <a16:creationId xmlns:a16="http://schemas.microsoft.com/office/drawing/2014/main" id="{B85EB066-81BF-3A38-9432-FEC86C4CEB4F}"/>
                    </a:ext>
                  </a:extLst>
                </p:cNvPr>
                <p:cNvSpPr/>
                <p:nvPr/>
              </p:nvSpPr>
              <p:spPr>
                <a:xfrm>
                  <a:off x="3885220" y="2239268"/>
                  <a:ext cx="553427" cy="554198"/>
                </a:xfrm>
                <a:custGeom>
                  <a:avLst/>
                  <a:gdLst>
                    <a:gd name="connsiteX0" fmla="*/ 276714 w 553427"/>
                    <a:gd name="connsiteY0" fmla="*/ 0 h 554198"/>
                    <a:gd name="connsiteX1" fmla="*/ 329898 w 553427"/>
                    <a:gd name="connsiteY1" fmla="*/ 149533 h 554198"/>
                    <a:gd name="connsiteX2" fmla="*/ 472495 w 553427"/>
                    <a:gd name="connsiteY2" fmla="*/ 81704 h 554198"/>
                    <a:gd name="connsiteX3" fmla="*/ 404665 w 553427"/>
                    <a:gd name="connsiteY3" fmla="*/ 224300 h 554198"/>
                    <a:gd name="connsiteX4" fmla="*/ 553428 w 553427"/>
                    <a:gd name="connsiteY4" fmla="*/ 277485 h 554198"/>
                    <a:gd name="connsiteX5" fmla="*/ 404665 w 553427"/>
                    <a:gd name="connsiteY5" fmla="*/ 329898 h 554198"/>
                    <a:gd name="connsiteX6" fmla="*/ 472495 w 553427"/>
                    <a:gd name="connsiteY6" fmla="*/ 472495 h 554198"/>
                    <a:gd name="connsiteX7" fmla="*/ 329898 w 553427"/>
                    <a:gd name="connsiteY7" fmla="*/ 404665 h 554198"/>
                    <a:gd name="connsiteX8" fmla="*/ 276714 w 553427"/>
                    <a:gd name="connsiteY8" fmla="*/ 554198 h 554198"/>
                    <a:gd name="connsiteX9" fmla="*/ 224300 w 553427"/>
                    <a:gd name="connsiteY9" fmla="*/ 404665 h 554198"/>
                    <a:gd name="connsiteX10" fmla="*/ 80933 w 553427"/>
                    <a:gd name="connsiteY10" fmla="*/ 472495 h 554198"/>
                    <a:gd name="connsiteX11" fmla="*/ 148762 w 553427"/>
                    <a:gd name="connsiteY11" fmla="*/ 329898 h 554198"/>
                    <a:gd name="connsiteX12" fmla="*/ 0 w 553427"/>
                    <a:gd name="connsiteY12" fmla="*/ 277485 h 554198"/>
                    <a:gd name="connsiteX13" fmla="*/ 148762 w 553427"/>
                    <a:gd name="connsiteY13" fmla="*/ 224300 h 554198"/>
                    <a:gd name="connsiteX14" fmla="*/ 80933 w 553427"/>
                    <a:gd name="connsiteY14" fmla="*/ 81704 h 554198"/>
                    <a:gd name="connsiteX15" fmla="*/ 224300 w 553427"/>
                    <a:gd name="connsiteY15" fmla="*/ 149533 h 55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3427" h="554198">
                      <a:moveTo>
                        <a:pt x="276714" y="0"/>
                      </a:moveTo>
                      <a:lnTo>
                        <a:pt x="329898" y="149533"/>
                      </a:lnTo>
                      <a:lnTo>
                        <a:pt x="472495" y="81704"/>
                      </a:lnTo>
                      <a:lnTo>
                        <a:pt x="404665" y="224300"/>
                      </a:lnTo>
                      <a:lnTo>
                        <a:pt x="553428" y="277485"/>
                      </a:lnTo>
                      <a:lnTo>
                        <a:pt x="404665" y="329898"/>
                      </a:lnTo>
                      <a:lnTo>
                        <a:pt x="472495" y="472495"/>
                      </a:lnTo>
                      <a:lnTo>
                        <a:pt x="329898" y="404665"/>
                      </a:lnTo>
                      <a:lnTo>
                        <a:pt x="276714" y="554198"/>
                      </a:lnTo>
                      <a:lnTo>
                        <a:pt x="224300" y="404665"/>
                      </a:lnTo>
                      <a:lnTo>
                        <a:pt x="80933" y="472495"/>
                      </a:lnTo>
                      <a:lnTo>
                        <a:pt x="148762" y="329898"/>
                      </a:lnTo>
                      <a:lnTo>
                        <a:pt x="0" y="277485"/>
                      </a:lnTo>
                      <a:lnTo>
                        <a:pt x="148762" y="224300"/>
                      </a:lnTo>
                      <a:lnTo>
                        <a:pt x="80933" y="81704"/>
                      </a:lnTo>
                      <a:lnTo>
                        <a:pt x="224300" y="149533"/>
                      </a:lnTo>
                      <a:close/>
                    </a:path>
                  </a:pathLst>
                </a:custGeom>
                <a:solidFill>
                  <a:srgbClr val="FCB003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  <p:sp>
              <p:nvSpPr>
                <p:cNvPr id="24" name="Hình tự do: Hình 23">
                  <a:extLst>
                    <a:ext uri="{FF2B5EF4-FFF2-40B4-BE49-F238E27FC236}">
                      <a16:creationId xmlns:a16="http://schemas.microsoft.com/office/drawing/2014/main" id="{B4FEBCA5-728E-9237-BFA8-93A912C718EB}"/>
                    </a:ext>
                  </a:extLst>
                </p:cNvPr>
                <p:cNvSpPr/>
                <p:nvPr/>
              </p:nvSpPr>
              <p:spPr>
                <a:xfrm>
                  <a:off x="3848222" y="2202271"/>
                  <a:ext cx="627423" cy="628194"/>
                </a:xfrm>
                <a:custGeom>
                  <a:avLst/>
                  <a:gdLst>
                    <a:gd name="connsiteX0" fmla="*/ 313712 w 627423"/>
                    <a:gd name="connsiteY0" fmla="*/ 628194 h 628194"/>
                    <a:gd name="connsiteX1" fmla="*/ 253590 w 627423"/>
                    <a:gd name="connsiteY1" fmla="*/ 459391 h 628194"/>
                    <a:gd name="connsiteX2" fmla="*/ 91724 w 627423"/>
                    <a:gd name="connsiteY2" fmla="*/ 536470 h 628194"/>
                    <a:gd name="connsiteX3" fmla="*/ 168803 w 627423"/>
                    <a:gd name="connsiteY3" fmla="*/ 374604 h 628194"/>
                    <a:gd name="connsiteX4" fmla="*/ 0 w 627423"/>
                    <a:gd name="connsiteY4" fmla="*/ 314482 h 628194"/>
                    <a:gd name="connsiteX5" fmla="*/ 168803 w 627423"/>
                    <a:gd name="connsiteY5" fmla="*/ 254361 h 628194"/>
                    <a:gd name="connsiteX6" fmla="*/ 91724 w 627423"/>
                    <a:gd name="connsiteY6" fmla="*/ 92495 h 628194"/>
                    <a:gd name="connsiteX7" fmla="*/ 253590 w 627423"/>
                    <a:gd name="connsiteY7" fmla="*/ 169574 h 628194"/>
                    <a:gd name="connsiteX8" fmla="*/ 313712 w 627423"/>
                    <a:gd name="connsiteY8" fmla="*/ 0 h 628194"/>
                    <a:gd name="connsiteX9" fmla="*/ 373833 w 627423"/>
                    <a:gd name="connsiteY9" fmla="*/ 168803 h 628194"/>
                    <a:gd name="connsiteX10" fmla="*/ 535699 w 627423"/>
                    <a:gd name="connsiteY10" fmla="*/ 91724 h 628194"/>
                    <a:gd name="connsiteX11" fmla="*/ 458620 w 627423"/>
                    <a:gd name="connsiteY11" fmla="*/ 253590 h 628194"/>
                    <a:gd name="connsiteX12" fmla="*/ 627423 w 627423"/>
                    <a:gd name="connsiteY12" fmla="*/ 313712 h 628194"/>
                    <a:gd name="connsiteX13" fmla="*/ 458620 w 627423"/>
                    <a:gd name="connsiteY13" fmla="*/ 373833 h 628194"/>
                    <a:gd name="connsiteX14" fmla="*/ 535699 w 627423"/>
                    <a:gd name="connsiteY14" fmla="*/ 535699 h 628194"/>
                    <a:gd name="connsiteX15" fmla="*/ 373833 w 627423"/>
                    <a:gd name="connsiteY15" fmla="*/ 458620 h 628194"/>
                    <a:gd name="connsiteX16" fmla="*/ 313712 w 627423"/>
                    <a:gd name="connsiteY16" fmla="*/ 628194 h 628194"/>
                    <a:gd name="connsiteX17" fmla="*/ 268235 w 627423"/>
                    <a:gd name="connsiteY17" fmla="*/ 424706 h 628194"/>
                    <a:gd name="connsiteX18" fmla="*/ 313712 w 627423"/>
                    <a:gd name="connsiteY18" fmla="*/ 553428 h 628194"/>
                    <a:gd name="connsiteX19" fmla="*/ 359189 w 627423"/>
                    <a:gd name="connsiteY19" fmla="*/ 424706 h 628194"/>
                    <a:gd name="connsiteX20" fmla="*/ 482515 w 627423"/>
                    <a:gd name="connsiteY20" fmla="*/ 483286 h 628194"/>
                    <a:gd name="connsiteX21" fmla="*/ 423935 w 627423"/>
                    <a:gd name="connsiteY21" fmla="*/ 359959 h 628194"/>
                    <a:gd name="connsiteX22" fmla="*/ 552657 w 627423"/>
                    <a:gd name="connsiteY22" fmla="*/ 314482 h 628194"/>
                    <a:gd name="connsiteX23" fmla="*/ 423935 w 627423"/>
                    <a:gd name="connsiteY23" fmla="*/ 269006 h 628194"/>
                    <a:gd name="connsiteX24" fmla="*/ 482515 w 627423"/>
                    <a:gd name="connsiteY24" fmla="*/ 145679 h 628194"/>
                    <a:gd name="connsiteX25" fmla="*/ 359189 w 627423"/>
                    <a:gd name="connsiteY25" fmla="*/ 204259 h 628194"/>
                    <a:gd name="connsiteX26" fmla="*/ 313712 w 627423"/>
                    <a:gd name="connsiteY26" fmla="*/ 74767 h 628194"/>
                    <a:gd name="connsiteX27" fmla="*/ 268235 w 627423"/>
                    <a:gd name="connsiteY27" fmla="*/ 203489 h 628194"/>
                    <a:gd name="connsiteX28" fmla="*/ 144909 w 627423"/>
                    <a:gd name="connsiteY28" fmla="*/ 144909 h 628194"/>
                    <a:gd name="connsiteX29" fmla="*/ 203489 w 627423"/>
                    <a:gd name="connsiteY29" fmla="*/ 268235 h 628194"/>
                    <a:gd name="connsiteX30" fmla="*/ 74767 w 627423"/>
                    <a:gd name="connsiteY30" fmla="*/ 314482 h 628194"/>
                    <a:gd name="connsiteX31" fmla="*/ 203489 w 627423"/>
                    <a:gd name="connsiteY31" fmla="*/ 359959 h 628194"/>
                    <a:gd name="connsiteX32" fmla="*/ 144909 w 627423"/>
                    <a:gd name="connsiteY32" fmla="*/ 483286 h 628194"/>
                    <a:gd name="connsiteX33" fmla="*/ 268235 w 627423"/>
                    <a:gd name="connsiteY33" fmla="*/ 424706 h 62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27423" h="628194">
                      <a:moveTo>
                        <a:pt x="313712" y="628194"/>
                      </a:moveTo>
                      <a:lnTo>
                        <a:pt x="253590" y="459391"/>
                      </a:lnTo>
                      <a:lnTo>
                        <a:pt x="91724" y="536470"/>
                      </a:lnTo>
                      <a:lnTo>
                        <a:pt x="168803" y="374604"/>
                      </a:lnTo>
                      <a:lnTo>
                        <a:pt x="0" y="314482"/>
                      </a:lnTo>
                      <a:lnTo>
                        <a:pt x="168803" y="254361"/>
                      </a:lnTo>
                      <a:lnTo>
                        <a:pt x="91724" y="92495"/>
                      </a:lnTo>
                      <a:lnTo>
                        <a:pt x="253590" y="169574"/>
                      </a:lnTo>
                      <a:lnTo>
                        <a:pt x="313712" y="0"/>
                      </a:lnTo>
                      <a:lnTo>
                        <a:pt x="373833" y="168803"/>
                      </a:lnTo>
                      <a:lnTo>
                        <a:pt x="535699" y="91724"/>
                      </a:lnTo>
                      <a:lnTo>
                        <a:pt x="458620" y="253590"/>
                      </a:lnTo>
                      <a:lnTo>
                        <a:pt x="627423" y="313712"/>
                      </a:lnTo>
                      <a:lnTo>
                        <a:pt x="458620" y="373833"/>
                      </a:lnTo>
                      <a:lnTo>
                        <a:pt x="535699" y="535699"/>
                      </a:lnTo>
                      <a:lnTo>
                        <a:pt x="373833" y="458620"/>
                      </a:lnTo>
                      <a:lnTo>
                        <a:pt x="313712" y="628194"/>
                      </a:lnTo>
                      <a:close/>
                      <a:moveTo>
                        <a:pt x="268235" y="424706"/>
                      </a:moveTo>
                      <a:lnTo>
                        <a:pt x="313712" y="553428"/>
                      </a:lnTo>
                      <a:lnTo>
                        <a:pt x="359189" y="424706"/>
                      </a:lnTo>
                      <a:lnTo>
                        <a:pt x="482515" y="483286"/>
                      </a:lnTo>
                      <a:lnTo>
                        <a:pt x="423935" y="359959"/>
                      </a:lnTo>
                      <a:lnTo>
                        <a:pt x="552657" y="314482"/>
                      </a:lnTo>
                      <a:lnTo>
                        <a:pt x="423935" y="269006"/>
                      </a:lnTo>
                      <a:lnTo>
                        <a:pt x="482515" y="145679"/>
                      </a:lnTo>
                      <a:lnTo>
                        <a:pt x="359189" y="204259"/>
                      </a:lnTo>
                      <a:lnTo>
                        <a:pt x="313712" y="74767"/>
                      </a:lnTo>
                      <a:lnTo>
                        <a:pt x="268235" y="203489"/>
                      </a:lnTo>
                      <a:lnTo>
                        <a:pt x="144909" y="144909"/>
                      </a:lnTo>
                      <a:lnTo>
                        <a:pt x="203489" y="268235"/>
                      </a:lnTo>
                      <a:lnTo>
                        <a:pt x="74767" y="314482"/>
                      </a:lnTo>
                      <a:lnTo>
                        <a:pt x="203489" y="359959"/>
                      </a:lnTo>
                      <a:lnTo>
                        <a:pt x="144909" y="483286"/>
                      </a:lnTo>
                      <a:lnTo>
                        <a:pt x="268235" y="424706"/>
                      </a:lnTo>
                      <a:close/>
                    </a:path>
                  </a:pathLst>
                </a:custGeom>
                <a:solidFill>
                  <a:srgbClr val="33334F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</p:grpSp>
        </p:grp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28177508-6C32-A317-966D-DA0D8ABBAC66}"/>
                </a:ext>
              </a:extLst>
            </p:cNvPr>
            <p:cNvSpPr txBox="1"/>
            <p:nvPr/>
          </p:nvSpPr>
          <p:spPr>
            <a:xfrm>
              <a:off x="474120" y="3113957"/>
              <a:ext cx="4181064" cy="657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c) 14 738 + 460 + 3 240</a:t>
              </a:r>
              <a:endParaRPr lang="vi-VN" sz="32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274" name="Nhóm 273">
            <a:extLst>
              <a:ext uri="{FF2B5EF4-FFF2-40B4-BE49-F238E27FC236}">
                <a16:creationId xmlns:a16="http://schemas.microsoft.com/office/drawing/2014/main" id="{C97F4895-9BFC-407D-F677-2496E327F416}"/>
              </a:ext>
            </a:extLst>
          </p:cNvPr>
          <p:cNvGrpSpPr/>
          <p:nvPr/>
        </p:nvGrpSpPr>
        <p:grpSpPr>
          <a:xfrm>
            <a:off x="801774" y="2077695"/>
            <a:ext cx="4125105" cy="1353277"/>
            <a:chOff x="455616" y="2308045"/>
            <a:chExt cx="4266324" cy="2063857"/>
          </a:xfrm>
        </p:grpSpPr>
        <p:grpSp>
          <p:nvGrpSpPr>
            <p:cNvPr id="275" name="Đồ họa 18">
              <a:extLst>
                <a:ext uri="{FF2B5EF4-FFF2-40B4-BE49-F238E27FC236}">
                  <a16:creationId xmlns:a16="http://schemas.microsoft.com/office/drawing/2014/main" id="{14772E28-0F27-76F2-5787-B0DB16FD8C31}"/>
                </a:ext>
              </a:extLst>
            </p:cNvPr>
            <p:cNvGrpSpPr/>
            <p:nvPr/>
          </p:nvGrpSpPr>
          <p:grpSpPr>
            <a:xfrm>
              <a:off x="455616" y="2308045"/>
              <a:ext cx="4266324" cy="2063857"/>
              <a:chOff x="396623" y="2202271"/>
              <a:chExt cx="4266324" cy="2063857"/>
            </a:xfrm>
          </p:grpSpPr>
          <p:grpSp>
            <p:nvGrpSpPr>
              <p:cNvPr id="278" name="Đồ họa 18">
                <a:extLst>
                  <a:ext uri="{FF2B5EF4-FFF2-40B4-BE49-F238E27FC236}">
                    <a16:creationId xmlns:a16="http://schemas.microsoft.com/office/drawing/2014/main" id="{CC52C9F3-8F07-D98E-19A2-CFC1A21F085F}"/>
                  </a:ext>
                </a:extLst>
              </p:cNvPr>
              <p:cNvGrpSpPr/>
              <p:nvPr/>
            </p:nvGrpSpPr>
            <p:grpSpPr>
              <a:xfrm>
                <a:off x="396623" y="2503650"/>
                <a:ext cx="4266324" cy="1762478"/>
                <a:chOff x="396623" y="2503650"/>
                <a:chExt cx="4266324" cy="1762478"/>
              </a:xfrm>
            </p:grpSpPr>
            <p:sp>
              <p:nvSpPr>
                <p:cNvPr id="282" name="Hình tự do: Hình 281">
                  <a:extLst>
                    <a:ext uri="{FF2B5EF4-FFF2-40B4-BE49-F238E27FC236}">
                      <a16:creationId xmlns:a16="http://schemas.microsoft.com/office/drawing/2014/main" id="{5F4C3C77-400D-82BF-A750-65F1827C6FE4}"/>
                    </a:ext>
                  </a:extLst>
                </p:cNvPr>
                <p:cNvSpPr/>
                <p:nvPr/>
              </p:nvSpPr>
              <p:spPr>
                <a:xfrm>
                  <a:off x="409727" y="2516753"/>
                  <a:ext cx="4240117" cy="1749375"/>
                </a:xfrm>
                <a:custGeom>
                  <a:avLst/>
                  <a:gdLst>
                    <a:gd name="connsiteX0" fmla="*/ 4071314 w 4240117"/>
                    <a:gd name="connsiteY0" fmla="*/ 1345029 h 1345029"/>
                    <a:gd name="connsiteX1" fmla="*/ 168803 w 4240117"/>
                    <a:gd name="connsiteY1" fmla="*/ 1345029 h 1345029"/>
                    <a:gd name="connsiteX2" fmla="*/ 0 w 4240117"/>
                    <a:gd name="connsiteY2" fmla="*/ 1176226 h 1345029"/>
                    <a:gd name="connsiteX3" fmla="*/ 0 w 4240117"/>
                    <a:gd name="connsiteY3" fmla="*/ 168803 h 1345029"/>
                    <a:gd name="connsiteX4" fmla="*/ 168803 w 4240117"/>
                    <a:gd name="connsiteY4" fmla="*/ 0 h 1345029"/>
                    <a:gd name="connsiteX5" fmla="*/ 4071314 w 4240117"/>
                    <a:gd name="connsiteY5" fmla="*/ 0 h 1345029"/>
                    <a:gd name="connsiteX6" fmla="*/ 4240117 w 4240117"/>
                    <a:gd name="connsiteY6" fmla="*/ 168803 h 1345029"/>
                    <a:gd name="connsiteX7" fmla="*/ 4240117 w 4240117"/>
                    <a:gd name="connsiteY7" fmla="*/ 1176226 h 1345029"/>
                    <a:gd name="connsiteX8" fmla="*/ 4071314 w 4240117"/>
                    <a:gd name="connsiteY8" fmla="*/ 1345029 h 134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0117" h="1345029">
                      <a:moveTo>
                        <a:pt x="4071314" y="1345029"/>
                      </a:moveTo>
                      <a:lnTo>
                        <a:pt x="168803" y="1345029"/>
                      </a:lnTo>
                      <a:cubicBezTo>
                        <a:pt x="75537" y="1345029"/>
                        <a:pt x="0" y="1269492"/>
                        <a:pt x="0" y="1176226"/>
                      </a:cubicBezTo>
                      <a:lnTo>
                        <a:pt x="0" y="168803"/>
                      </a:lnTo>
                      <a:cubicBezTo>
                        <a:pt x="0" y="75537"/>
                        <a:pt x="75537" y="0"/>
                        <a:pt x="168803" y="0"/>
                      </a:cubicBezTo>
                      <a:lnTo>
                        <a:pt x="4071314" y="0"/>
                      </a:lnTo>
                      <a:cubicBezTo>
                        <a:pt x="4164580" y="0"/>
                        <a:pt x="4240117" y="75537"/>
                        <a:pt x="4240117" y="168803"/>
                      </a:cubicBezTo>
                      <a:lnTo>
                        <a:pt x="4240117" y="1176226"/>
                      </a:lnTo>
                      <a:cubicBezTo>
                        <a:pt x="4240117" y="1269492"/>
                        <a:pt x="4164580" y="1345029"/>
                        <a:pt x="4071314" y="1345029"/>
                      </a:cubicBezTo>
                      <a:close/>
                    </a:path>
                  </a:pathLst>
                </a:custGeom>
                <a:solidFill>
                  <a:srgbClr val="FDEBD3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  <p:sp>
              <p:nvSpPr>
                <p:cNvPr id="283" name="Hình tự do: Hình 282">
                  <a:extLst>
                    <a:ext uri="{FF2B5EF4-FFF2-40B4-BE49-F238E27FC236}">
                      <a16:creationId xmlns:a16="http://schemas.microsoft.com/office/drawing/2014/main" id="{F5904E99-9530-3815-36E5-BD4EBEAA89BD}"/>
                    </a:ext>
                  </a:extLst>
                </p:cNvPr>
                <p:cNvSpPr/>
                <p:nvPr/>
              </p:nvSpPr>
              <p:spPr>
                <a:xfrm>
                  <a:off x="396623" y="2503650"/>
                  <a:ext cx="4266324" cy="1762478"/>
                </a:xfrm>
                <a:custGeom>
                  <a:avLst/>
                  <a:gdLst>
                    <a:gd name="connsiteX0" fmla="*/ 4084418 w 4266324"/>
                    <a:gd name="connsiteY0" fmla="*/ 1371236 h 1371236"/>
                    <a:gd name="connsiteX1" fmla="*/ 181906 w 4266324"/>
                    <a:gd name="connsiteY1" fmla="*/ 1371236 h 1371236"/>
                    <a:gd name="connsiteX2" fmla="*/ 0 w 4266324"/>
                    <a:gd name="connsiteY2" fmla="*/ 1189330 h 1371236"/>
                    <a:gd name="connsiteX3" fmla="*/ 0 w 4266324"/>
                    <a:gd name="connsiteY3" fmla="*/ 181907 h 1371236"/>
                    <a:gd name="connsiteX4" fmla="*/ 181906 w 4266324"/>
                    <a:gd name="connsiteY4" fmla="*/ 0 h 1371236"/>
                    <a:gd name="connsiteX5" fmla="*/ 4084418 w 4266324"/>
                    <a:gd name="connsiteY5" fmla="*/ 0 h 1371236"/>
                    <a:gd name="connsiteX6" fmla="*/ 4266324 w 4266324"/>
                    <a:gd name="connsiteY6" fmla="*/ 181907 h 1371236"/>
                    <a:gd name="connsiteX7" fmla="*/ 4266324 w 4266324"/>
                    <a:gd name="connsiteY7" fmla="*/ 1189330 h 1371236"/>
                    <a:gd name="connsiteX8" fmla="*/ 4084418 w 4266324"/>
                    <a:gd name="connsiteY8" fmla="*/ 1371236 h 1371236"/>
                    <a:gd name="connsiteX9" fmla="*/ 181906 w 4266324"/>
                    <a:gd name="connsiteY9" fmla="*/ 25436 h 1371236"/>
                    <a:gd name="connsiteX10" fmla="*/ 25436 w 4266324"/>
                    <a:gd name="connsiteY10" fmla="*/ 181907 h 1371236"/>
                    <a:gd name="connsiteX11" fmla="*/ 25436 w 4266324"/>
                    <a:gd name="connsiteY11" fmla="*/ 1189330 h 1371236"/>
                    <a:gd name="connsiteX12" fmla="*/ 181906 w 4266324"/>
                    <a:gd name="connsiteY12" fmla="*/ 1345800 h 1371236"/>
                    <a:gd name="connsiteX13" fmla="*/ 4084418 w 4266324"/>
                    <a:gd name="connsiteY13" fmla="*/ 1345800 h 1371236"/>
                    <a:gd name="connsiteX14" fmla="*/ 4240888 w 4266324"/>
                    <a:gd name="connsiteY14" fmla="*/ 1189330 h 1371236"/>
                    <a:gd name="connsiteX15" fmla="*/ 4240888 w 4266324"/>
                    <a:gd name="connsiteY15" fmla="*/ 181907 h 1371236"/>
                    <a:gd name="connsiteX16" fmla="*/ 4084418 w 4266324"/>
                    <a:gd name="connsiteY16" fmla="*/ 25436 h 1371236"/>
                    <a:gd name="connsiteX17" fmla="*/ 181906 w 4266324"/>
                    <a:gd name="connsiteY17" fmla="*/ 25436 h 1371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66324" h="1371236">
                      <a:moveTo>
                        <a:pt x="4084418" y="1371236"/>
                      </a:moveTo>
                      <a:lnTo>
                        <a:pt x="181906" y="1371236"/>
                      </a:lnTo>
                      <a:cubicBezTo>
                        <a:pt x="81704" y="1371236"/>
                        <a:pt x="0" y="1289532"/>
                        <a:pt x="0" y="1189330"/>
                      </a:cubicBezTo>
                      <a:lnTo>
                        <a:pt x="0" y="181907"/>
                      </a:lnTo>
                      <a:cubicBezTo>
                        <a:pt x="0" y="81704"/>
                        <a:pt x="81704" y="0"/>
                        <a:pt x="181906" y="0"/>
                      </a:cubicBezTo>
                      <a:lnTo>
                        <a:pt x="4084418" y="0"/>
                      </a:lnTo>
                      <a:cubicBezTo>
                        <a:pt x="4184621" y="0"/>
                        <a:pt x="4266324" y="81704"/>
                        <a:pt x="4266324" y="181907"/>
                      </a:cubicBezTo>
                      <a:lnTo>
                        <a:pt x="4266324" y="1189330"/>
                      </a:lnTo>
                      <a:cubicBezTo>
                        <a:pt x="4266324" y="1289532"/>
                        <a:pt x="4184621" y="1371236"/>
                        <a:pt x="4084418" y="1371236"/>
                      </a:cubicBezTo>
                      <a:close/>
                      <a:moveTo>
                        <a:pt x="181906" y="25436"/>
                      </a:moveTo>
                      <a:cubicBezTo>
                        <a:pt x="95578" y="25436"/>
                        <a:pt x="25436" y="95578"/>
                        <a:pt x="25436" y="181907"/>
                      </a:cubicBezTo>
                      <a:lnTo>
                        <a:pt x="25436" y="1189330"/>
                      </a:lnTo>
                      <a:cubicBezTo>
                        <a:pt x="25436" y="1275658"/>
                        <a:pt x="95578" y="1345800"/>
                        <a:pt x="181906" y="1345800"/>
                      </a:cubicBezTo>
                      <a:lnTo>
                        <a:pt x="4084418" y="1345800"/>
                      </a:lnTo>
                      <a:cubicBezTo>
                        <a:pt x="4170746" y="1345800"/>
                        <a:pt x="4240888" y="1275658"/>
                        <a:pt x="4240888" y="1189330"/>
                      </a:cubicBezTo>
                      <a:lnTo>
                        <a:pt x="4240888" y="181907"/>
                      </a:lnTo>
                      <a:cubicBezTo>
                        <a:pt x="4240888" y="95578"/>
                        <a:pt x="4170746" y="25436"/>
                        <a:pt x="4084418" y="25436"/>
                      </a:cubicBezTo>
                      <a:lnTo>
                        <a:pt x="181906" y="25436"/>
                      </a:lnTo>
                      <a:close/>
                    </a:path>
                  </a:pathLst>
                </a:custGeom>
                <a:solidFill>
                  <a:srgbClr val="33334F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</p:grpSp>
          <p:grpSp>
            <p:nvGrpSpPr>
              <p:cNvPr id="279" name="Đồ họa 18">
                <a:extLst>
                  <a:ext uri="{FF2B5EF4-FFF2-40B4-BE49-F238E27FC236}">
                    <a16:creationId xmlns:a16="http://schemas.microsoft.com/office/drawing/2014/main" id="{B70C40B3-ED20-44CB-6D18-358DC7537B2F}"/>
                  </a:ext>
                </a:extLst>
              </p:cNvPr>
              <p:cNvGrpSpPr/>
              <p:nvPr/>
            </p:nvGrpSpPr>
            <p:grpSpPr>
              <a:xfrm>
                <a:off x="3848222" y="2202271"/>
                <a:ext cx="627423" cy="628194"/>
                <a:chOff x="3848222" y="2202271"/>
                <a:chExt cx="627423" cy="628194"/>
              </a:xfrm>
            </p:grpSpPr>
            <p:sp>
              <p:nvSpPr>
                <p:cNvPr id="280" name="Hình tự do: Hình 279">
                  <a:extLst>
                    <a:ext uri="{FF2B5EF4-FFF2-40B4-BE49-F238E27FC236}">
                      <a16:creationId xmlns:a16="http://schemas.microsoft.com/office/drawing/2014/main" id="{9F47F6EB-0AAD-6DC6-7875-D3FDBD229586}"/>
                    </a:ext>
                  </a:extLst>
                </p:cNvPr>
                <p:cNvSpPr/>
                <p:nvPr/>
              </p:nvSpPr>
              <p:spPr>
                <a:xfrm>
                  <a:off x="3885220" y="2239268"/>
                  <a:ext cx="553427" cy="554198"/>
                </a:xfrm>
                <a:custGeom>
                  <a:avLst/>
                  <a:gdLst>
                    <a:gd name="connsiteX0" fmla="*/ 276714 w 553427"/>
                    <a:gd name="connsiteY0" fmla="*/ 0 h 554198"/>
                    <a:gd name="connsiteX1" fmla="*/ 329898 w 553427"/>
                    <a:gd name="connsiteY1" fmla="*/ 149533 h 554198"/>
                    <a:gd name="connsiteX2" fmla="*/ 472495 w 553427"/>
                    <a:gd name="connsiteY2" fmla="*/ 81704 h 554198"/>
                    <a:gd name="connsiteX3" fmla="*/ 404665 w 553427"/>
                    <a:gd name="connsiteY3" fmla="*/ 224300 h 554198"/>
                    <a:gd name="connsiteX4" fmla="*/ 553428 w 553427"/>
                    <a:gd name="connsiteY4" fmla="*/ 277485 h 554198"/>
                    <a:gd name="connsiteX5" fmla="*/ 404665 w 553427"/>
                    <a:gd name="connsiteY5" fmla="*/ 329898 h 554198"/>
                    <a:gd name="connsiteX6" fmla="*/ 472495 w 553427"/>
                    <a:gd name="connsiteY6" fmla="*/ 472495 h 554198"/>
                    <a:gd name="connsiteX7" fmla="*/ 329898 w 553427"/>
                    <a:gd name="connsiteY7" fmla="*/ 404665 h 554198"/>
                    <a:gd name="connsiteX8" fmla="*/ 276714 w 553427"/>
                    <a:gd name="connsiteY8" fmla="*/ 554198 h 554198"/>
                    <a:gd name="connsiteX9" fmla="*/ 224300 w 553427"/>
                    <a:gd name="connsiteY9" fmla="*/ 404665 h 554198"/>
                    <a:gd name="connsiteX10" fmla="*/ 80933 w 553427"/>
                    <a:gd name="connsiteY10" fmla="*/ 472495 h 554198"/>
                    <a:gd name="connsiteX11" fmla="*/ 148762 w 553427"/>
                    <a:gd name="connsiteY11" fmla="*/ 329898 h 554198"/>
                    <a:gd name="connsiteX12" fmla="*/ 0 w 553427"/>
                    <a:gd name="connsiteY12" fmla="*/ 277485 h 554198"/>
                    <a:gd name="connsiteX13" fmla="*/ 148762 w 553427"/>
                    <a:gd name="connsiteY13" fmla="*/ 224300 h 554198"/>
                    <a:gd name="connsiteX14" fmla="*/ 80933 w 553427"/>
                    <a:gd name="connsiteY14" fmla="*/ 81704 h 554198"/>
                    <a:gd name="connsiteX15" fmla="*/ 224300 w 553427"/>
                    <a:gd name="connsiteY15" fmla="*/ 149533 h 55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3427" h="554198">
                      <a:moveTo>
                        <a:pt x="276714" y="0"/>
                      </a:moveTo>
                      <a:lnTo>
                        <a:pt x="329898" y="149533"/>
                      </a:lnTo>
                      <a:lnTo>
                        <a:pt x="472495" y="81704"/>
                      </a:lnTo>
                      <a:lnTo>
                        <a:pt x="404665" y="224300"/>
                      </a:lnTo>
                      <a:lnTo>
                        <a:pt x="553428" y="277485"/>
                      </a:lnTo>
                      <a:lnTo>
                        <a:pt x="404665" y="329898"/>
                      </a:lnTo>
                      <a:lnTo>
                        <a:pt x="472495" y="472495"/>
                      </a:lnTo>
                      <a:lnTo>
                        <a:pt x="329898" y="404665"/>
                      </a:lnTo>
                      <a:lnTo>
                        <a:pt x="276714" y="554198"/>
                      </a:lnTo>
                      <a:lnTo>
                        <a:pt x="224300" y="404665"/>
                      </a:lnTo>
                      <a:lnTo>
                        <a:pt x="80933" y="472495"/>
                      </a:lnTo>
                      <a:lnTo>
                        <a:pt x="148762" y="329898"/>
                      </a:lnTo>
                      <a:lnTo>
                        <a:pt x="0" y="277485"/>
                      </a:lnTo>
                      <a:lnTo>
                        <a:pt x="148762" y="224300"/>
                      </a:lnTo>
                      <a:lnTo>
                        <a:pt x="80933" y="81704"/>
                      </a:lnTo>
                      <a:lnTo>
                        <a:pt x="224300" y="149533"/>
                      </a:lnTo>
                      <a:close/>
                    </a:path>
                  </a:pathLst>
                </a:custGeom>
                <a:solidFill>
                  <a:srgbClr val="FCB003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  <p:sp>
              <p:nvSpPr>
                <p:cNvPr id="281" name="Hình tự do: Hình 280">
                  <a:extLst>
                    <a:ext uri="{FF2B5EF4-FFF2-40B4-BE49-F238E27FC236}">
                      <a16:creationId xmlns:a16="http://schemas.microsoft.com/office/drawing/2014/main" id="{E34C0C52-AA30-3987-D175-E8AAC9D00323}"/>
                    </a:ext>
                  </a:extLst>
                </p:cNvPr>
                <p:cNvSpPr/>
                <p:nvPr/>
              </p:nvSpPr>
              <p:spPr>
                <a:xfrm>
                  <a:off x="3848222" y="2202271"/>
                  <a:ext cx="627423" cy="628194"/>
                </a:xfrm>
                <a:custGeom>
                  <a:avLst/>
                  <a:gdLst>
                    <a:gd name="connsiteX0" fmla="*/ 313712 w 627423"/>
                    <a:gd name="connsiteY0" fmla="*/ 628194 h 628194"/>
                    <a:gd name="connsiteX1" fmla="*/ 253590 w 627423"/>
                    <a:gd name="connsiteY1" fmla="*/ 459391 h 628194"/>
                    <a:gd name="connsiteX2" fmla="*/ 91724 w 627423"/>
                    <a:gd name="connsiteY2" fmla="*/ 536470 h 628194"/>
                    <a:gd name="connsiteX3" fmla="*/ 168803 w 627423"/>
                    <a:gd name="connsiteY3" fmla="*/ 374604 h 628194"/>
                    <a:gd name="connsiteX4" fmla="*/ 0 w 627423"/>
                    <a:gd name="connsiteY4" fmla="*/ 314482 h 628194"/>
                    <a:gd name="connsiteX5" fmla="*/ 168803 w 627423"/>
                    <a:gd name="connsiteY5" fmla="*/ 254361 h 628194"/>
                    <a:gd name="connsiteX6" fmla="*/ 91724 w 627423"/>
                    <a:gd name="connsiteY6" fmla="*/ 92495 h 628194"/>
                    <a:gd name="connsiteX7" fmla="*/ 253590 w 627423"/>
                    <a:gd name="connsiteY7" fmla="*/ 169574 h 628194"/>
                    <a:gd name="connsiteX8" fmla="*/ 313712 w 627423"/>
                    <a:gd name="connsiteY8" fmla="*/ 0 h 628194"/>
                    <a:gd name="connsiteX9" fmla="*/ 373833 w 627423"/>
                    <a:gd name="connsiteY9" fmla="*/ 168803 h 628194"/>
                    <a:gd name="connsiteX10" fmla="*/ 535699 w 627423"/>
                    <a:gd name="connsiteY10" fmla="*/ 91724 h 628194"/>
                    <a:gd name="connsiteX11" fmla="*/ 458620 w 627423"/>
                    <a:gd name="connsiteY11" fmla="*/ 253590 h 628194"/>
                    <a:gd name="connsiteX12" fmla="*/ 627423 w 627423"/>
                    <a:gd name="connsiteY12" fmla="*/ 313712 h 628194"/>
                    <a:gd name="connsiteX13" fmla="*/ 458620 w 627423"/>
                    <a:gd name="connsiteY13" fmla="*/ 373833 h 628194"/>
                    <a:gd name="connsiteX14" fmla="*/ 535699 w 627423"/>
                    <a:gd name="connsiteY14" fmla="*/ 535699 h 628194"/>
                    <a:gd name="connsiteX15" fmla="*/ 373833 w 627423"/>
                    <a:gd name="connsiteY15" fmla="*/ 458620 h 628194"/>
                    <a:gd name="connsiteX16" fmla="*/ 313712 w 627423"/>
                    <a:gd name="connsiteY16" fmla="*/ 628194 h 628194"/>
                    <a:gd name="connsiteX17" fmla="*/ 268235 w 627423"/>
                    <a:gd name="connsiteY17" fmla="*/ 424706 h 628194"/>
                    <a:gd name="connsiteX18" fmla="*/ 313712 w 627423"/>
                    <a:gd name="connsiteY18" fmla="*/ 553428 h 628194"/>
                    <a:gd name="connsiteX19" fmla="*/ 359189 w 627423"/>
                    <a:gd name="connsiteY19" fmla="*/ 424706 h 628194"/>
                    <a:gd name="connsiteX20" fmla="*/ 482515 w 627423"/>
                    <a:gd name="connsiteY20" fmla="*/ 483286 h 628194"/>
                    <a:gd name="connsiteX21" fmla="*/ 423935 w 627423"/>
                    <a:gd name="connsiteY21" fmla="*/ 359959 h 628194"/>
                    <a:gd name="connsiteX22" fmla="*/ 552657 w 627423"/>
                    <a:gd name="connsiteY22" fmla="*/ 314482 h 628194"/>
                    <a:gd name="connsiteX23" fmla="*/ 423935 w 627423"/>
                    <a:gd name="connsiteY23" fmla="*/ 269006 h 628194"/>
                    <a:gd name="connsiteX24" fmla="*/ 482515 w 627423"/>
                    <a:gd name="connsiteY24" fmla="*/ 145679 h 628194"/>
                    <a:gd name="connsiteX25" fmla="*/ 359189 w 627423"/>
                    <a:gd name="connsiteY25" fmla="*/ 204259 h 628194"/>
                    <a:gd name="connsiteX26" fmla="*/ 313712 w 627423"/>
                    <a:gd name="connsiteY26" fmla="*/ 74767 h 628194"/>
                    <a:gd name="connsiteX27" fmla="*/ 268235 w 627423"/>
                    <a:gd name="connsiteY27" fmla="*/ 203489 h 628194"/>
                    <a:gd name="connsiteX28" fmla="*/ 144909 w 627423"/>
                    <a:gd name="connsiteY28" fmla="*/ 144909 h 628194"/>
                    <a:gd name="connsiteX29" fmla="*/ 203489 w 627423"/>
                    <a:gd name="connsiteY29" fmla="*/ 268235 h 628194"/>
                    <a:gd name="connsiteX30" fmla="*/ 74767 w 627423"/>
                    <a:gd name="connsiteY30" fmla="*/ 314482 h 628194"/>
                    <a:gd name="connsiteX31" fmla="*/ 203489 w 627423"/>
                    <a:gd name="connsiteY31" fmla="*/ 359959 h 628194"/>
                    <a:gd name="connsiteX32" fmla="*/ 144909 w 627423"/>
                    <a:gd name="connsiteY32" fmla="*/ 483286 h 628194"/>
                    <a:gd name="connsiteX33" fmla="*/ 268235 w 627423"/>
                    <a:gd name="connsiteY33" fmla="*/ 424706 h 62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27423" h="628194">
                      <a:moveTo>
                        <a:pt x="313712" y="628194"/>
                      </a:moveTo>
                      <a:lnTo>
                        <a:pt x="253590" y="459391"/>
                      </a:lnTo>
                      <a:lnTo>
                        <a:pt x="91724" y="536470"/>
                      </a:lnTo>
                      <a:lnTo>
                        <a:pt x="168803" y="374604"/>
                      </a:lnTo>
                      <a:lnTo>
                        <a:pt x="0" y="314482"/>
                      </a:lnTo>
                      <a:lnTo>
                        <a:pt x="168803" y="254361"/>
                      </a:lnTo>
                      <a:lnTo>
                        <a:pt x="91724" y="92495"/>
                      </a:lnTo>
                      <a:lnTo>
                        <a:pt x="253590" y="169574"/>
                      </a:lnTo>
                      <a:lnTo>
                        <a:pt x="313712" y="0"/>
                      </a:lnTo>
                      <a:lnTo>
                        <a:pt x="373833" y="168803"/>
                      </a:lnTo>
                      <a:lnTo>
                        <a:pt x="535699" y="91724"/>
                      </a:lnTo>
                      <a:lnTo>
                        <a:pt x="458620" y="253590"/>
                      </a:lnTo>
                      <a:lnTo>
                        <a:pt x="627423" y="313712"/>
                      </a:lnTo>
                      <a:lnTo>
                        <a:pt x="458620" y="373833"/>
                      </a:lnTo>
                      <a:lnTo>
                        <a:pt x="535699" y="535699"/>
                      </a:lnTo>
                      <a:lnTo>
                        <a:pt x="373833" y="458620"/>
                      </a:lnTo>
                      <a:lnTo>
                        <a:pt x="313712" y="628194"/>
                      </a:lnTo>
                      <a:close/>
                      <a:moveTo>
                        <a:pt x="268235" y="424706"/>
                      </a:moveTo>
                      <a:lnTo>
                        <a:pt x="313712" y="553428"/>
                      </a:lnTo>
                      <a:lnTo>
                        <a:pt x="359189" y="424706"/>
                      </a:lnTo>
                      <a:lnTo>
                        <a:pt x="482515" y="483286"/>
                      </a:lnTo>
                      <a:lnTo>
                        <a:pt x="423935" y="359959"/>
                      </a:lnTo>
                      <a:lnTo>
                        <a:pt x="552657" y="314482"/>
                      </a:lnTo>
                      <a:lnTo>
                        <a:pt x="423935" y="269006"/>
                      </a:lnTo>
                      <a:lnTo>
                        <a:pt x="482515" y="145679"/>
                      </a:lnTo>
                      <a:lnTo>
                        <a:pt x="359189" y="204259"/>
                      </a:lnTo>
                      <a:lnTo>
                        <a:pt x="313712" y="74767"/>
                      </a:lnTo>
                      <a:lnTo>
                        <a:pt x="268235" y="203489"/>
                      </a:lnTo>
                      <a:lnTo>
                        <a:pt x="144909" y="144909"/>
                      </a:lnTo>
                      <a:lnTo>
                        <a:pt x="203489" y="268235"/>
                      </a:lnTo>
                      <a:lnTo>
                        <a:pt x="74767" y="314482"/>
                      </a:lnTo>
                      <a:lnTo>
                        <a:pt x="203489" y="359959"/>
                      </a:lnTo>
                      <a:lnTo>
                        <a:pt x="144909" y="483286"/>
                      </a:lnTo>
                      <a:lnTo>
                        <a:pt x="268235" y="424706"/>
                      </a:lnTo>
                      <a:close/>
                    </a:path>
                  </a:pathLst>
                </a:custGeom>
                <a:solidFill>
                  <a:srgbClr val="33334F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</p:grpSp>
        </p:grpSp>
        <p:sp>
          <p:nvSpPr>
            <p:cNvPr id="276" name="Hộp Văn bản 275">
              <a:extLst>
                <a:ext uri="{FF2B5EF4-FFF2-40B4-BE49-F238E27FC236}">
                  <a16:creationId xmlns:a16="http://schemas.microsoft.com/office/drawing/2014/main" id="{8EED3230-D5D8-E6BC-EE82-B85BD7E2607A}"/>
                </a:ext>
              </a:extLst>
            </p:cNvPr>
            <p:cNvSpPr txBox="1"/>
            <p:nvPr/>
          </p:nvSpPr>
          <p:spPr>
            <a:xfrm>
              <a:off x="533752" y="3139141"/>
              <a:ext cx="4065226" cy="89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a) 7 479 + 3 204 ×x 5</a:t>
              </a:r>
              <a:endParaRPr lang="vi-VN" sz="32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284" name="Nhóm 283">
            <a:extLst>
              <a:ext uri="{FF2B5EF4-FFF2-40B4-BE49-F238E27FC236}">
                <a16:creationId xmlns:a16="http://schemas.microsoft.com/office/drawing/2014/main" id="{96007255-9C34-CE72-905F-15D55264C5FE}"/>
              </a:ext>
            </a:extLst>
          </p:cNvPr>
          <p:cNvGrpSpPr/>
          <p:nvPr/>
        </p:nvGrpSpPr>
        <p:grpSpPr>
          <a:xfrm>
            <a:off x="519339" y="3469579"/>
            <a:ext cx="4801851" cy="1401958"/>
            <a:chOff x="192590" y="2308045"/>
            <a:chExt cx="4690913" cy="2063857"/>
          </a:xfrm>
        </p:grpSpPr>
        <p:grpSp>
          <p:nvGrpSpPr>
            <p:cNvPr id="285" name="Đồ họa 18">
              <a:extLst>
                <a:ext uri="{FF2B5EF4-FFF2-40B4-BE49-F238E27FC236}">
                  <a16:creationId xmlns:a16="http://schemas.microsoft.com/office/drawing/2014/main" id="{EC94B747-C0AC-BABF-66AF-9A848CCB1A35}"/>
                </a:ext>
              </a:extLst>
            </p:cNvPr>
            <p:cNvGrpSpPr/>
            <p:nvPr/>
          </p:nvGrpSpPr>
          <p:grpSpPr>
            <a:xfrm>
              <a:off x="455616" y="2308045"/>
              <a:ext cx="4266324" cy="2063857"/>
              <a:chOff x="396623" y="2202271"/>
              <a:chExt cx="4266324" cy="2063857"/>
            </a:xfrm>
          </p:grpSpPr>
          <p:grpSp>
            <p:nvGrpSpPr>
              <p:cNvPr id="352" name="Đồ họa 18">
                <a:extLst>
                  <a:ext uri="{FF2B5EF4-FFF2-40B4-BE49-F238E27FC236}">
                    <a16:creationId xmlns:a16="http://schemas.microsoft.com/office/drawing/2014/main" id="{E0714E4B-8DBA-F72D-3AD8-2AC792BDBCA5}"/>
                  </a:ext>
                </a:extLst>
              </p:cNvPr>
              <p:cNvGrpSpPr/>
              <p:nvPr/>
            </p:nvGrpSpPr>
            <p:grpSpPr>
              <a:xfrm>
                <a:off x="396623" y="2503650"/>
                <a:ext cx="4266324" cy="1762478"/>
                <a:chOff x="396623" y="2503650"/>
                <a:chExt cx="4266324" cy="1762478"/>
              </a:xfrm>
            </p:grpSpPr>
            <p:sp>
              <p:nvSpPr>
                <p:cNvPr id="356" name="Hình tự do: Hình 355">
                  <a:extLst>
                    <a:ext uri="{FF2B5EF4-FFF2-40B4-BE49-F238E27FC236}">
                      <a16:creationId xmlns:a16="http://schemas.microsoft.com/office/drawing/2014/main" id="{CAC91F03-3D61-AE1A-5038-E1BAF1B50B15}"/>
                    </a:ext>
                  </a:extLst>
                </p:cNvPr>
                <p:cNvSpPr/>
                <p:nvPr/>
              </p:nvSpPr>
              <p:spPr>
                <a:xfrm>
                  <a:off x="409727" y="2516753"/>
                  <a:ext cx="4240117" cy="1749375"/>
                </a:xfrm>
                <a:custGeom>
                  <a:avLst/>
                  <a:gdLst>
                    <a:gd name="connsiteX0" fmla="*/ 4071314 w 4240117"/>
                    <a:gd name="connsiteY0" fmla="*/ 1345029 h 1345029"/>
                    <a:gd name="connsiteX1" fmla="*/ 168803 w 4240117"/>
                    <a:gd name="connsiteY1" fmla="*/ 1345029 h 1345029"/>
                    <a:gd name="connsiteX2" fmla="*/ 0 w 4240117"/>
                    <a:gd name="connsiteY2" fmla="*/ 1176226 h 1345029"/>
                    <a:gd name="connsiteX3" fmla="*/ 0 w 4240117"/>
                    <a:gd name="connsiteY3" fmla="*/ 168803 h 1345029"/>
                    <a:gd name="connsiteX4" fmla="*/ 168803 w 4240117"/>
                    <a:gd name="connsiteY4" fmla="*/ 0 h 1345029"/>
                    <a:gd name="connsiteX5" fmla="*/ 4071314 w 4240117"/>
                    <a:gd name="connsiteY5" fmla="*/ 0 h 1345029"/>
                    <a:gd name="connsiteX6" fmla="*/ 4240117 w 4240117"/>
                    <a:gd name="connsiteY6" fmla="*/ 168803 h 1345029"/>
                    <a:gd name="connsiteX7" fmla="*/ 4240117 w 4240117"/>
                    <a:gd name="connsiteY7" fmla="*/ 1176226 h 1345029"/>
                    <a:gd name="connsiteX8" fmla="*/ 4071314 w 4240117"/>
                    <a:gd name="connsiteY8" fmla="*/ 1345029 h 134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0117" h="1345029">
                      <a:moveTo>
                        <a:pt x="4071314" y="1345029"/>
                      </a:moveTo>
                      <a:lnTo>
                        <a:pt x="168803" y="1345029"/>
                      </a:lnTo>
                      <a:cubicBezTo>
                        <a:pt x="75537" y="1345029"/>
                        <a:pt x="0" y="1269492"/>
                        <a:pt x="0" y="1176226"/>
                      </a:cubicBezTo>
                      <a:lnTo>
                        <a:pt x="0" y="168803"/>
                      </a:lnTo>
                      <a:cubicBezTo>
                        <a:pt x="0" y="75537"/>
                        <a:pt x="75537" y="0"/>
                        <a:pt x="168803" y="0"/>
                      </a:cubicBezTo>
                      <a:lnTo>
                        <a:pt x="4071314" y="0"/>
                      </a:lnTo>
                      <a:cubicBezTo>
                        <a:pt x="4164580" y="0"/>
                        <a:pt x="4240117" y="75537"/>
                        <a:pt x="4240117" y="168803"/>
                      </a:cubicBezTo>
                      <a:lnTo>
                        <a:pt x="4240117" y="1176226"/>
                      </a:lnTo>
                      <a:cubicBezTo>
                        <a:pt x="4240117" y="1269492"/>
                        <a:pt x="4164580" y="1345029"/>
                        <a:pt x="4071314" y="1345029"/>
                      </a:cubicBezTo>
                      <a:close/>
                    </a:path>
                  </a:pathLst>
                </a:custGeom>
                <a:solidFill>
                  <a:srgbClr val="FDEBD3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  <p:sp>
              <p:nvSpPr>
                <p:cNvPr id="357" name="Hình tự do: Hình 356">
                  <a:extLst>
                    <a:ext uri="{FF2B5EF4-FFF2-40B4-BE49-F238E27FC236}">
                      <a16:creationId xmlns:a16="http://schemas.microsoft.com/office/drawing/2014/main" id="{8B5164F8-724C-B180-1DF7-E3BF2C4B0A6C}"/>
                    </a:ext>
                  </a:extLst>
                </p:cNvPr>
                <p:cNvSpPr/>
                <p:nvPr/>
              </p:nvSpPr>
              <p:spPr>
                <a:xfrm>
                  <a:off x="396623" y="2503650"/>
                  <a:ext cx="4266324" cy="1762478"/>
                </a:xfrm>
                <a:custGeom>
                  <a:avLst/>
                  <a:gdLst>
                    <a:gd name="connsiteX0" fmla="*/ 4084418 w 4266324"/>
                    <a:gd name="connsiteY0" fmla="*/ 1371236 h 1371236"/>
                    <a:gd name="connsiteX1" fmla="*/ 181906 w 4266324"/>
                    <a:gd name="connsiteY1" fmla="*/ 1371236 h 1371236"/>
                    <a:gd name="connsiteX2" fmla="*/ 0 w 4266324"/>
                    <a:gd name="connsiteY2" fmla="*/ 1189330 h 1371236"/>
                    <a:gd name="connsiteX3" fmla="*/ 0 w 4266324"/>
                    <a:gd name="connsiteY3" fmla="*/ 181907 h 1371236"/>
                    <a:gd name="connsiteX4" fmla="*/ 181906 w 4266324"/>
                    <a:gd name="connsiteY4" fmla="*/ 0 h 1371236"/>
                    <a:gd name="connsiteX5" fmla="*/ 4084418 w 4266324"/>
                    <a:gd name="connsiteY5" fmla="*/ 0 h 1371236"/>
                    <a:gd name="connsiteX6" fmla="*/ 4266324 w 4266324"/>
                    <a:gd name="connsiteY6" fmla="*/ 181907 h 1371236"/>
                    <a:gd name="connsiteX7" fmla="*/ 4266324 w 4266324"/>
                    <a:gd name="connsiteY7" fmla="*/ 1189330 h 1371236"/>
                    <a:gd name="connsiteX8" fmla="*/ 4084418 w 4266324"/>
                    <a:gd name="connsiteY8" fmla="*/ 1371236 h 1371236"/>
                    <a:gd name="connsiteX9" fmla="*/ 181906 w 4266324"/>
                    <a:gd name="connsiteY9" fmla="*/ 25436 h 1371236"/>
                    <a:gd name="connsiteX10" fmla="*/ 25436 w 4266324"/>
                    <a:gd name="connsiteY10" fmla="*/ 181907 h 1371236"/>
                    <a:gd name="connsiteX11" fmla="*/ 25436 w 4266324"/>
                    <a:gd name="connsiteY11" fmla="*/ 1189330 h 1371236"/>
                    <a:gd name="connsiteX12" fmla="*/ 181906 w 4266324"/>
                    <a:gd name="connsiteY12" fmla="*/ 1345800 h 1371236"/>
                    <a:gd name="connsiteX13" fmla="*/ 4084418 w 4266324"/>
                    <a:gd name="connsiteY13" fmla="*/ 1345800 h 1371236"/>
                    <a:gd name="connsiteX14" fmla="*/ 4240888 w 4266324"/>
                    <a:gd name="connsiteY14" fmla="*/ 1189330 h 1371236"/>
                    <a:gd name="connsiteX15" fmla="*/ 4240888 w 4266324"/>
                    <a:gd name="connsiteY15" fmla="*/ 181907 h 1371236"/>
                    <a:gd name="connsiteX16" fmla="*/ 4084418 w 4266324"/>
                    <a:gd name="connsiteY16" fmla="*/ 25436 h 1371236"/>
                    <a:gd name="connsiteX17" fmla="*/ 181906 w 4266324"/>
                    <a:gd name="connsiteY17" fmla="*/ 25436 h 1371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66324" h="1371236">
                      <a:moveTo>
                        <a:pt x="4084418" y="1371236"/>
                      </a:moveTo>
                      <a:lnTo>
                        <a:pt x="181906" y="1371236"/>
                      </a:lnTo>
                      <a:cubicBezTo>
                        <a:pt x="81704" y="1371236"/>
                        <a:pt x="0" y="1289532"/>
                        <a:pt x="0" y="1189330"/>
                      </a:cubicBezTo>
                      <a:lnTo>
                        <a:pt x="0" y="181907"/>
                      </a:lnTo>
                      <a:cubicBezTo>
                        <a:pt x="0" y="81704"/>
                        <a:pt x="81704" y="0"/>
                        <a:pt x="181906" y="0"/>
                      </a:cubicBezTo>
                      <a:lnTo>
                        <a:pt x="4084418" y="0"/>
                      </a:lnTo>
                      <a:cubicBezTo>
                        <a:pt x="4184621" y="0"/>
                        <a:pt x="4266324" y="81704"/>
                        <a:pt x="4266324" y="181907"/>
                      </a:cubicBezTo>
                      <a:lnTo>
                        <a:pt x="4266324" y="1189330"/>
                      </a:lnTo>
                      <a:cubicBezTo>
                        <a:pt x="4266324" y="1289532"/>
                        <a:pt x="4184621" y="1371236"/>
                        <a:pt x="4084418" y="1371236"/>
                      </a:cubicBezTo>
                      <a:close/>
                      <a:moveTo>
                        <a:pt x="181906" y="25436"/>
                      </a:moveTo>
                      <a:cubicBezTo>
                        <a:pt x="95578" y="25436"/>
                        <a:pt x="25436" y="95578"/>
                        <a:pt x="25436" y="181907"/>
                      </a:cubicBezTo>
                      <a:lnTo>
                        <a:pt x="25436" y="1189330"/>
                      </a:lnTo>
                      <a:cubicBezTo>
                        <a:pt x="25436" y="1275658"/>
                        <a:pt x="95578" y="1345800"/>
                        <a:pt x="181906" y="1345800"/>
                      </a:cubicBezTo>
                      <a:lnTo>
                        <a:pt x="4084418" y="1345800"/>
                      </a:lnTo>
                      <a:cubicBezTo>
                        <a:pt x="4170746" y="1345800"/>
                        <a:pt x="4240888" y="1275658"/>
                        <a:pt x="4240888" y="1189330"/>
                      </a:cubicBezTo>
                      <a:lnTo>
                        <a:pt x="4240888" y="181907"/>
                      </a:lnTo>
                      <a:cubicBezTo>
                        <a:pt x="4240888" y="95578"/>
                        <a:pt x="4170746" y="25436"/>
                        <a:pt x="4084418" y="25436"/>
                      </a:cubicBezTo>
                      <a:lnTo>
                        <a:pt x="181906" y="25436"/>
                      </a:lnTo>
                      <a:close/>
                    </a:path>
                  </a:pathLst>
                </a:custGeom>
                <a:solidFill>
                  <a:srgbClr val="33334F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</p:grpSp>
          <p:grpSp>
            <p:nvGrpSpPr>
              <p:cNvPr id="353" name="Đồ họa 18">
                <a:extLst>
                  <a:ext uri="{FF2B5EF4-FFF2-40B4-BE49-F238E27FC236}">
                    <a16:creationId xmlns:a16="http://schemas.microsoft.com/office/drawing/2014/main" id="{E74CCC53-43D9-5414-3A20-6E8DE3D9DC4D}"/>
                  </a:ext>
                </a:extLst>
              </p:cNvPr>
              <p:cNvGrpSpPr/>
              <p:nvPr/>
            </p:nvGrpSpPr>
            <p:grpSpPr>
              <a:xfrm>
                <a:off x="3848222" y="2202271"/>
                <a:ext cx="627423" cy="628194"/>
                <a:chOff x="3848222" y="2202271"/>
                <a:chExt cx="627423" cy="628194"/>
              </a:xfrm>
            </p:grpSpPr>
            <p:sp>
              <p:nvSpPr>
                <p:cNvPr id="354" name="Hình tự do: Hình 353">
                  <a:extLst>
                    <a:ext uri="{FF2B5EF4-FFF2-40B4-BE49-F238E27FC236}">
                      <a16:creationId xmlns:a16="http://schemas.microsoft.com/office/drawing/2014/main" id="{B475C34D-693A-8576-E632-E77785DF75B9}"/>
                    </a:ext>
                  </a:extLst>
                </p:cNvPr>
                <p:cNvSpPr/>
                <p:nvPr/>
              </p:nvSpPr>
              <p:spPr>
                <a:xfrm>
                  <a:off x="3885220" y="2239268"/>
                  <a:ext cx="553427" cy="554198"/>
                </a:xfrm>
                <a:custGeom>
                  <a:avLst/>
                  <a:gdLst>
                    <a:gd name="connsiteX0" fmla="*/ 276714 w 553427"/>
                    <a:gd name="connsiteY0" fmla="*/ 0 h 554198"/>
                    <a:gd name="connsiteX1" fmla="*/ 329898 w 553427"/>
                    <a:gd name="connsiteY1" fmla="*/ 149533 h 554198"/>
                    <a:gd name="connsiteX2" fmla="*/ 472495 w 553427"/>
                    <a:gd name="connsiteY2" fmla="*/ 81704 h 554198"/>
                    <a:gd name="connsiteX3" fmla="*/ 404665 w 553427"/>
                    <a:gd name="connsiteY3" fmla="*/ 224300 h 554198"/>
                    <a:gd name="connsiteX4" fmla="*/ 553428 w 553427"/>
                    <a:gd name="connsiteY4" fmla="*/ 277485 h 554198"/>
                    <a:gd name="connsiteX5" fmla="*/ 404665 w 553427"/>
                    <a:gd name="connsiteY5" fmla="*/ 329898 h 554198"/>
                    <a:gd name="connsiteX6" fmla="*/ 472495 w 553427"/>
                    <a:gd name="connsiteY6" fmla="*/ 472495 h 554198"/>
                    <a:gd name="connsiteX7" fmla="*/ 329898 w 553427"/>
                    <a:gd name="connsiteY7" fmla="*/ 404665 h 554198"/>
                    <a:gd name="connsiteX8" fmla="*/ 276714 w 553427"/>
                    <a:gd name="connsiteY8" fmla="*/ 554198 h 554198"/>
                    <a:gd name="connsiteX9" fmla="*/ 224300 w 553427"/>
                    <a:gd name="connsiteY9" fmla="*/ 404665 h 554198"/>
                    <a:gd name="connsiteX10" fmla="*/ 80933 w 553427"/>
                    <a:gd name="connsiteY10" fmla="*/ 472495 h 554198"/>
                    <a:gd name="connsiteX11" fmla="*/ 148762 w 553427"/>
                    <a:gd name="connsiteY11" fmla="*/ 329898 h 554198"/>
                    <a:gd name="connsiteX12" fmla="*/ 0 w 553427"/>
                    <a:gd name="connsiteY12" fmla="*/ 277485 h 554198"/>
                    <a:gd name="connsiteX13" fmla="*/ 148762 w 553427"/>
                    <a:gd name="connsiteY13" fmla="*/ 224300 h 554198"/>
                    <a:gd name="connsiteX14" fmla="*/ 80933 w 553427"/>
                    <a:gd name="connsiteY14" fmla="*/ 81704 h 554198"/>
                    <a:gd name="connsiteX15" fmla="*/ 224300 w 553427"/>
                    <a:gd name="connsiteY15" fmla="*/ 149533 h 55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3427" h="554198">
                      <a:moveTo>
                        <a:pt x="276714" y="0"/>
                      </a:moveTo>
                      <a:lnTo>
                        <a:pt x="329898" y="149533"/>
                      </a:lnTo>
                      <a:lnTo>
                        <a:pt x="472495" y="81704"/>
                      </a:lnTo>
                      <a:lnTo>
                        <a:pt x="404665" y="224300"/>
                      </a:lnTo>
                      <a:lnTo>
                        <a:pt x="553428" y="277485"/>
                      </a:lnTo>
                      <a:lnTo>
                        <a:pt x="404665" y="329898"/>
                      </a:lnTo>
                      <a:lnTo>
                        <a:pt x="472495" y="472495"/>
                      </a:lnTo>
                      <a:lnTo>
                        <a:pt x="329898" y="404665"/>
                      </a:lnTo>
                      <a:lnTo>
                        <a:pt x="276714" y="554198"/>
                      </a:lnTo>
                      <a:lnTo>
                        <a:pt x="224300" y="404665"/>
                      </a:lnTo>
                      <a:lnTo>
                        <a:pt x="80933" y="472495"/>
                      </a:lnTo>
                      <a:lnTo>
                        <a:pt x="148762" y="329898"/>
                      </a:lnTo>
                      <a:lnTo>
                        <a:pt x="0" y="277485"/>
                      </a:lnTo>
                      <a:lnTo>
                        <a:pt x="148762" y="224300"/>
                      </a:lnTo>
                      <a:lnTo>
                        <a:pt x="80933" y="81704"/>
                      </a:lnTo>
                      <a:lnTo>
                        <a:pt x="224300" y="149533"/>
                      </a:lnTo>
                      <a:close/>
                    </a:path>
                  </a:pathLst>
                </a:custGeom>
                <a:solidFill>
                  <a:srgbClr val="FCB003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  <p:sp>
              <p:nvSpPr>
                <p:cNvPr id="355" name="Hình tự do: Hình 354">
                  <a:extLst>
                    <a:ext uri="{FF2B5EF4-FFF2-40B4-BE49-F238E27FC236}">
                      <a16:creationId xmlns:a16="http://schemas.microsoft.com/office/drawing/2014/main" id="{739CF412-61D5-BDC9-2AD0-FD9D2622C738}"/>
                    </a:ext>
                  </a:extLst>
                </p:cNvPr>
                <p:cNvSpPr/>
                <p:nvPr/>
              </p:nvSpPr>
              <p:spPr>
                <a:xfrm>
                  <a:off x="3848222" y="2202271"/>
                  <a:ext cx="627423" cy="628194"/>
                </a:xfrm>
                <a:custGeom>
                  <a:avLst/>
                  <a:gdLst>
                    <a:gd name="connsiteX0" fmla="*/ 313712 w 627423"/>
                    <a:gd name="connsiteY0" fmla="*/ 628194 h 628194"/>
                    <a:gd name="connsiteX1" fmla="*/ 253590 w 627423"/>
                    <a:gd name="connsiteY1" fmla="*/ 459391 h 628194"/>
                    <a:gd name="connsiteX2" fmla="*/ 91724 w 627423"/>
                    <a:gd name="connsiteY2" fmla="*/ 536470 h 628194"/>
                    <a:gd name="connsiteX3" fmla="*/ 168803 w 627423"/>
                    <a:gd name="connsiteY3" fmla="*/ 374604 h 628194"/>
                    <a:gd name="connsiteX4" fmla="*/ 0 w 627423"/>
                    <a:gd name="connsiteY4" fmla="*/ 314482 h 628194"/>
                    <a:gd name="connsiteX5" fmla="*/ 168803 w 627423"/>
                    <a:gd name="connsiteY5" fmla="*/ 254361 h 628194"/>
                    <a:gd name="connsiteX6" fmla="*/ 91724 w 627423"/>
                    <a:gd name="connsiteY6" fmla="*/ 92495 h 628194"/>
                    <a:gd name="connsiteX7" fmla="*/ 253590 w 627423"/>
                    <a:gd name="connsiteY7" fmla="*/ 169574 h 628194"/>
                    <a:gd name="connsiteX8" fmla="*/ 313712 w 627423"/>
                    <a:gd name="connsiteY8" fmla="*/ 0 h 628194"/>
                    <a:gd name="connsiteX9" fmla="*/ 373833 w 627423"/>
                    <a:gd name="connsiteY9" fmla="*/ 168803 h 628194"/>
                    <a:gd name="connsiteX10" fmla="*/ 535699 w 627423"/>
                    <a:gd name="connsiteY10" fmla="*/ 91724 h 628194"/>
                    <a:gd name="connsiteX11" fmla="*/ 458620 w 627423"/>
                    <a:gd name="connsiteY11" fmla="*/ 253590 h 628194"/>
                    <a:gd name="connsiteX12" fmla="*/ 627423 w 627423"/>
                    <a:gd name="connsiteY12" fmla="*/ 313712 h 628194"/>
                    <a:gd name="connsiteX13" fmla="*/ 458620 w 627423"/>
                    <a:gd name="connsiteY13" fmla="*/ 373833 h 628194"/>
                    <a:gd name="connsiteX14" fmla="*/ 535699 w 627423"/>
                    <a:gd name="connsiteY14" fmla="*/ 535699 h 628194"/>
                    <a:gd name="connsiteX15" fmla="*/ 373833 w 627423"/>
                    <a:gd name="connsiteY15" fmla="*/ 458620 h 628194"/>
                    <a:gd name="connsiteX16" fmla="*/ 313712 w 627423"/>
                    <a:gd name="connsiteY16" fmla="*/ 628194 h 628194"/>
                    <a:gd name="connsiteX17" fmla="*/ 268235 w 627423"/>
                    <a:gd name="connsiteY17" fmla="*/ 424706 h 628194"/>
                    <a:gd name="connsiteX18" fmla="*/ 313712 w 627423"/>
                    <a:gd name="connsiteY18" fmla="*/ 553428 h 628194"/>
                    <a:gd name="connsiteX19" fmla="*/ 359189 w 627423"/>
                    <a:gd name="connsiteY19" fmla="*/ 424706 h 628194"/>
                    <a:gd name="connsiteX20" fmla="*/ 482515 w 627423"/>
                    <a:gd name="connsiteY20" fmla="*/ 483286 h 628194"/>
                    <a:gd name="connsiteX21" fmla="*/ 423935 w 627423"/>
                    <a:gd name="connsiteY21" fmla="*/ 359959 h 628194"/>
                    <a:gd name="connsiteX22" fmla="*/ 552657 w 627423"/>
                    <a:gd name="connsiteY22" fmla="*/ 314482 h 628194"/>
                    <a:gd name="connsiteX23" fmla="*/ 423935 w 627423"/>
                    <a:gd name="connsiteY23" fmla="*/ 269006 h 628194"/>
                    <a:gd name="connsiteX24" fmla="*/ 482515 w 627423"/>
                    <a:gd name="connsiteY24" fmla="*/ 145679 h 628194"/>
                    <a:gd name="connsiteX25" fmla="*/ 359189 w 627423"/>
                    <a:gd name="connsiteY25" fmla="*/ 204259 h 628194"/>
                    <a:gd name="connsiteX26" fmla="*/ 313712 w 627423"/>
                    <a:gd name="connsiteY26" fmla="*/ 74767 h 628194"/>
                    <a:gd name="connsiteX27" fmla="*/ 268235 w 627423"/>
                    <a:gd name="connsiteY27" fmla="*/ 203489 h 628194"/>
                    <a:gd name="connsiteX28" fmla="*/ 144909 w 627423"/>
                    <a:gd name="connsiteY28" fmla="*/ 144909 h 628194"/>
                    <a:gd name="connsiteX29" fmla="*/ 203489 w 627423"/>
                    <a:gd name="connsiteY29" fmla="*/ 268235 h 628194"/>
                    <a:gd name="connsiteX30" fmla="*/ 74767 w 627423"/>
                    <a:gd name="connsiteY30" fmla="*/ 314482 h 628194"/>
                    <a:gd name="connsiteX31" fmla="*/ 203489 w 627423"/>
                    <a:gd name="connsiteY31" fmla="*/ 359959 h 628194"/>
                    <a:gd name="connsiteX32" fmla="*/ 144909 w 627423"/>
                    <a:gd name="connsiteY32" fmla="*/ 483286 h 628194"/>
                    <a:gd name="connsiteX33" fmla="*/ 268235 w 627423"/>
                    <a:gd name="connsiteY33" fmla="*/ 424706 h 62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27423" h="628194">
                      <a:moveTo>
                        <a:pt x="313712" y="628194"/>
                      </a:moveTo>
                      <a:lnTo>
                        <a:pt x="253590" y="459391"/>
                      </a:lnTo>
                      <a:lnTo>
                        <a:pt x="91724" y="536470"/>
                      </a:lnTo>
                      <a:lnTo>
                        <a:pt x="168803" y="374604"/>
                      </a:lnTo>
                      <a:lnTo>
                        <a:pt x="0" y="314482"/>
                      </a:lnTo>
                      <a:lnTo>
                        <a:pt x="168803" y="254361"/>
                      </a:lnTo>
                      <a:lnTo>
                        <a:pt x="91724" y="92495"/>
                      </a:lnTo>
                      <a:lnTo>
                        <a:pt x="253590" y="169574"/>
                      </a:lnTo>
                      <a:lnTo>
                        <a:pt x="313712" y="0"/>
                      </a:lnTo>
                      <a:lnTo>
                        <a:pt x="373833" y="168803"/>
                      </a:lnTo>
                      <a:lnTo>
                        <a:pt x="535699" y="91724"/>
                      </a:lnTo>
                      <a:lnTo>
                        <a:pt x="458620" y="253590"/>
                      </a:lnTo>
                      <a:lnTo>
                        <a:pt x="627423" y="313712"/>
                      </a:lnTo>
                      <a:lnTo>
                        <a:pt x="458620" y="373833"/>
                      </a:lnTo>
                      <a:lnTo>
                        <a:pt x="535699" y="535699"/>
                      </a:lnTo>
                      <a:lnTo>
                        <a:pt x="373833" y="458620"/>
                      </a:lnTo>
                      <a:lnTo>
                        <a:pt x="313712" y="628194"/>
                      </a:lnTo>
                      <a:close/>
                      <a:moveTo>
                        <a:pt x="268235" y="424706"/>
                      </a:moveTo>
                      <a:lnTo>
                        <a:pt x="313712" y="553428"/>
                      </a:lnTo>
                      <a:lnTo>
                        <a:pt x="359189" y="424706"/>
                      </a:lnTo>
                      <a:lnTo>
                        <a:pt x="482515" y="483286"/>
                      </a:lnTo>
                      <a:lnTo>
                        <a:pt x="423935" y="359959"/>
                      </a:lnTo>
                      <a:lnTo>
                        <a:pt x="552657" y="314482"/>
                      </a:lnTo>
                      <a:lnTo>
                        <a:pt x="423935" y="269006"/>
                      </a:lnTo>
                      <a:lnTo>
                        <a:pt x="482515" y="145679"/>
                      </a:lnTo>
                      <a:lnTo>
                        <a:pt x="359189" y="204259"/>
                      </a:lnTo>
                      <a:lnTo>
                        <a:pt x="313712" y="74767"/>
                      </a:lnTo>
                      <a:lnTo>
                        <a:pt x="268235" y="203489"/>
                      </a:lnTo>
                      <a:lnTo>
                        <a:pt x="144909" y="144909"/>
                      </a:lnTo>
                      <a:lnTo>
                        <a:pt x="203489" y="268235"/>
                      </a:lnTo>
                      <a:lnTo>
                        <a:pt x="74767" y="314482"/>
                      </a:lnTo>
                      <a:lnTo>
                        <a:pt x="203489" y="359959"/>
                      </a:lnTo>
                      <a:lnTo>
                        <a:pt x="144909" y="483286"/>
                      </a:lnTo>
                      <a:lnTo>
                        <a:pt x="268235" y="424706"/>
                      </a:lnTo>
                      <a:close/>
                    </a:path>
                  </a:pathLst>
                </a:custGeom>
                <a:solidFill>
                  <a:srgbClr val="33334F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</p:grpSp>
        </p:grpSp>
        <p:sp>
          <p:nvSpPr>
            <p:cNvPr id="286" name="Hộp Văn bản 285">
              <a:extLst>
                <a:ext uri="{FF2B5EF4-FFF2-40B4-BE49-F238E27FC236}">
                  <a16:creationId xmlns:a16="http://schemas.microsoft.com/office/drawing/2014/main" id="{C2D7FB4E-1D5E-6573-9D00-10EA166CF77A}"/>
                </a:ext>
              </a:extLst>
            </p:cNvPr>
            <p:cNvSpPr txBox="1"/>
            <p:nvPr/>
          </p:nvSpPr>
          <p:spPr>
            <a:xfrm>
              <a:off x="192590" y="3157903"/>
              <a:ext cx="46909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2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b) 24 516 – 64 548 : 3</a:t>
              </a:r>
              <a:endParaRPr lang="vi-VN" sz="32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359" name="Nhóm 358">
            <a:extLst>
              <a:ext uri="{FF2B5EF4-FFF2-40B4-BE49-F238E27FC236}">
                <a16:creationId xmlns:a16="http://schemas.microsoft.com/office/drawing/2014/main" id="{618AD9CE-B569-33AC-476A-DFFF0562D658}"/>
              </a:ext>
            </a:extLst>
          </p:cNvPr>
          <p:cNvGrpSpPr/>
          <p:nvPr/>
        </p:nvGrpSpPr>
        <p:grpSpPr>
          <a:xfrm>
            <a:off x="5988242" y="3460546"/>
            <a:ext cx="5031571" cy="1455777"/>
            <a:chOff x="455616" y="2308045"/>
            <a:chExt cx="4266324" cy="2063857"/>
          </a:xfrm>
        </p:grpSpPr>
        <p:grpSp>
          <p:nvGrpSpPr>
            <p:cNvPr id="360" name="Đồ họa 18">
              <a:extLst>
                <a:ext uri="{FF2B5EF4-FFF2-40B4-BE49-F238E27FC236}">
                  <a16:creationId xmlns:a16="http://schemas.microsoft.com/office/drawing/2014/main" id="{5360E922-7F31-6B0B-E3DE-5DBCBCB78951}"/>
                </a:ext>
              </a:extLst>
            </p:cNvPr>
            <p:cNvGrpSpPr/>
            <p:nvPr/>
          </p:nvGrpSpPr>
          <p:grpSpPr>
            <a:xfrm>
              <a:off x="455616" y="2308045"/>
              <a:ext cx="4266324" cy="2063857"/>
              <a:chOff x="396623" y="2202271"/>
              <a:chExt cx="4266324" cy="2063857"/>
            </a:xfrm>
          </p:grpSpPr>
          <p:grpSp>
            <p:nvGrpSpPr>
              <p:cNvPr id="362" name="Đồ họa 18">
                <a:extLst>
                  <a:ext uri="{FF2B5EF4-FFF2-40B4-BE49-F238E27FC236}">
                    <a16:creationId xmlns:a16="http://schemas.microsoft.com/office/drawing/2014/main" id="{CE24F192-8157-7BC0-3B36-BE255C4D69FE}"/>
                  </a:ext>
                </a:extLst>
              </p:cNvPr>
              <p:cNvGrpSpPr/>
              <p:nvPr/>
            </p:nvGrpSpPr>
            <p:grpSpPr>
              <a:xfrm>
                <a:off x="396623" y="2503650"/>
                <a:ext cx="4266324" cy="1762478"/>
                <a:chOff x="396623" y="2503650"/>
                <a:chExt cx="4266324" cy="1762478"/>
              </a:xfrm>
            </p:grpSpPr>
            <p:sp>
              <p:nvSpPr>
                <p:cNvPr id="367" name="Hình tự do: Hình 366">
                  <a:extLst>
                    <a:ext uri="{FF2B5EF4-FFF2-40B4-BE49-F238E27FC236}">
                      <a16:creationId xmlns:a16="http://schemas.microsoft.com/office/drawing/2014/main" id="{AD1F3E99-4787-1132-5B2D-FFAE66522DBB}"/>
                    </a:ext>
                  </a:extLst>
                </p:cNvPr>
                <p:cNvSpPr/>
                <p:nvPr/>
              </p:nvSpPr>
              <p:spPr>
                <a:xfrm>
                  <a:off x="409727" y="2516753"/>
                  <a:ext cx="4240117" cy="1749375"/>
                </a:xfrm>
                <a:custGeom>
                  <a:avLst/>
                  <a:gdLst>
                    <a:gd name="connsiteX0" fmla="*/ 4071314 w 4240117"/>
                    <a:gd name="connsiteY0" fmla="*/ 1345029 h 1345029"/>
                    <a:gd name="connsiteX1" fmla="*/ 168803 w 4240117"/>
                    <a:gd name="connsiteY1" fmla="*/ 1345029 h 1345029"/>
                    <a:gd name="connsiteX2" fmla="*/ 0 w 4240117"/>
                    <a:gd name="connsiteY2" fmla="*/ 1176226 h 1345029"/>
                    <a:gd name="connsiteX3" fmla="*/ 0 w 4240117"/>
                    <a:gd name="connsiteY3" fmla="*/ 168803 h 1345029"/>
                    <a:gd name="connsiteX4" fmla="*/ 168803 w 4240117"/>
                    <a:gd name="connsiteY4" fmla="*/ 0 h 1345029"/>
                    <a:gd name="connsiteX5" fmla="*/ 4071314 w 4240117"/>
                    <a:gd name="connsiteY5" fmla="*/ 0 h 1345029"/>
                    <a:gd name="connsiteX6" fmla="*/ 4240117 w 4240117"/>
                    <a:gd name="connsiteY6" fmla="*/ 168803 h 1345029"/>
                    <a:gd name="connsiteX7" fmla="*/ 4240117 w 4240117"/>
                    <a:gd name="connsiteY7" fmla="*/ 1176226 h 1345029"/>
                    <a:gd name="connsiteX8" fmla="*/ 4071314 w 4240117"/>
                    <a:gd name="connsiteY8" fmla="*/ 1345029 h 1345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40117" h="1345029">
                      <a:moveTo>
                        <a:pt x="4071314" y="1345029"/>
                      </a:moveTo>
                      <a:lnTo>
                        <a:pt x="168803" y="1345029"/>
                      </a:lnTo>
                      <a:cubicBezTo>
                        <a:pt x="75537" y="1345029"/>
                        <a:pt x="0" y="1269492"/>
                        <a:pt x="0" y="1176226"/>
                      </a:cubicBezTo>
                      <a:lnTo>
                        <a:pt x="0" y="168803"/>
                      </a:lnTo>
                      <a:cubicBezTo>
                        <a:pt x="0" y="75537"/>
                        <a:pt x="75537" y="0"/>
                        <a:pt x="168803" y="0"/>
                      </a:cubicBezTo>
                      <a:lnTo>
                        <a:pt x="4071314" y="0"/>
                      </a:lnTo>
                      <a:cubicBezTo>
                        <a:pt x="4164580" y="0"/>
                        <a:pt x="4240117" y="75537"/>
                        <a:pt x="4240117" y="168803"/>
                      </a:cubicBezTo>
                      <a:lnTo>
                        <a:pt x="4240117" y="1176226"/>
                      </a:lnTo>
                      <a:cubicBezTo>
                        <a:pt x="4240117" y="1269492"/>
                        <a:pt x="4164580" y="1345029"/>
                        <a:pt x="4071314" y="1345029"/>
                      </a:cubicBezTo>
                      <a:close/>
                    </a:path>
                  </a:pathLst>
                </a:custGeom>
                <a:solidFill>
                  <a:srgbClr val="FDEBD3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  <p:sp>
              <p:nvSpPr>
                <p:cNvPr id="368" name="Hình tự do: Hình 367">
                  <a:extLst>
                    <a:ext uri="{FF2B5EF4-FFF2-40B4-BE49-F238E27FC236}">
                      <a16:creationId xmlns:a16="http://schemas.microsoft.com/office/drawing/2014/main" id="{C856EF10-50E2-5D41-8BB3-7616A427307D}"/>
                    </a:ext>
                  </a:extLst>
                </p:cNvPr>
                <p:cNvSpPr/>
                <p:nvPr/>
              </p:nvSpPr>
              <p:spPr>
                <a:xfrm>
                  <a:off x="396623" y="2503650"/>
                  <a:ext cx="4266324" cy="1762478"/>
                </a:xfrm>
                <a:custGeom>
                  <a:avLst/>
                  <a:gdLst>
                    <a:gd name="connsiteX0" fmla="*/ 4084418 w 4266324"/>
                    <a:gd name="connsiteY0" fmla="*/ 1371236 h 1371236"/>
                    <a:gd name="connsiteX1" fmla="*/ 181906 w 4266324"/>
                    <a:gd name="connsiteY1" fmla="*/ 1371236 h 1371236"/>
                    <a:gd name="connsiteX2" fmla="*/ 0 w 4266324"/>
                    <a:gd name="connsiteY2" fmla="*/ 1189330 h 1371236"/>
                    <a:gd name="connsiteX3" fmla="*/ 0 w 4266324"/>
                    <a:gd name="connsiteY3" fmla="*/ 181907 h 1371236"/>
                    <a:gd name="connsiteX4" fmla="*/ 181906 w 4266324"/>
                    <a:gd name="connsiteY4" fmla="*/ 0 h 1371236"/>
                    <a:gd name="connsiteX5" fmla="*/ 4084418 w 4266324"/>
                    <a:gd name="connsiteY5" fmla="*/ 0 h 1371236"/>
                    <a:gd name="connsiteX6" fmla="*/ 4266324 w 4266324"/>
                    <a:gd name="connsiteY6" fmla="*/ 181907 h 1371236"/>
                    <a:gd name="connsiteX7" fmla="*/ 4266324 w 4266324"/>
                    <a:gd name="connsiteY7" fmla="*/ 1189330 h 1371236"/>
                    <a:gd name="connsiteX8" fmla="*/ 4084418 w 4266324"/>
                    <a:gd name="connsiteY8" fmla="*/ 1371236 h 1371236"/>
                    <a:gd name="connsiteX9" fmla="*/ 181906 w 4266324"/>
                    <a:gd name="connsiteY9" fmla="*/ 25436 h 1371236"/>
                    <a:gd name="connsiteX10" fmla="*/ 25436 w 4266324"/>
                    <a:gd name="connsiteY10" fmla="*/ 181907 h 1371236"/>
                    <a:gd name="connsiteX11" fmla="*/ 25436 w 4266324"/>
                    <a:gd name="connsiteY11" fmla="*/ 1189330 h 1371236"/>
                    <a:gd name="connsiteX12" fmla="*/ 181906 w 4266324"/>
                    <a:gd name="connsiteY12" fmla="*/ 1345800 h 1371236"/>
                    <a:gd name="connsiteX13" fmla="*/ 4084418 w 4266324"/>
                    <a:gd name="connsiteY13" fmla="*/ 1345800 h 1371236"/>
                    <a:gd name="connsiteX14" fmla="*/ 4240888 w 4266324"/>
                    <a:gd name="connsiteY14" fmla="*/ 1189330 h 1371236"/>
                    <a:gd name="connsiteX15" fmla="*/ 4240888 w 4266324"/>
                    <a:gd name="connsiteY15" fmla="*/ 181907 h 1371236"/>
                    <a:gd name="connsiteX16" fmla="*/ 4084418 w 4266324"/>
                    <a:gd name="connsiteY16" fmla="*/ 25436 h 1371236"/>
                    <a:gd name="connsiteX17" fmla="*/ 181906 w 4266324"/>
                    <a:gd name="connsiteY17" fmla="*/ 25436 h 1371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266324" h="1371236">
                      <a:moveTo>
                        <a:pt x="4084418" y="1371236"/>
                      </a:moveTo>
                      <a:lnTo>
                        <a:pt x="181906" y="1371236"/>
                      </a:lnTo>
                      <a:cubicBezTo>
                        <a:pt x="81704" y="1371236"/>
                        <a:pt x="0" y="1289532"/>
                        <a:pt x="0" y="1189330"/>
                      </a:cubicBezTo>
                      <a:lnTo>
                        <a:pt x="0" y="181907"/>
                      </a:lnTo>
                      <a:cubicBezTo>
                        <a:pt x="0" y="81704"/>
                        <a:pt x="81704" y="0"/>
                        <a:pt x="181906" y="0"/>
                      </a:cubicBezTo>
                      <a:lnTo>
                        <a:pt x="4084418" y="0"/>
                      </a:lnTo>
                      <a:cubicBezTo>
                        <a:pt x="4184621" y="0"/>
                        <a:pt x="4266324" y="81704"/>
                        <a:pt x="4266324" y="181907"/>
                      </a:cubicBezTo>
                      <a:lnTo>
                        <a:pt x="4266324" y="1189330"/>
                      </a:lnTo>
                      <a:cubicBezTo>
                        <a:pt x="4266324" y="1289532"/>
                        <a:pt x="4184621" y="1371236"/>
                        <a:pt x="4084418" y="1371236"/>
                      </a:cubicBezTo>
                      <a:close/>
                      <a:moveTo>
                        <a:pt x="181906" y="25436"/>
                      </a:moveTo>
                      <a:cubicBezTo>
                        <a:pt x="95578" y="25436"/>
                        <a:pt x="25436" y="95578"/>
                        <a:pt x="25436" y="181907"/>
                      </a:cubicBezTo>
                      <a:lnTo>
                        <a:pt x="25436" y="1189330"/>
                      </a:lnTo>
                      <a:cubicBezTo>
                        <a:pt x="25436" y="1275658"/>
                        <a:pt x="95578" y="1345800"/>
                        <a:pt x="181906" y="1345800"/>
                      </a:cubicBezTo>
                      <a:lnTo>
                        <a:pt x="4084418" y="1345800"/>
                      </a:lnTo>
                      <a:cubicBezTo>
                        <a:pt x="4170746" y="1345800"/>
                        <a:pt x="4240888" y="1275658"/>
                        <a:pt x="4240888" y="1189330"/>
                      </a:cubicBezTo>
                      <a:lnTo>
                        <a:pt x="4240888" y="181907"/>
                      </a:lnTo>
                      <a:cubicBezTo>
                        <a:pt x="4240888" y="95578"/>
                        <a:pt x="4170746" y="25436"/>
                        <a:pt x="4084418" y="25436"/>
                      </a:cubicBezTo>
                      <a:lnTo>
                        <a:pt x="181906" y="25436"/>
                      </a:lnTo>
                      <a:close/>
                    </a:path>
                  </a:pathLst>
                </a:custGeom>
                <a:solidFill>
                  <a:srgbClr val="33334F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</p:grpSp>
          <p:grpSp>
            <p:nvGrpSpPr>
              <p:cNvPr id="363" name="Đồ họa 18">
                <a:extLst>
                  <a:ext uri="{FF2B5EF4-FFF2-40B4-BE49-F238E27FC236}">
                    <a16:creationId xmlns:a16="http://schemas.microsoft.com/office/drawing/2014/main" id="{0A3F4995-6989-332F-A2EE-CC16CB448616}"/>
                  </a:ext>
                </a:extLst>
              </p:cNvPr>
              <p:cNvGrpSpPr/>
              <p:nvPr/>
            </p:nvGrpSpPr>
            <p:grpSpPr>
              <a:xfrm>
                <a:off x="3848222" y="2202271"/>
                <a:ext cx="627423" cy="628194"/>
                <a:chOff x="3848222" y="2202271"/>
                <a:chExt cx="627423" cy="628194"/>
              </a:xfrm>
            </p:grpSpPr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CE74C05A-729B-496C-8AE2-5D5BC05FA560}"/>
                    </a:ext>
                  </a:extLst>
                </p:cNvPr>
                <p:cNvSpPr/>
                <p:nvPr/>
              </p:nvSpPr>
              <p:spPr>
                <a:xfrm>
                  <a:off x="3885220" y="2239268"/>
                  <a:ext cx="553427" cy="554198"/>
                </a:xfrm>
                <a:custGeom>
                  <a:avLst/>
                  <a:gdLst>
                    <a:gd name="connsiteX0" fmla="*/ 276714 w 553427"/>
                    <a:gd name="connsiteY0" fmla="*/ 0 h 554198"/>
                    <a:gd name="connsiteX1" fmla="*/ 329898 w 553427"/>
                    <a:gd name="connsiteY1" fmla="*/ 149533 h 554198"/>
                    <a:gd name="connsiteX2" fmla="*/ 472495 w 553427"/>
                    <a:gd name="connsiteY2" fmla="*/ 81704 h 554198"/>
                    <a:gd name="connsiteX3" fmla="*/ 404665 w 553427"/>
                    <a:gd name="connsiteY3" fmla="*/ 224300 h 554198"/>
                    <a:gd name="connsiteX4" fmla="*/ 553428 w 553427"/>
                    <a:gd name="connsiteY4" fmla="*/ 277485 h 554198"/>
                    <a:gd name="connsiteX5" fmla="*/ 404665 w 553427"/>
                    <a:gd name="connsiteY5" fmla="*/ 329898 h 554198"/>
                    <a:gd name="connsiteX6" fmla="*/ 472495 w 553427"/>
                    <a:gd name="connsiteY6" fmla="*/ 472495 h 554198"/>
                    <a:gd name="connsiteX7" fmla="*/ 329898 w 553427"/>
                    <a:gd name="connsiteY7" fmla="*/ 404665 h 554198"/>
                    <a:gd name="connsiteX8" fmla="*/ 276714 w 553427"/>
                    <a:gd name="connsiteY8" fmla="*/ 554198 h 554198"/>
                    <a:gd name="connsiteX9" fmla="*/ 224300 w 553427"/>
                    <a:gd name="connsiteY9" fmla="*/ 404665 h 554198"/>
                    <a:gd name="connsiteX10" fmla="*/ 80933 w 553427"/>
                    <a:gd name="connsiteY10" fmla="*/ 472495 h 554198"/>
                    <a:gd name="connsiteX11" fmla="*/ 148762 w 553427"/>
                    <a:gd name="connsiteY11" fmla="*/ 329898 h 554198"/>
                    <a:gd name="connsiteX12" fmla="*/ 0 w 553427"/>
                    <a:gd name="connsiteY12" fmla="*/ 277485 h 554198"/>
                    <a:gd name="connsiteX13" fmla="*/ 148762 w 553427"/>
                    <a:gd name="connsiteY13" fmla="*/ 224300 h 554198"/>
                    <a:gd name="connsiteX14" fmla="*/ 80933 w 553427"/>
                    <a:gd name="connsiteY14" fmla="*/ 81704 h 554198"/>
                    <a:gd name="connsiteX15" fmla="*/ 224300 w 553427"/>
                    <a:gd name="connsiteY15" fmla="*/ 149533 h 5541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53427" h="554198">
                      <a:moveTo>
                        <a:pt x="276714" y="0"/>
                      </a:moveTo>
                      <a:lnTo>
                        <a:pt x="329898" y="149533"/>
                      </a:lnTo>
                      <a:lnTo>
                        <a:pt x="472495" y="81704"/>
                      </a:lnTo>
                      <a:lnTo>
                        <a:pt x="404665" y="224300"/>
                      </a:lnTo>
                      <a:lnTo>
                        <a:pt x="553428" y="277485"/>
                      </a:lnTo>
                      <a:lnTo>
                        <a:pt x="404665" y="329898"/>
                      </a:lnTo>
                      <a:lnTo>
                        <a:pt x="472495" y="472495"/>
                      </a:lnTo>
                      <a:lnTo>
                        <a:pt x="329898" y="404665"/>
                      </a:lnTo>
                      <a:lnTo>
                        <a:pt x="276714" y="554198"/>
                      </a:lnTo>
                      <a:lnTo>
                        <a:pt x="224300" y="404665"/>
                      </a:lnTo>
                      <a:lnTo>
                        <a:pt x="80933" y="472495"/>
                      </a:lnTo>
                      <a:lnTo>
                        <a:pt x="148762" y="329898"/>
                      </a:lnTo>
                      <a:lnTo>
                        <a:pt x="0" y="277485"/>
                      </a:lnTo>
                      <a:lnTo>
                        <a:pt x="148762" y="224300"/>
                      </a:lnTo>
                      <a:lnTo>
                        <a:pt x="80933" y="81704"/>
                      </a:lnTo>
                      <a:lnTo>
                        <a:pt x="224300" y="149533"/>
                      </a:lnTo>
                      <a:close/>
                    </a:path>
                  </a:pathLst>
                </a:custGeom>
                <a:solidFill>
                  <a:srgbClr val="FCB003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  <p:sp>
              <p:nvSpPr>
                <p:cNvPr id="366" name="Hình tự do: Hình 365">
                  <a:extLst>
                    <a:ext uri="{FF2B5EF4-FFF2-40B4-BE49-F238E27FC236}">
                      <a16:creationId xmlns:a16="http://schemas.microsoft.com/office/drawing/2014/main" id="{38E61992-D868-310D-BBC0-8D80BCD4F7AB}"/>
                    </a:ext>
                  </a:extLst>
                </p:cNvPr>
                <p:cNvSpPr/>
                <p:nvPr/>
              </p:nvSpPr>
              <p:spPr>
                <a:xfrm>
                  <a:off x="3848222" y="2202271"/>
                  <a:ext cx="627423" cy="628194"/>
                </a:xfrm>
                <a:custGeom>
                  <a:avLst/>
                  <a:gdLst>
                    <a:gd name="connsiteX0" fmla="*/ 313712 w 627423"/>
                    <a:gd name="connsiteY0" fmla="*/ 628194 h 628194"/>
                    <a:gd name="connsiteX1" fmla="*/ 253590 w 627423"/>
                    <a:gd name="connsiteY1" fmla="*/ 459391 h 628194"/>
                    <a:gd name="connsiteX2" fmla="*/ 91724 w 627423"/>
                    <a:gd name="connsiteY2" fmla="*/ 536470 h 628194"/>
                    <a:gd name="connsiteX3" fmla="*/ 168803 w 627423"/>
                    <a:gd name="connsiteY3" fmla="*/ 374604 h 628194"/>
                    <a:gd name="connsiteX4" fmla="*/ 0 w 627423"/>
                    <a:gd name="connsiteY4" fmla="*/ 314482 h 628194"/>
                    <a:gd name="connsiteX5" fmla="*/ 168803 w 627423"/>
                    <a:gd name="connsiteY5" fmla="*/ 254361 h 628194"/>
                    <a:gd name="connsiteX6" fmla="*/ 91724 w 627423"/>
                    <a:gd name="connsiteY6" fmla="*/ 92495 h 628194"/>
                    <a:gd name="connsiteX7" fmla="*/ 253590 w 627423"/>
                    <a:gd name="connsiteY7" fmla="*/ 169574 h 628194"/>
                    <a:gd name="connsiteX8" fmla="*/ 313712 w 627423"/>
                    <a:gd name="connsiteY8" fmla="*/ 0 h 628194"/>
                    <a:gd name="connsiteX9" fmla="*/ 373833 w 627423"/>
                    <a:gd name="connsiteY9" fmla="*/ 168803 h 628194"/>
                    <a:gd name="connsiteX10" fmla="*/ 535699 w 627423"/>
                    <a:gd name="connsiteY10" fmla="*/ 91724 h 628194"/>
                    <a:gd name="connsiteX11" fmla="*/ 458620 w 627423"/>
                    <a:gd name="connsiteY11" fmla="*/ 253590 h 628194"/>
                    <a:gd name="connsiteX12" fmla="*/ 627423 w 627423"/>
                    <a:gd name="connsiteY12" fmla="*/ 313712 h 628194"/>
                    <a:gd name="connsiteX13" fmla="*/ 458620 w 627423"/>
                    <a:gd name="connsiteY13" fmla="*/ 373833 h 628194"/>
                    <a:gd name="connsiteX14" fmla="*/ 535699 w 627423"/>
                    <a:gd name="connsiteY14" fmla="*/ 535699 h 628194"/>
                    <a:gd name="connsiteX15" fmla="*/ 373833 w 627423"/>
                    <a:gd name="connsiteY15" fmla="*/ 458620 h 628194"/>
                    <a:gd name="connsiteX16" fmla="*/ 313712 w 627423"/>
                    <a:gd name="connsiteY16" fmla="*/ 628194 h 628194"/>
                    <a:gd name="connsiteX17" fmla="*/ 268235 w 627423"/>
                    <a:gd name="connsiteY17" fmla="*/ 424706 h 628194"/>
                    <a:gd name="connsiteX18" fmla="*/ 313712 w 627423"/>
                    <a:gd name="connsiteY18" fmla="*/ 553428 h 628194"/>
                    <a:gd name="connsiteX19" fmla="*/ 359189 w 627423"/>
                    <a:gd name="connsiteY19" fmla="*/ 424706 h 628194"/>
                    <a:gd name="connsiteX20" fmla="*/ 482515 w 627423"/>
                    <a:gd name="connsiteY20" fmla="*/ 483286 h 628194"/>
                    <a:gd name="connsiteX21" fmla="*/ 423935 w 627423"/>
                    <a:gd name="connsiteY21" fmla="*/ 359959 h 628194"/>
                    <a:gd name="connsiteX22" fmla="*/ 552657 w 627423"/>
                    <a:gd name="connsiteY22" fmla="*/ 314482 h 628194"/>
                    <a:gd name="connsiteX23" fmla="*/ 423935 w 627423"/>
                    <a:gd name="connsiteY23" fmla="*/ 269006 h 628194"/>
                    <a:gd name="connsiteX24" fmla="*/ 482515 w 627423"/>
                    <a:gd name="connsiteY24" fmla="*/ 145679 h 628194"/>
                    <a:gd name="connsiteX25" fmla="*/ 359189 w 627423"/>
                    <a:gd name="connsiteY25" fmla="*/ 204259 h 628194"/>
                    <a:gd name="connsiteX26" fmla="*/ 313712 w 627423"/>
                    <a:gd name="connsiteY26" fmla="*/ 74767 h 628194"/>
                    <a:gd name="connsiteX27" fmla="*/ 268235 w 627423"/>
                    <a:gd name="connsiteY27" fmla="*/ 203489 h 628194"/>
                    <a:gd name="connsiteX28" fmla="*/ 144909 w 627423"/>
                    <a:gd name="connsiteY28" fmla="*/ 144909 h 628194"/>
                    <a:gd name="connsiteX29" fmla="*/ 203489 w 627423"/>
                    <a:gd name="connsiteY29" fmla="*/ 268235 h 628194"/>
                    <a:gd name="connsiteX30" fmla="*/ 74767 w 627423"/>
                    <a:gd name="connsiteY30" fmla="*/ 314482 h 628194"/>
                    <a:gd name="connsiteX31" fmla="*/ 203489 w 627423"/>
                    <a:gd name="connsiteY31" fmla="*/ 359959 h 628194"/>
                    <a:gd name="connsiteX32" fmla="*/ 144909 w 627423"/>
                    <a:gd name="connsiteY32" fmla="*/ 483286 h 628194"/>
                    <a:gd name="connsiteX33" fmla="*/ 268235 w 627423"/>
                    <a:gd name="connsiteY33" fmla="*/ 424706 h 62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27423" h="628194">
                      <a:moveTo>
                        <a:pt x="313712" y="628194"/>
                      </a:moveTo>
                      <a:lnTo>
                        <a:pt x="253590" y="459391"/>
                      </a:lnTo>
                      <a:lnTo>
                        <a:pt x="91724" y="536470"/>
                      </a:lnTo>
                      <a:lnTo>
                        <a:pt x="168803" y="374604"/>
                      </a:lnTo>
                      <a:lnTo>
                        <a:pt x="0" y="314482"/>
                      </a:lnTo>
                      <a:lnTo>
                        <a:pt x="168803" y="254361"/>
                      </a:lnTo>
                      <a:lnTo>
                        <a:pt x="91724" y="92495"/>
                      </a:lnTo>
                      <a:lnTo>
                        <a:pt x="253590" y="169574"/>
                      </a:lnTo>
                      <a:lnTo>
                        <a:pt x="313712" y="0"/>
                      </a:lnTo>
                      <a:lnTo>
                        <a:pt x="373833" y="168803"/>
                      </a:lnTo>
                      <a:lnTo>
                        <a:pt x="535699" y="91724"/>
                      </a:lnTo>
                      <a:lnTo>
                        <a:pt x="458620" y="253590"/>
                      </a:lnTo>
                      <a:lnTo>
                        <a:pt x="627423" y="313712"/>
                      </a:lnTo>
                      <a:lnTo>
                        <a:pt x="458620" y="373833"/>
                      </a:lnTo>
                      <a:lnTo>
                        <a:pt x="535699" y="535699"/>
                      </a:lnTo>
                      <a:lnTo>
                        <a:pt x="373833" y="458620"/>
                      </a:lnTo>
                      <a:lnTo>
                        <a:pt x="313712" y="628194"/>
                      </a:lnTo>
                      <a:close/>
                      <a:moveTo>
                        <a:pt x="268235" y="424706"/>
                      </a:moveTo>
                      <a:lnTo>
                        <a:pt x="313712" y="553428"/>
                      </a:lnTo>
                      <a:lnTo>
                        <a:pt x="359189" y="424706"/>
                      </a:lnTo>
                      <a:lnTo>
                        <a:pt x="482515" y="483286"/>
                      </a:lnTo>
                      <a:lnTo>
                        <a:pt x="423935" y="359959"/>
                      </a:lnTo>
                      <a:lnTo>
                        <a:pt x="552657" y="314482"/>
                      </a:lnTo>
                      <a:lnTo>
                        <a:pt x="423935" y="269006"/>
                      </a:lnTo>
                      <a:lnTo>
                        <a:pt x="482515" y="145679"/>
                      </a:lnTo>
                      <a:lnTo>
                        <a:pt x="359189" y="204259"/>
                      </a:lnTo>
                      <a:lnTo>
                        <a:pt x="313712" y="74767"/>
                      </a:lnTo>
                      <a:lnTo>
                        <a:pt x="268235" y="203489"/>
                      </a:lnTo>
                      <a:lnTo>
                        <a:pt x="144909" y="144909"/>
                      </a:lnTo>
                      <a:lnTo>
                        <a:pt x="203489" y="268235"/>
                      </a:lnTo>
                      <a:lnTo>
                        <a:pt x="74767" y="314482"/>
                      </a:lnTo>
                      <a:lnTo>
                        <a:pt x="203489" y="359959"/>
                      </a:lnTo>
                      <a:lnTo>
                        <a:pt x="144909" y="483286"/>
                      </a:lnTo>
                      <a:lnTo>
                        <a:pt x="268235" y="424706"/>
                      </a:lnTo>
                      <a:close/>
                    </a:path>
                  </a:pathLst>
                </a:custGeom>
                <a:solidFill>
                  <a:srgbClr val="33334F"/>
                </a:solidFill>
                <a:ln w="770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sz="3200"/>
                </a:p>
              </p:txBody>
            </p:sp>
          </p:grpSp>
        </p:grpSp>
        <p:sp>
          <p:nvSpPr>
            <p:cNvPr id="361" name="Hộp Văn bản 360">
              <a:extLst>
                <a:ext uri="{FF2B5EF4-FFF2-40B4-BE49-F238E27FC236}">
                  <a16:creationId xmlns:a16="http://schemas.microsoft.com/office/drawing/2014/main" id="{EC926A3B-EEA7-A71B-639D-5215FBE9C9E2}"/>
                </a:ext>
              </a:extLst>
            </p:cNvPr>
            <p:cNvSpPr txBox="1"/>
            <p:nvPr/>
          </p:nvSpPr>
          <p:spPr>
            <a:xfrm>
              <a:off x="474120" y="3113957"/>
              <a:ext cx="4181064" cy="829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d) 9015 x 3 ×x 2</a:t>
              </a:r>
              <a:endParaRPr lang="vi-VN" sz="32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370" name="Hình ảnh 369">
            <a:extLst>
              <a:ext uri="{FF2B5EF4-FFF2-40B4-BE49-F238E27FC236}">
                <a16:creationId xmlns:a16="http://schemas.microsoft.com/office/drawing/2014/main" id="{49F6A303-94D4-10C2-3713-3B0F9C969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61" y="522402"/>
            <a:ext cx="249348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73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pic>
        <p:nvPicPr>
          <p:cNvPr id="225" name="Hình ảnh 224">
            <a:extLst>
              <a:ext uri="{FF2B5EF4-FFF2-40B4-BE49-F238E27FC236}">
                <a16:creationId xmlns:a16="http://schemas.microsoft.com/office/drawing/2014/main" id="{B5B0A01B-D8C3-B860-F4AD-65091B9D2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128" y="675105"/>
            <a:ext cx="2801159" cy="817597"/>
          </a:xfrm>
          <a:prstGeom prst="rect">
            <a:avLst/>
          </a:prstGeom>
        </p:spPr>
      </p:pic>
      <p:pic>
        <p:nvPicPr>
          <p:cNvPr id="235" name="Hình ảnh 234">
            <a:extLst>
              <a:ext uri="{FF2B5EF4-FFF2-40B4-BE49-F238E27FC236}">
                <a16:creationId xmlns:a16="http://schemas.microsoft.com/office/drawing/2014/main" id="{93530986-0646-E6B6-3CD2-350FB8EC2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062" y="660842"/>
            <a:ext cx="3083656" cy="862379"/>
          </a:xfrm>
          <a:prstGeom prst="rect">
            <a:avLst/>
          </a:prstGeom>
        </p:spPr>
      </p:pic>
      <p:pic>
        <p:nvPicPr>
          <p:cNvPr id="468" name="Hình ảnh 467">
            <a:extLst>
              <a:ext uri="{FF2B5EF4-FFF2-40B4-BE49-F238E27FC236}">
                <a16:creationId xmlns:a16="http://schemas.microsoft.com/office/drawing/2014/main" id="{139BDF7D-5F1D-587C-2703-73957F0D3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63" y="700638"/>
            <a:ext cx="2339345" cy="765980"/>
          </a:xfrm>
          <a:prstGeom prst="rect">
            <a:avLst/>
          </a:prstGeom>
        </p:spPr>
      </p:pic>
      <p:pic>
        <p:nvPicPr>
          <p:cNvPr id="478" name="Hình ảnh 477">
            <a:extLst>
              <a:ext uri="{FF2B5EF4-FFF2-40B4-BE49-F238E27FC236}">
                <a16:creationId xmlns:a16="http://schemas.microsoft.com/office/drawing/2014/main" id="{6E371989-DB68-965C-808A-818C6A83B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8474" y="660842"/>
            <a:ext cx="2936547" cy="846124"/>
          </a:xfrm>
          <a:prstGeom prst="rect">
            <a:avLst/>
          </a:prstGeom>
        </p:spPr>
      </p:pic>
      <p:pic>
        <p:nvPicPr>
          <p:cNvPr id="479" name="Đồ họa 478">
            <a:extLst>
              <a:ext uri="{FF2B5EF4-FFF2-40B4-BE49-F238E27FC236}">
                <a16:creationId xmlns:a16="http://schemas.microsoft.com/office/drawing/2014/main" id="{BB66FB9C-F95E-3CC7-073E-F72B5AC711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2873" y="1612842"/>
            <a:ext cx="1991139" cy="1909254"/>
          </a:xfrm>
          <a:prstGeom prst="rect">
            <a:avLst/>
          </a:prstGeom>
        </p:spPr>
      </p:pic>
      <p:pic>
        <p:nvPicPr>
          <p:cNvPr id="269" name="Đồ họa 268">
            <a:extLst>
              <a:ext uri="{FF2B5EF4-FFF2-40B4-BE49-F238E27FC236}">
                <a16:creationId xmlns:a16="http://schemas.microsoft.com/office/drawing/2014/main" id="{C8FDC084-4C7A-9196-EC1E-BD11B57179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91193" y="1678124"/>
            <a:ext cx="2022536" cy="1898345"/>
          </a:xfrm>
          <a:prstGeom prst="rect">
            <a:avLst/>
          </a:prstGeom>
        </p:spPr>
      </p:pic>
      <p:pic>
        <p:nvPicPr>
          <p:cNvPr id="270" name="Đồ họa 269">
            <a:extLst>
              <a:ext uri="{FF2B5EF4-FFF2-40B4-BE49-F238E27FC236}">
                <a16:creationId xmlns:a16="http://schemas.microsoft.com/office/drawing/2014/main" id="{156A5B6F-5FEB-9A06-F931-F6234C4889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79037" y="1741047"/>
            <a:ext cx="2027070" cy="1943429"/>
          </a:xfrm>
          <a:prstGeom prst="rect">
            <a:avLst/>
          </a:prstGeom>
        </p:spPr>
      </p:pic>
      <p:pic>
        <p:nvPicPr>
          <p:cNvPr id="271" name="Đồ họa 270">
            <a:extLst>
              <a:ext uri="{FF2B5EF4-FFF2-40B4-BE49-F238E27FC236}">
                <a16:creationId xmlns:a16="http://schemas.microsoft.com/office/drawing/2014/main" id="{39A14B76-69F0-34AF-BCA6-30D30AA30A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19774" y="1703116"/>
            <a:ext cx="2003168" cy="1833767"/>
          </a:xfrm>
          <a:prstGeom prst="rect">
            <a:avLst/>
          </a:prstGeom>
        </p:spPr>
      </p:pic>
      <p:grpSp>
        <p:nvGrpSpPr>
          <p:cNvPr id="272" name="Nhóm 271">
            <a:extLst>
              <a:ext uri="{FF2B5EF4-FFF2-40B4-BE49-F238E27FC236}">
                <a16:creationId xmlns:a16="http://schemas.microsoft.com/office/drawing/2014/main" id="{E5407FAE-D124-6848-94DE-798CAD95FF2D}"/>
              </a:ext>
            </a:extLst>
          </p:cNvPr>
          <p:cNvGrpSpPr/>
          <p:nvPr/>
        </p:nvGrpSpPr>
        <p:grpSpPr>
          <a:xfrm>
            <a:off x="487385" y="1919145"/>
            <a:ext cx="4175897" cy="3420791"/>
            <a:chOff x="801681" y="2083642"/>
            <a:chExt cx="5081475" cy="3629312"/>
          </a:xfrm>
        </p:grpSpPr>
        <p:grpSp>
          <p:nvGrpSpPr>
            <p:cNvPr id="273" name="Nhóm 272">
              <a:extLst>
                <a:ext uri="{FF2B5EF4-FFF2-40B4-BE49-F238E27FC236}">
                  <a16:creationId xmlns:a16="http://schemas.microsoft.com/office/drawing/2014/main" id="{04318E28-2454-921A-8B36-02DF2D592A74}"/>
                </a:ext>
              </a:extLst>
            </p:cNvPr>
            <p:cNvGrpSpPr/>
            <p:nvPr/>
          </p:nvGrpSpPr>
          <p:grpSpPr>
            <a:xfrm>
              <a:off x="801681" y="2083642"/>
              <a:ext cx="5081475" cy="3629312"/>
              <a:chOff x="489767" y="1823085"/>
              <a:chExt cx="5118795" cy="2866091"/>
            </a:xfrm>
          </p:grpSpPr>
          <p:grpSp>
            <p:nvGrpSpPr>
              <p:cNvPr id="287" name="Đồ họa 52">
                <a:extLst>
                  <a:ext uri="{FF2B5EF4-FFF2-40B4-BE49-F238E27FC236}">
                    <a16:creationId xmlns:a16="http://schemas.microsoft.com/office/drawing/2014/main" id="{FEEAD131-3473-45B4-D66A-C01AEF1DC087}"/>
                  </a:ext>
                </a:extLst>
              </p:cNvPr>
              <p:cNvGrpSpPr/>
              <p:nvPr/>
            </p:nvGrpSpPr>
            <p:grpSpPr>
              <a:xfrm>
                <a:off x="489767" y="1823085"/>
                <a:ext cx="5118795" cy="2866091"/>
                <a:chOff x="795361" y="1636323"/>
                <a:chExt cx="5445788" cy="3049179"/>
              </a:xfrm>
            </p:grpSpPr>
            <p:grpSp>
              <p:nvGrpSpPr>
                <p:cNvPr id="369" name="Đồ họa 52">
                  <a:extLst>
                    <a:ext uri="{FF2B5EF4-FFF2-40B4-BE49-F238E27FC236}">
                      <a16:creationId xmlns:a16="http://schemas.microsoft.com/office/drawing/2014/main" id="{131D8884-13CB-8C54-0935-5E1E1793B0FB}"/>
                    </a:ext>
                  </a:extLst>
                </p:cNvPr>
                <p:cNvGrpSpPr/>
                <p:nvPr/>
              </p:nvGrpSpPr>
              <p:grpSpPr>
                <a:xfrm>
                  <a:off x="795361" y="1823741"/>
                  <a:ext cx="5445788" cy="2861761"/>
                  <a:chOff x="795361" y="1823741"/>
                  <a:chExt cx="5445788" cy="2861761"/>
                </a:xfrm>
              </p:grpSpPr>
              <p:sp>
                <p:nvSpPr>
                  <p:cNvPr id="376" name="Hình tự do: Hình 375">
                    <a:extLst>
                      <a:ext uri="{FF2B5EF4-FFF2-40B4-BE49-F238E27FC236}">
                        <a16:creationId xmlns:a16="http://schemas.microsoft.com/office/drawing/2014/main" id="{84712160-4B03-C61B-D3CD-78C68C4B5AA1}"/>
                      </a:ext>
                    </a:extLst>
                  </p:cNvPr>
                  <p:cNvSpPr/>
                  <p:nvPr/>
                </p:nvSpPr>
                <p:spPr>
                  <a:xfrm>
                    <a:off x="818222" y="1846604"/>
                    <a:ext cx="5422927" cy="2838898"/>
                  </a:xfrm>
                  <a:custGeom>
                    <a:avLst/>
                    <a:gdLst>
                      <a:gd name="connsiteX0" fmla="*/ 3803333 w 3825447"/>
                      <a:gd name="connsiteY0" fmla="*/ 4112895 h 4112894"/>
                      <a:gd name="connsiteX1" fmla="*/ 0 w 3825447"/>
                      <a:gd name="connsiteY1" fmla="*/ 4112895 h 4112894"/>
                      <a:gd name="connsiteX2" fmla="*/ 51435 w 3825447"/>
                      <a:gd name="connsiteY2" fmla="*/ 0 h 4112894"/>
                      <a:gd name="connsiteX3" fmla="*/ 3825240 w 3825447"/>
                      <a:gd name="connsiteY3" fmla="*/ 67628 h 4112894"/>
                      <a:gd name="connsiteX4" fmla="*/ 3803333 w 3825447"/>
                      <a:gd name="connsiteY4" fmla="*/ 4112895 h 41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5447" h="4112894">
                        <a:moveTo>
                          <a:pt x="3803333" y="4112895"/>
                        </a:moveTo>
                        <a:lnTo>
                          <a:pt x="0" y="4112895"/>
                        </a:lnTo>
                        <a:cubicBezTo>
                          <a:pt x="17145" y="2742248"/>
                          <a:pt x="34290" y="1370648"/>
                          <a:pt x="51435" y="0"/>
                        </a:cubicBezTo>
                        <a:cubicBezTo>
                          <a:pt x="1315403" y="22860"/>
                          <a:pt x="2561273" y="45720"/>
                          <a:pt x="3825240" y="67628"/>
                        </a:cubicBezTo>
                        <a:cubicBezTo>
                          <a:pt x="3828098" y="1426845"/>
                          <a:pt x="3800475" y="2754630"/>
                          <a:pt x="3803333" y="4112895"/>
                        </a:cubicBezTo>
                        <a:close/>
                      </a:path>
                    </a:pathLst>
                  </a:custGeom>
                  <a:solidFill>
                    <a:srgbClr val="E0F0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77" name="Hình tự do: Hình 376">
                    <a:extLst>
                      <a:ext uri="{FF2B5EF4-FFF2-40B4-BE49-F238E27FC236}">
                        <a16:creationId xmlns:a16="http://schemas.microsoft.com/office/drawing/2014/main" id="{B6B4D46D-3E51-026F-5E57-26049058CD2F}"/>
                      </a:ext>
                    </a:extLst>
                  </p:cNvPr>
                  <p:cNvSpPr/>
                  <p:nvPr/>
                </p:nvSpPr>
                <p:spPr>
                  <a:xfrm>
                    <a:off x="795361" y="1823741"/>
                    <a:ext cx="5445788" cy="2861760"/>
                  </a:xfrm>
                  <a:custGeom>
                    <a:avLst/>
                    <a:gdLst>
                      <a:gd name="connsiteX0" fmla="*/ 3826193 w 3871064"/>
                      <a:gd name="connsiteY0" fmla="*/ 4158615 h 4158614"/>
                      <a:gd name="connsiteX1" fmla="*/ 22860 w 3871064"/>
                      <a:gd name="connsiteY1" fmla="*/ 4158615 h 4158614"/>
                      <a:gd name="connsiteX2" fmla="*/ 6668 w 3871064"/>
                      <a:gd name="connsiteY2" fmla="*/ 4151948 h 4158614"/>
                      <a:gd name="connsiteX3" fmla="*/ 0 w 3871064"/>
                      <a:gd name="connsiteY3" fmla="*/ 4135755 h 4158614"/>
                      <a:gd name="connsiteX4" fmla="*/ 51435 w 3871064"/>
                      <a:gd name="connsiteY4" fmla="*/ 22860 h 4158614"/>
                      <a:gd name="connsiteX5" fmla="*/ 58103 w 3871064"/>
                      <a:gd name="connsiteY5" fmla="*/ 6667 h 4158614"/>
                      <a:gd name="connsiteX6" fmla="*/ 74295 w 3871064"/>
                      <a:gd name="connsiteY6" fmla="*/ 0 h 4158614"/>
                      <a:gd name="connsiteX7" fmla="*/ 2148840 w 3871064"/>
                      <a:gd name="connsiteY7" fmla="*/ 37147 h 4158614"/>
                      <a:gd name="connsiteX8" fmla="*/ 3848100 w 3871064"/>
                      <a:gd name="connsiteY8" fmla="*/ 67627 h 4158614"/>
                      <a:gd name="connsiteX9" fmla="*/ 3870960 w 3871064"/>
                      <a:gd name="connsiteY9" fmla="*/ 90488 h 4158614"/>
                      <a:gd name="connsiteX10" fmla="*/ 3859530 w 3871064"/>
                      <a:gd name="connsiteY10" fmla="*/ 2113598 h 4158614"/>
                      <a:gd name="connsiteX11" fmla="*/ 3848100 w 3871064"/>
                      <a:gd name="connsiteY11" fmla="*/ 4135755 h 4158614"/>
                      <a:gd name="connsiteX12" fmla="*/ 3841433 w 3871064"/>
                      <a:gd name="connsiteY12" fmla="*/ 4151948 h 4158614"/>
                      <a:gd name="connsiteX13" fmla="*/ 3826193 w 3871064"/>
                      <a:gd name="connsiteY13" fmla="*/ 4158615 h 4158614"/>
                      <a:gd name="connsiteX14" fmla="*/ 46673 w 3871064"/>
                      <a:gd name="connsiteY14" fmla="*/ 4112895 h 4158614"/>
                      <a:gd name="connsiteX15" fmla="*/ 3803333 w 3871064"/>
                      <a:gd name="connsiteY15" fmla="*/ 4112895 h 4158614"/>
                      <a:gd name="connsiteX16" fmla="*/ 3814763 w 3871064"/>
                      <a:gd name="connsiteY16" fmla="*/ 2113598 h 4158614"/>
                      <a:gd name="connsiteX17" fmla="*/ 3826193 w 3871064"/>
                      <a:gd name="connsiteY17" fmla="*/ 113348 h 4158614"/>
                      <a:gd name="connsiteX18" fmla="*/ 2149793 w 3871064"/>
                      <a:gd name="connsiteY18" fmla="*/ 82867 h 4158614"/>
                      <a:gd name="connsiteX19" fmla="*/ 98108 w 3871064"/>
                      <a:gd name="connsiteY19" fmla="*/ 45720 h 4158614"/>
                      <a:gd name="connsiteX20" fmla="*/ 46673 w 3871064"/>
                      <a:gd name="connsiteY20" fmla="*/ 4112895 h 415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871064" h="4158614">
                        <a:moveTo>
                          <a:pt x="3826193" y="4158615"/>
                        </a:moveTo>
                        <a:lnTo>
                          <a:pt x="22860" y="4158615"/>
                        </a:lnTo>
                        <a:cubicBezTo>
                          <a:pt x="17145" y="4158615"/>
                          <a:pt x="10478" y="4155758"/>
                          <a:pt x="6668" y="4151948"/>
                        </a:cubicBezTo>
                        <a:cubicBezTo>
                          <a:pt x="1905" y="4147185"/>
                          <a:pt x="0" y="4141470"/>
                          <a:pt x="0" y="4135755"/>
                        </a:cubicBezTo>
                        <a:lnTo>
                          <a:pt x="51435" y="22860"/>
                        </a:lnTo>
                        <a:cubicBezTo>
                          <a:pt x="51435" y="17145"/>
                          <a:pt x="54293" y="10477"/>
                          <a:pt x="58103" y="6667"/>
                        </a:cubicBezTo>
                        <a:cubicBezTo>
                          <a:pt x="62865" y="2857"/>
                          <a:pt x="68580" y="0"/>
                          <a:pt x="74295" y="0"/>
                        </a:cubicBezTo>
                        <a:cubicBezTo>
                          <a:pt x="769620" y="12382"/>
                          <a:pt x="1459230" y="24765"/>
                          <a:pt x="2148840" y="37147"/>
                        </a:cubicBezTo>
                        <a:cubicBezTo>
                          <a:pt x="2713673" y="47625"/>
                          <a:pt x="3278505" y="57150"/>
                          <a:pt x="3848100" y="67627"/>
                        </a:cubicBezTo>
                        <a:cubicBezTo>
                          <a:pt x="3860483" y="67627"/>
                          <a:pt x="3870960" y="78105"/>
                          <a:pt x="3870960" y="90488"/>
                        </a:cubicBezTo>
                        <a:cubicBezTo>
                          <a:pt x="3871913" y="769620"/>
                          <a:pt x="3866198" y="1452563"/>
                          <a:pt x="3859530" y="2113598"/>
                        </a:cubicBezTo>
                        <a:cubicBezTo>
                          <a:pt x="3853815" y="2773680"/>
                          <a:pt x="3847148" y="3456623"/>
                          <a:pt x="3848100" y="4135755"/>
                        </a:cubicBezTo>
                        <a:cubicBezTo>
                          <a:pt x="3848100" y="4141470"/>
                          <a:pt x="3845243" y="4148138"/>
                          <a:pt x="3841433" y="4151948"/>
                        </a:cubicBezTo>
                        <a:cubicBezTo>
                          <a:pt x="3837623" y="4156710"/>
                          <a:pt x="3831908" y="4158615"/>
                          <a:pt x="3826193" y="4158615"/>
                        </a:cubicBezTo>
                        <a:close/>
                        <a:moveTo>
                          <a:pt x="46673" y="4112895"/>
                        </a:moveTo>
                        <a:lnTo>
                          <a:pt x="3803333" y="4112895"/>
                        </a:lnTo>
                        <a:cubicBezTo>
                          <a:pt x="3802380" y="3441383"/>
                          <a:pt x="3808095" y="2766060"/>
                          <a:pt x="3814763" y="2113598"/>
                        </a:cubicBezTo>
                        <a:cubicBezTo>
                          <a:pt x="3820478" y="1460183"/>
                          <a:pt x="3827145" y="785812"/>
                          <a:pt x="3826193" y="113348"/>
                        </a:cubicBezTo>
                        <a:cubicBezTo>
                          <a:pt x="3265170" y="102870"/>
                          <a:pt x="2707005" y="93345"/>
                          <a:pt x="2149793" y="82867"/>
                        </a:cubicBezTo>
                        <a:cubicBezTo>
                          <a:pt x="1466850" y="70485"/>
                          <a:pt x="785813" y="58102"/>
                          <a:pt x="98108" y="45720"/>
                        </a:cubicBezTo>
                        <a:lnTo>
                          <a:pt x="46673" y="4112895"/>
                        </a:ln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70" name="Đồ họa 52">
                  <a:extLst>
                    <a:ext uri="{FF2B5EF4-FFF2-40B4-BE49-F238E27FC236}">
                      <a16:creationId xmlns:a16="http://schemas.microsoft.com/office/drawing/2014/main" id="{FC7DADE8-5DE7-A66A-7630-907962489194}"/>
                    </a:ext>
                  </a:extLst>
                </p:cNvPr>
                <p:cNvGrpSpPr/>
                <p:nvPr/>
              </p:nvGrpSpPr>
              <p:grpSpPr>
                <a:xfrm>
                  <a:off x="1556808" y="1636323"/>
                  <a:ext cx="1417729" cy="749244"/>
                  <a:chOff x="1556808" y="1636323"/>
                  <a:chExt cx="1417729" cy="749244"/>
                </a:xfrm>
              </p:grpSpPr>
              <p:sp>
                <p:nvSpPr>
                  <p:cNvPr id="371" name="Hình tự do: Hình 370">
                    <a:extLst>
                      <a:ext uri="{FF2B5EF4-FFF2-40B4-BE49-F238E27FC236}">
                        <a16:creationId xmlns:a16="http://schemas.microsoft.com/office/drawing/2014/main" id="{9BAB96EA-AA4E-18E4-A00B-8ACB37366056}"/>
                      </a:ext>
                    </a:extLst>
                  </p:cNvPr>
                  <p:cNvSpPr/>
                  <p:nvPr/>
                </p:nvSpPr>
                <p:spPr>
                  <a:xfrm>
                    <a:off x="1560882" y="1659912"/>
                    <a:ext cx="620366" cy="721891"/>
                  </a:xfrm>
                  <a:custGeom>
                    <a:avLst/>
                    <a:gdLst>
                      <a:gd name="connsiteX0" fmla="*/ 944880 w 1053464"/>
                      <a:gd name="connsiteY0" fmla="*/ 56197 h 1225867"/>
                      <a:gd name="connsiteX1" fmla="*/ 1053465 w 1053464"/>
                      <a:gd name="connsiteY1" fmla="*/ 1137285 h 1225867"/>
                      <a:gd name="connsiteX2" fmla="*/ 524828 w 1053464"/>
                      <a:gd name="connsiteY2" fmla="*/ 894398 h 1225867"/>
                      <a:gd name="connsiteX3" fmla="*/ 0 w 1053464"/>
                      <a:gd name="connsiteY3" fmla="*/ 1225868 h 1225867"/>
                      <a:gd name="connsiteX4" fmla="*/ 12382 w 1053464"/>
                      <a:gd name="connsiteY4" fmla="*/ 0 h 1225867"/>
                      <a:gd name="connsiteX5" fmla="*/ 944880 w 1053464"/>
                      <a:gd name="connsiteY5" fmla="*/ 56197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4" h="1225867">
                        <a:moveTo>
                          <a:pt x="944880" y="56197"/>
                        </a:moveTo>
                        <a:cubicBezTo>
                          <a:pt x="981075" y="421005"/>
                          <a:pt x="1017270" y="773430"/>
                          <a:pt x="1053465" y="1137285"/>
                        </a:cubicBezTo>
                        <a:cubicBezTo>
                          <a:pt x="871538" y="1045845"/>
                          <a:pt x="706755" y="985838"/>
                          <a:pt x="524828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2390"/>
                          <a:pt x="944880" y="561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72" name="Hình tự do: Hình 371">
                    <a:extLst>
                      <a:ext uri="{FF2B5EF4-FFF2-40B4-BE49-F238E27FC236}">
                        <a16:creationId xmlns:a16="http://schemas.microsoft.com/office/drawing/2014/main" id="{C1BFFC3A-FA87-5E69-ADDD-508F79D816F6}"/>
                      </a:ext>
                    </a:extLst>
                  </p:cNvPr>
                  <p:cNvSpPr/>
                  <p:nvPr/>
                </p:nvSpPr>
                <p:spPr>
                  <a:xfrm>
                    <a:off x="2337604" y="1668438"/>
                    <a:ext cx="612976" cy="713291"/>
                  </a:xfrm>
                  <a:custGeom>
                    <a:avLst/>
                    <a:gdLst>
                      <a:gd name="connsiteX0" fmla="*/ 1053465 w 1053465"/>
                      <a:gd name="connsiteY0" fmla="*/ 1137285 h 1225867"/>
                      <a:gd name="connsiteX1" fmla="*/ 524827 w 1053465"/>
                      <a:gd name="connsiteY1" fmla="*/ 894398 h 1225867"/>
                      <a:gd name="connsiteX2" fmla="*/ 0 w 1053465"/>
                      <a:gd name="connsiteY2" fmla="*/ 1225868 h 1225867"/>
                      <a:gd name="connsiteX3" fmla="*/ 12382 w 1053465"/>
                      <a:gd name="connsiteY3" fmla="*/ 0 h 1225867"/>
                      <a:gd name="connsiteX4" fmla="*/ 944880 w 1053465"/>
                      <a:gd name="connsiteY4" fmla="*/ 57150 h 1225867"/>
                      <a:gd name="connsiteX5" fmla="*/ 1053465 w 1053465"/>
                      <a:gd name="connsiteY5" fmla="*/ 1137285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5" h="1225867">
                        <a:moveTo>
                          <a:pt x="1053465" y="1137285"/>
                        </a:moveTo>
                        <a:cubicBezTo>
                          <a:pt x="871538" y="1045845"/>
                          <a:pt x="706755" y="985838"/>
                          <a:pt x="524827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3343"/>
                          <a:pt x="944880" y="57150"/>
                        </a:cubicBezTo>
                        <a:cubicBezTo>
                          <a:pt x="981075" y="421005"/>
                          <a:pt x="1017270" y="772478"/>
                          <a:pt x="1053465" y="11372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  <p:sp>
                <p:nvSpPr>
                  <p:cNvPr id="373" name="Hình tự do: Hình 372">
                    <a:extLst>
                      <a:ext uri="{FF2B5EF4-FFF2-40B4-BE49-F238E27FC236}">
                        <a16:creationId xmlns:a16="http://schemas.microsoft.com/office/drawing/2014/main" id="{B4053558-52ED-11F7-A17C-2CA0502C6059}"/>
                      </a:ext>
                    </a:extLst>
                  </p:cNvPr>
                  <p:cNvSpPr/>
                  <p:nvPr/>
                </p:nvSpPr>
                <p:spPr>
                  <a:xfrm>
                    <a:off x="1556808" y="1636323"/>
                    <a:ext cx="647446" cy="749244"/>
                  </a:xfrm>
                  <a:custGeom>
                    <a:avLst/>
                    <a:gdLst>
                      <a:gd name="connsiteX0" fmla="*/ 22981 w 1099450"/>
                      <a:gd name="connsiteY0" fmla="*/ 1272318 h 1272317"/>
                      <a:gd name="connsiteX1" fmla="*/ 11551 w 1099450"/>
                      <a:gd name="connsiteY1" fmla="*/ 1269460 h 1272317"/>
                      <a:gd name="connsiteX2" fmla="*/ 121 w 1099450"/>
                      <a:gd name="connsiteY2" fmla="*/ 1249458 h 1272317"/>
                      <a:gd name="connsiteX3" fmla="*/ 12503 w 1099450"/>
                      <a:gd name="connsiteY3" fmla="*/ 22638 h 1272317"/>
                      <a:gd name="connsiteX4" fmla="*/ 21076 w 1099450"/>
                      <a:gd name="connsiteY4" fmla="*/ 5493 h 1272317"/>
                      <a:gd name="connsiteX5" fmla="*/ 39173 w 1099450"/>
                      <a:gd name="connsiteY5" fmla="*/ 730 h 1272317"/>
                      <a:gd name="connsiteX6" fmla="*/ 966908 w 1099450"/>
                      <a:gd name="connsiteY6" fmla="*/ 56928 h 1272317"/>
                      <a:gd name="connsiteX7" fmla="*/ 990721 w 1099450"/>
                      <a:gd name="connsiteY7" fmla="*/ 77883 h 1272317"/>
                      <a:gd name="connsiteX8" fmla="*/ 1045013 w 1099450"/>
                      <a:gd name="connsiteY8" fmla="*/ 619855 h 1272317"/>
                      <a:gd name="connsiteX9" fmla="*/ 1099306 w 1099450"/>
                      <a:gd name="connsiteY9" fmla="*/ 1158970 h 1272317"/>
                      <a:gd name="connsiteX10" fmla="*/ 1089781 w 1099450"/>
                      <a:gd name="connsiteY10" fmla="*/ 1179925 h 1272317"/>
                      <a:gd name="connsiteX11" fmla="*/ 1065968 w 1099450"/>
                      <a:gd name="connsiteY11" fmla="*/ 1181830 h 1272317"/>
                      <a:gd name="connsiteX12" fmla="*/ 803078 w 1099450"/>
                      <a:gd name="connsiteY12" fmla="*/ 1060863 h 1272317"/>
                      <a:gd name="connsiteX13" fmla="*/ 549713 w 1099450"/>
                      <a:gd name="connsiteY13" fmla="*/ 944658 h 1272317"/>
                      <a:gd name="connsiteX14" fmla="*/ 307778 w 1099450"/>
                      <a:gd name="connsiteY14" fmla="*/ 1097058 h 1272317"/>
                      <a:gd name="connsiteX15" fmla="*/ 36316 w 1099450"/>
                      <a:gd name="connsiteY15" fmla="*/ 1268508 h 1272317"/>
                      <a:gd name="connsiteX16" fmla="*/ 22981 w 1099450"/>
                      <a:gd name="connsiteY16" fmla="*/ 1272318 h 1272317"/>
                      <a:gd name="connsiteX17" fmla="*/ 58223 w 1099450"/>
                      <a:gd name="connsiteY17" fmla="*/ 49308 h 1272317"/>
                      <a:gd name="connsiteX18" fmla="*/ 46793 w 1099450"/>
                      <a:gd name="connsiteY18" fmla="*/ 1206595 h 1272317"/>
                      <a:gd name="connsiteX19" fmla="*/ 283013 w 1099450"/>
                      <a:gd name="connsiteY19" fmla="*/ 1058005 h 1272317"/>
                      <a:gd name="connsiteX20" fmla="*/ 535426 w 1099450"/>
                      <a:gd name="connsiteY20" fmla="*/ 898938 h 1272317"/>
                      <a:gd name="connsiteX21" fmla="*/ 558286 w 1099450"/>
                      <a:gd name="connsiteY21" fmla="*/ 897985 h 1272317"/>
                      <a:gd name="connsiteX22" fmla="*/ 821176 w 1099450"/>
                      <a:gd name="connsiteY22" fmla="*/ 1018953 h 1272317"/>
                      <a:gd name="connsiteX23" fmla="*/ 1048823 w 1099450"/>
                      <a:gd name="connsiteY23" fmla="*/ 1122775 h 1272317"/>
                      <a:gd name="connsiteX24" fmla="*/ 998341 w 1099450"/>
                      <a:gd name="connsiteY24" fmla="*/ 624618 h 1272317"/>
                      <a:gd name="connsiteX25" fmla="*/ 945953 w 1099450"/>
                      <a:gd name="connsiteY25" fmla="*/ 104553 h 1272317"/>
                      <a:gd name="connsiteX26" fmla="*/ 58223 w 1099450"/>
                      <a:gd name="connsiteY26" fmla="*/ 49308 h 127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2317">
                        <a:moveTo>
                          <a:pt x="22981" y="1272318"/>
                        </a:moveTo>
                        <a:cubicBezTo>
                          <a:pt x="19171" y="1272318"/>
                          <a:pt x="15361" y="1271365"/>
                          <a:pt x="11551" y="1269460"/>
                        </a:cubicBezTo>
                        <a:cubicBezTo>
                          <a:pt x="3931" y="1265650"/>
                          <a:pt x="-832" y="1257078"/>
                          <a:pt x="121" y="1249458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70413"/>
                          <a:pt x="27743" y="1272318"/>
                          <a:pt x="22981" y="1272318"/>
                        </a:cubicBezTo>
                        <a:close/>
                        <a:moveTo>
                          <a:pt x="58223" y="49308"/>
                        </a:moveTo>
                        <a:lnTo>
                          <a:pt x="46793" y="1206595"/>
                        </a:lnTo>
                        <a:cubicBezTo>
                          <a:pt x="126803" y="1156113"/>
                          <a:pt x="204908" y="1106583"/>
                          <a:pt x="283013" y="1058005"/>
                        </a:cubicBezTo>
                        <a:cubicBezTo>
                          <a:pt x="365881" y="1005618"/>
                          <a:pt x="448748" y="953230"/>
                          <a:pt x="535426" y="898938"/>
                        </a:cubicBezTo>
                        <a:cubicBezTo>
                          <a:pt x="542093" y="894175"/>
                          <a:pt x="550666" y="894175"/>
                          <a:pt x="558286" y="897985"/>
                        </a:cubicBezTo>
                        <a:cubicBezTo>
                          <a:pt x="648773" y="943705"/>
                          <a:pt x="736403" y="981805"/>
                          <a:pt x="821176" y="1018953"/>
                        </a:cubicBezTo>
                        <a:cubicBezTo>
                          <a:pt x="894518" y="1051338"/>
                          <a:pt x="970718" y="1084675"/>
                          <a:pt x="1048823" y="1122775"/>
                        </a:cubicBezTo>
                        <a:cubicBezTo>
                          <a:pt x="1032631" y="955135"/>
                          <a:pt x="1015486" y="787495"/>
                          <a:pt x="998341" y="624618"/>
                        </a:cubicBezTo>
                        <a:cubicBezTo>
                          <a:pt x="981196" y="455073"/>
                          <a:pt x="963098" y="279813"/>
                          <a:pt x="945953" y="104553"/>
                        </a:cubicBezTo>
                        <a:cubicBezTo>
                          <a:pt x="668776" y="116935"/>
                          <a:pt x="392551" y="99790"/>
                          <a:pt x="58223" y="4930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374" name="Hình tự do: Hình 373">
                    <a:extLst>
                      <a:ext uri="{FF2B5EF4-FFF2-40B4-BE49-F238E27FC236}">
                        <a16:creationId xmlns:a16="http://schemas.microsoft.com/office/drawing/2014/main" id="{2FC08E9E-F584-CE71-A6EB-E8A0071E5D19}"/>
                      </a:ext>
                    </a:extLst>
                  </p:cNvPr>
                  <p:cNvSpPr/>
                  <p:nvPr/>
                </p:nvSpPr>
                <p:spPr>
                  <a:xfrm>
                    <a:off x="2334803" y="1645800"/>
                    <a:ext cx="639734" cy="739766"/>
                  </a:xfrm>
                  <a:custGeom>
                    <a:avLst/>
                    <a:gdLst>
                      <a:gd name="connsiteX0" fmla="*/ 22981 w 1099450"/>
                      <a:gd name="connsiteY0" fmla="*/ 1271365 h 1271365"/>
                      <a:gd name="connsiteX1" fmla="*/ 11551 w 1099450"/>
                      <a:gd name="connsiteY1" fmla="*/ 1268508 h 1271365"/>
                      <a:gd name="connsiteX2" fmla="*/ 121 w 1099450"/>
                      <a:gd name="connsiteY2" fmla="*/ 1248505 h 1271365"/>
                      <a:gd name="connsiteX3" fmla="*/ 12503 w 1099450"/>
                      <a:gd name="connsiteY3" fmla="*/ 22638 h 1271365"/>
                      <a:gd name="connsiteX4" fmla="*/ 21076 w 1099450"/>
                      <a:gd name="connsiteY4" fmla="*/ 5493 h 1271365"/>
                      <a:gd name="connsiteX5" fmla="*/ 39173 w 1099450"/>
                      <a:gd name="connsiteY5" fmla="*/ 730 h 1271365"/>
                      <a:gd name="connsiteX6" fmla="*/ 966908 w 1099450"/>
                      <a:gd name="connsiteY6" fmla="*/ 56928 h 1271365"/>
                      <a:gd name="connsiteX7" fmla="*/ 990721 w 1099450"/>
                      <a:gd name="connsiteY7" fmla="*/ 77883 h 1271365"/>
                      <a:gd name="connsiteX8" fmla="*/ 1045013 w 1099450"/>
                      <a:gd name="connsiteY8" fmla="*/ 619855 h 1271365"/>
                      <a:gd name="connsiteX9" fmla="*/ 1099306 w 1099450"/>
                      <a:gd name="connsiteY9" fmla="*/ 1158970 h 1271365"/>
                      <a:gd name="connsiteX10" fmla="*/ 1089781 w 1099450"/>
                      <a:gd name="connsiteY10" fmla="*/ 1179925 h 1271365"/>
                      <a:gd name="connsiteX11" fmla="*/ 1065968 w 1099450"/>
                      <a:gd name="connsiteY11" fmla="*/ 1181830 h 1271365"/>
                      <a:gd name="connsiteX12" fmla="*/ 803078 w 1099450"/>
                      <a:gd name="connsiteY12" fmla="*/ 1060863 h 1271365"/>
                      <a:gd name="connsiteX13" fmla="*/ 549713 w 1099450"/>
                      <a:gd name="connsiteY13" fmla="*/ 944658 h 1271365"/>
                      <a:gd name="connsiteX14" fmla="*/ 307778 w 1099450"/>
                      <a:gd name="connsiteY14" fmla="*/ 1097058 h 1271365"/>
                      <a:gd name="connsiteX15" fmla="*/ 36316 w 1099450"/>
                      <a:gd name="connsiteY15" fmla="*/ 1268508 h 1271365"/>
                      <a:gd name="connsiteX16" fmla="*/ 22981 w 1099450"/>
                      <a:gd name="connsiteY16" fmla="*/ 1271365 h 1271365"/>
                      <a:gd name="connsiteX17" fmla="*/ 57271 w 1099450"/>
                      <a:gd name="connsiteY17" fmla="*/ 48355 h 1271365"/>
                      <a:gd name="connsiteX18" fmla="*/ 45841 w 1099450"/>
                      <a:gd name="connsiteY18" fmla="*/ 1205643 h 1271365"/>
                      <a:gd name="connsiteX19" fmla="*/ 282061 w 1099450"/>
                      <a:gd name="connsiteY19" fmla="*/ 1057053 h 1271365"/>
                      <a:gd name="connsiteX20" fmla="*/ 534473 w 1099450"/>
                      <a:gd name="connsiteY20" fmla="*/ 897985 h 1271365"/>
                      <a:gd name="connsiteX21" fmla="*/ 557333 w 1099450"/>
                      <a:gd name="connsiteY21" fmla="*/ 897033 h 1271365"/>
                      <a:gd name="connsiteX22" fmla="*/ 820223 w 1099450"/>
                      <a:gd name="connsiteY22" fmla="*/ 1018000 h 1271365"/>
                      <a:gd name="connsiteX23" fmla="*/ 1047871 w 1099450"/>
                      <a:gd name="connsiteY23" fmla="*/ 1121823 h 1271365"/>
                      <a:gd name="connsiteX24" fmla="*/ 997388 w 1099450"/>
                      <a:gd name="connsiteY24" fmla="*/ 623665 h 1271365"/>
                      <a:gd name="connsiteX25" fmla="*/ 945001 w 1099450"/>
                      <a:gd name="connsiteY25" fmla="*/ 103600 h 1271365"/>
                      <a:gd name="connsiteX26" fmla="*/ 57271 w 1099450"/>
                      <a:gd name="connsiteY26" fmla="*/ 48355 h 127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1365">
                        <a:moveTo>
                          <a:pt x="22981" y="1271365"/>
                        </a:moveTo>
                        <a:cubicBezTo>
                          <a:pt x="19171" y="1271365"/>
                          <a:pt x="15361" y="1270413"/>
                          <a:pt x="11551" y="1268508"/>
                        </a:cubicBezTo>
                        <a:cubicBezTo>
                          <a:pt x="3931" y="1264698"/>
                          <a:pt x="-832" y="1256125"/>
                          <a:pt x="121" y="1248505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69460"/>
                          <a:pt x="26791" y="1271365"/>
                          <a:pt x="22981" y="1271365"/>
                        </a:cubicBezTo>
                        <a:close/>
                        <a:moveTo>
                          <a:pt x="57271" y="48355"/>
                        </a:moveTo>
                        <a:lnTo>
                          <a:pt x="45841" y="1205643"/>
                        </a:lnTo>
                        <a:cubicBezTo>
                          <a:pt x="125851" y="1155160"/>
                          <a:pt x="203956" y="1105630"/>
                          <a:pt x="282061" y="1057053"/>
                        </a:cubicBezTo>
                        <a:cubicBezTo>
                          <a:pt x="364928" y="1004665"/>
                          <a:pt x="447796" y="952278"/>
                          <a:pt x="534473" y="897985"/>
                        </a:cubicBezTo>
                        <a:cubicBezTo>
                          <a:pt x="541141" y="893223"/>
                          <a:pt x="549713" y="893223"/>
                          <a:pt x="557333" y="897033"/>
                        </a:cubicBezTo>
                        <a:cubicBezTo>
                          <a:pt x="647821" y="942753"/>
                          <a:pt x="735451" y="980853"/>
                          <a:pt x="820223" y="1018000"/>
                        </a:cubicBezTo>
                        <a:cubicBezTo>
                          <a:pt x="893566" y="1050385"/>
                          <a:pt x="969766" y="1083723"/>
                          <a:pt x="1047871" y="1121823"/>
                        </a:cubicBezTo>
                        <a:cubicBezTo>
                          <a:pt x="1031678" y="954183"/>
                          <a:pt x="1014533" y="786543"/>
                          <a:pt x="997388" y="623665"/>
                        </a:cubicBezTo>
                        <a:cubicBezTo>
                          <a:pt x="980243" y="454120"/>
                          <a:pt x="962146" y="278860"/>
                          <a:pt x="945001" y="103600"/>
                        </a:cubicBezTo>
                        <a:cubicBezTo>
                          <a:pt x="668776" y="115983"/>
                          <a:pt x="392551" y="98838"/>
                          <a:pt x="57271" y="48355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358" name="Hộp Văn bản 357">
                <a:extLst>
                  <a:ext uri="{FF2B5EF4-FFF2-40B4-BE49-F238E27FC236}">
                    <a16:creationId xmlns:a16="http://schemas.microsoft.com/office/drawing/2014/main" id="{E7C061A8-3A1D-50D5-CFE9-284890588C9D}"/>
                  </a:ext>
                </a:extLst>
              </p:cNvPr>
              <p:cNvSpPr txBox="1"/>
              <p:nvPr/>
            </p:nvSpPr>
            <p:spPr>
              <a:xfrm>
                <a:off x="612796" y="2389463"/>
                <a:ext cx="4872737" cy="65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i="0" u="none" strike="noStrike" kern="1200" cap="none" spc="0" normalizeH="0" baseline="0" noProof="0" dirty="0">
                  <a:ln w="1905">
                    <a:noFill/>
                  </a:ln>
                  <a:solidFill>
                    <a:schemeClr val="tx2">
                      <a:lumMod val="50000"/>
                    </a:schemeClr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7" name="Hộp Văn bản 276">
              <a:extLst>
                <a:ext uri="{FF2B5EF4-FFF2-40B4-BE49-F238E27FC236}">
                  <a16:creationId xmlns:a16="http://schemas.microsoft.com/office/drawing/2014/main" id="{A8097866-9382-F177-2372-610B65CB6EC7}"/>
                </a:ext>
              </a:extLst>
            </p:cNvPr>
            <p:cNvSpPr txBox="1"/>
            <p:nvPr/>
          </p:nvSpPr>
          <p:spPr>
            <a:xfrm>
              <a:off x="1019500" y="3281142"/>
              <a:ext cx="4776886" cy="1861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pt-BR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7 479 + 3 204 × 5 = 7 479 + 16 020 = 23 499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78" name="Nhóm 377">
            <a:extLst>
              <a:ext uri="{FF2B5EF4-FFF2-40B4-BE49-F238E27FC236}">
                <a16:creationId xmlns:a16="http://schemas.microsoft.com/office/drawing/2014/main" id="{3364C7CF-3BFA-7ECF-7008-64FC2007A739}"/>
              </a:ext>
            </a:extLst>
          </p:cNvPr>
          <p:cNvGrpSpPr/>
          <p:nvPr/>
        </p:nvGrpSpPr>
        <p:grpSpPr>
          <a:xfrm>
            <a:off x="2872467" y="1924525"/>
            <a:ext cx="4555664" cy="3402718"/>
            <a:chOff x="801681" y="2083642"/>
            <a:chExt cx="5081475" cy="3629312"/>
          </a:xfrm>
        </p:grpSpPr>
        <p:grpSp>
          <p:nvGrpSpPr>
            <p:cNvPr id="379" name="Nhóm 378">
              <a:extLst>
                <a:ext uri="{FF2B5EF4-FFF2-40B4-BE49-F238E27FC236}">
                  <a16:creationId xmlns:a16="http://schemas.microsoft.com/office/drawing/2014/main" id="{C754C844-60AE-5309-434F-8F4A8C9ECD04}"/>
                </a:ext>
              </a:extLst>
            </p:cNvPr>
            <p:cNvGrpSpPr/>
            <p:nvPr/>
          </p:nvGrpSpPr>
          <p:grpSpPr>
            <a:xfrm>
              <a:off x="801681" y="2083642"/>
              <a:ext cx="5081475" cy="3629312"/>
              <a:chOff x="489767" y="1823085"/>
              <a:chExt cx="5118795" cy="2866091"/>
            </a:xfrm>
          </p:grpSpPr>
          <p:grpSp>
            <p:nvGrpSpPr>
              <p:cNvPr id="381" name="Đồ họa 52">
                <a:extLst>
                  <a:ext uri="{FF2B5EF4-FFF2-40B4-BE49-F238E27FC236}">
                    <a16:creationId xmlns:a16="http://schemas.microsoft.com/office/drawing/2014/main" id="{397870BC-9117-506F-F3E0-0DC5613AF231}"/>
                  </a:ext>
                </a:extLst>
              </p:cNvPr>
              <p:cNvGrpSpPr/>
              <p:nvPr/>
            </p:nvGrpSpPr>
            <p:grpSpPr>
              <a:xfrm>
                <a:off x="489767" y="1823085"/>
                <a:ext cx="5118795" cy="2866091"/>
                <a:chOff x="795361" y="1636323"/>
                <a:chExt cx="5445788" cy="3049179"/>
              </a:xfrm>
            </p:grpSpPr>
            <p:grpSp>
              <p:nvGrpSpPr>
                <p:cNvPr id="383" name="Đồ họa 52">
                  <a:extLst>
                    <a:ext uri="{FF2B5EF4-FFF2-40B4-BE49-F238E27FC236}">
                      <a16:creationId xmlns:a16="http://schemas.microsoft.com/office/drawing/2014/main" id="{2518D1D0-A9E8-D79D-2718-F9B543EB8F91}"/>
                    </a:ext>
                  </a:extLst>
                </p:cNvPr>
                <p:cNvGrpSpPr/>
                <p:nvPr/>
              </p:nvGrpSpPr>
              <p:grpSpPr>
                <a:xfrm>
                  <a:off x="795361" y="1823741"/>
                  <a:ext cx="5445788" cy="2861761"/>
                  <a:chOff x="795361" y="1823741"/>
                  <a:chExt cx="5445788" cy="2861761"/>
                </a:xfrm>
              </p:grpSpPr>
              <p:sp>
                <p:nvSpPr>
                  <p:cNvPr id="485" name="Hình tự do: Hình 484">
                    <a:extLst>
                      <a:ext uri="{FF2B5EF4-FFF2-40B4-BE49-F238E27FC236}">
                        <a16:creationId xmlns:a16="http://schemas.microsoft.com/office/drawing/2014/main" id="{37B14C09-DC82-1388-C3DE-CB9FCD819749}"/>
                      </a:ext>
                    </a:extLst>
                  </p:cNvPr>
                  <p:cNvSpPr/>
                  <p:nvPr/>
                </p:nvSpPr>
                <p:spPr>
                  <a:xfrm>
                    <a:off x="818222" y="1846604"/>
                    <a:ext cx="5422927" cy="2838898"/>
                  </a:xfrm>
                  <a:custGeom>
                    <a:avLst/>
                    <a:gdLst>
                      <a:gd name="connsiteX0" fmla="*/ 3803333 w 3825447"/>
                      <a:gd name="connsiteY0" fmla="*/ 4112895 h 4112894"/>
                      <a:gd name="connsiteX1" fmla="*/ 0 w 3825447"/>
                      <a:gd name="connsiteY1" fmla="*/ 4112895 h 4112894"/>
                      <a:gd name="connsiteX2" fmla="*/ 51435 w 3825447"/>
                      <a:gd name="connsiteY2" fmla="*/ 0 h 4112894"/>
                      <a:gd name="connsiteX3" fmla="*/ 3825240 w 3825447"/>
                      <a:gd name="connsiteY3" fmla="*/ 67628 h 4112894"/>
                      <a:gd name="connsiteX4" fmla="*/ 3803333 w 3825447"/>
                      <a:gd name="connsiteY4" fmla="*/ 4112895 h 41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5447" h="4112894">
                        <a:moveTo>
                          <a:pt x="3803333" y="4112895"/>
                        </a:moveTo>
                        <a:lnTo>
                          <a:pt x="0" y="4112895"/>
                        </a:lnTo>
                        <a:cubicBezTo>
                          <a:pt x="17145" y="2742248"/>
                          <a:pt x="34290" y="1370648"/>
                          <a:pt x="51435" y="0"/>
                        </a:cubicBezTo>
                        <a:cubicBezTo>
                          <a:pt x="1315403" y="22860"/>
                          <a:pt x="2561273" y="45720"/>
                          <a:pt x="3825240" y="67628"/>
                        </a:cubicBezTo>
                        <a:cubicBezTo>
                          <a:pt x="3828098" y="1426845"/>
                          <a:pt x="3800475" y="2754630"/>
                          <a:pt x="3803333" y="4112895"/>
                        </a:cubicBezTo>
                        <a:close/>
                      </a:path>
                    </a:pathLst>
                  </a:custGeom>
                  <a:solidFill>
                    <a:srgbClr val="E0F0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86" name="Hình tự do: Hình 485">
                    <a:extLst>
                      <a:ext uri="{FF2B5EF4-FFF2-40B4-BE49-F238E27FC236}">
                        <a16:creationId xmlns:a16="http://schemas.microsoft.com/office/drawing/2014/main" id="{B57E3136-B59C-DA8C-51EF-05B415685827}"/>
                      </a:ext>
                    </a:extLst>
                  </p:cNvPr>
                  <p:cNvSpPr/>
                  <p:nvPr/>
                </p:nvSpPr>
                <p:spPr>
                  <a:xfrm>
                    <a:off x="795361" y="1823741"/>
                    <a:ext cx="5445788" cy="2861760"/>
                  </a:xfrm>
                  <a:custGeom>
                    <a:avLst/>
                    <a:gdLst>
                      <a:gd name="connsiteX0" fmla="*/ 3826193 w 3871064"/>
                      <a:gd name="connsiteY0" fmla="*/ 4158615 h 4158614"/>
                      <a:gd name="connsiteX1" fmla="*/ 22860 w 3871064"/>
                      <a:gd name="connsiteY1" fmla="*/ 4158615 h 4158614"/>
                      <a:gd name="connsiteX2" fmla="*/ 6668 w 3871064"/>
                      <a:gd name="connsiteY2" fmla="*/ 4151948 h 4158614"/>
                      <a:gd name="connsiteX3" fmla="*/ 0 w 3871064"/>
                      <a:gd name="connsiteY3" fmla="*/ 4135755 h 4158614"/>
                      <a:gd name="connsiteX4" fmla="*/ 51435 w 3871064"/>
                      <a:gd name="connsiteY4" fmla="*/ 22860 h 4158614"/>
                      <a:gd name="connsiteX5" fmla="*/ 58103 w 3871064"/>
                      <a:gd name="connsiteY5" fmla="*/ 6667 h 4158614"/>
                      <a:gd name="connsiteX6" fmla="*/ 74295 w 3871064"/>
                      <a:gd name="connsiteY6" fmla="*/ 0 h 4158614"/>
                      <a:gd name="connsiteX7" fmla="*/ 2148840 w 3871064"/>
                      <a:gd name="connsiteY7" fmla="*/ 37147 h 4158614"/>
                      <a:gd name="connsiteX8" fmla="*/ 3848100 w 3871064"/>
                      <a:gd name="connsiteY8" fmla="*/ 67627 h 4158614"/>
                      <a:gd name="connsiteX9" fmla="*/ 3870960 w 3871064"/>
                      <a:gd name="connsiteY9" fmla="*/ 90488 h 4158614"/>
                      <a:gd name="connsiteX10" fmla="*/ 3859530 w 3871064"/>
                      <a:gd name="connsiteY10" fmla="*/ 2113598 h 4158614"/>
                      <a:gd name="connsiteX11" fmla="*/ 3848100 w 3871064"/>
                      <a:gd name="connsiteY11" fmla="*/ 4135755 h 4158614"/>
                      <a:gd name="connsiteX12" fmla="*/ 3841433 w 3871064"/>
                      <a:gd name="connsiteY12" fmla="*/ 4151948 h 4158614"/>
                      <a:gd name="connsiteX13" fmla="*/ 3826193 w 3871064"/>
                      <a:gd name="connsiteY13" fmla="*/ 4158615 h 4158614"/>
                      <a:gd name="connsiteX14" fmla="*/ 46673 w 3871064"/>
                      <a:gd name="connsiteY14" fmla="*/ 4112895 h 4158614"/>
                      <a:gd name="connsiteX15" fmla="*/ 3803333 w 3871064"/>
                      <a:gd name="connsiteY15" fmla="*/ 4112895 h 4158614"/>
                      <a:gd name="connsiteX16" fmla="*/ 3814763 w 3871064"/>
                      <a:gd name="connsiteY16" fmla="*/ 2113598 h 4158614"/>
                      <a:gd name="connsiteX17" fmla="*/ 3826193 w 3871064"/>
                      <a:gd name="connsiteY17" fmla="*/ 113348 h 4158614"/>
                      <a:gd name="connsiteX18" fmla="*/ 2149793 w 3871064"/>
                      <a:gd name="connsiteY18" fmla="*/ 82867 h 4158614"/>
                      <a:gd name="connsiteX19" fmla="*/ 98108 w 3871064"/>
                      <a:gd name="connsiteY19" fmla="*/ 45720 h 4158614"/>
                      <a:gd name="connsiteX20" fmla="*/ 46673 w 3871064"/>
                      <a:gd name="connsiteY20" fmla="*/ 4112895 h 415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871064" h="4158614">
                        <a:moveTo>
                          <a:pt x="3826193" y="4158615"/>
                        </a:moveTo>
                        <a:lnTo>
                          <a:pt x="22860" y="4158615"/>
                        </a:lnTo>
                        <a:cubicBezTo>
                          <a:pt x="17145" y="4158615"/>
                          <a:pt x="10478" y="4155758"/>
                          <a:pt x="6668" y="4151948"/>
                        </a:cubicBezTo>
                        <a:cubicBezTo>
                          <a:pt x="1905" y="4147185"/>
                          <a:pt x="0" y="4141470"/>
                          <a:pt x="0" y="4135755"/>
                        </a:cubicBezTo>
                        <a:lnTo>
                          <a:pt x="51435" y="22860"/>
                        </a:lnTo>
                        <a:cubicBezTo>
                          <a:pt x="51435" y="17145"/>
                          <a:pt x="54293" y="10477"/>
                          <a:pt x="58103" y="6667"/>
                        </a:cubicBezTo>
                        <a:cubicBezTo>
                          <a:pt x="62865" y="2857"/>
                          <a:pt x="68580" y="0"/>
                          <a:pt x="74295" y="0"/>
                        </a:cubicBezTo>
                        <a:cubicBezTo>
                          <a:pt x="769620" y="12382"/>
                          <a:pt x="1459230" y="24765"/>
                          <a:pt x="2148840" y="37147"/>
                        </a:cubicBezTo>
                        <a:cubicBezTo>
                          <a:pt x="2713673" y="47625"/>
                          <a:pt x="3278505" y="57150"/>
                          <a:pt x="3848100" y="67627"/>
                        </a:cubicBezTo>
                        <a:cubicBezTo>
                          <a:pt x="3860483" y="67627"/>
                          <a:pt x="3870960" y="78105"/>
                          <a:pt x="3870960" y="90488"/>
                        </a:cubicBezTo>
                        <a:cubicBezTo>
                          <a:pt x="3871913" y="769620"/>
                          <a:pt x="3866198" y="1452563"/>
                          <a:pt x="3859530" y="2113598"/>
                        </a:cubicBezTo>
                        <a:cubicBezTo>
                          <a:pt x="3853815" y="2773680"/>
                          <a:pt x="3847148" y="3456623"/>
                          <a:pt x="3848100" y="4135755"/>
                        </a:cubicBezTo>
                        <a:cubicBezTo>
                          <a:pt x="3848100" y="4141470"/>
                          <a:pt x="3845243" y="4148138"/>
                          <a:pt x="3841433" y="4151948"/>
                        </a:cubicBezTo>
                        <a:cubicBezTo>
                          <a:pt x="3837623" y="4156710"/>
                          <a:pt x="3831908" y="4158615"/>
                          <a:pt x="3826193" y="4158615"/>
                        </a:cubicBezTo>
                        <a:close/>
                        <a:moveTo>
                          <a:pt x="46673" y="4112895"/>
                        </a:moveTo>
                        <a:lnTo>
                          <a:pt x="3803333" y="4112895"/>
                        </a:lnTo>
                        <a:cubicBezTo>
                          <a:pt x="3802380" y="3441383"/>
                          <a:pt x="3808095" y="2766060"/>
                          <a:pt x="3814763" y="2113598"/>
                        </a:cubicBezTo>
                        <a:cubicBezTo>
                          <a:pt x="3820478" y="1460183"/>
                          <a:pt x="3827145" y="785812"/>
                          <a:pt x="3826193" y="113348"/>
                        </a:cubicBezTo>
                        <a:cubicBezTo>
                          <a:pt x="3265170" y="102870"/>
                          <a:pt x="2707005" y="93345"/>
                          <a:pt x="2149793" y="82867"/>
                        </a:cubicBezTo>
                        <a:cubicBezTo>
                          <a:pt x="1466850" y="70485"/>
                          <a:pt x="785813" y="58102"/>
                          <a:pt x="98108" y="45720"/>
                        </a:cubicBezTo>
                        <a:lnTo>
                          <a:pt x="46673" y="4112895"/>
                        </a:ln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480" name="Đồ họa 52">
                  <a:extLst>
                    <a:ext uri="{FF2B5EF4-FFF2-40B4-BE49-F238E27FC236}">
                      <a16:creationId xmlns:a16="http://schemas.microsoft.com/office/drawing/2014/main" id="{38FE3C15-C081-8CAB-A587-2C8F3F2694F8}"/>
                    </a:ext>
                  </a:extLst>
                </p:cNvPr>
                <p:cNvGrpSpPr/>
                <p:nvPr/>
              </p:nvGrpSpPr>
              <p:grpSpPr>
                <a:xfrm>
                  <a:off x="1556808" y="1636323"/>
                  <a:ext cx="1417729" cy="749244"/>
                  <a:chOff x="1556808" y="1636323"/>
                  <a:chExt cx="1417729" cy="749244"/>
                </a:xfrm>
              </p:grpSpPr>
              <p:sp>
                <p:nvSpPr>
                  <p:cNvPr id="481" name="Hình tự do: Hình 480">
                    <a:extLst>
                      <a:ext uri="{FF2B5EF4-FFF2-40B4-BE49-F238E27FC236}">
                        <a16:creationId xmlns:a16="http://schemas.microsoft.com/office/drawing/2014/main" id="{1E0B6421-A048-8E35-4FBB-B333C3D02A44}"/>
                      </a:ext>
                    </a:extLst>
                  </p:cNvPr>
                  <p:cNvSpPr/>
                  <p:nvPr/>
                </p:nvSpPr>
                <p:spPr>
                  <a:xfrm>
                    <a:off x="1560882" y="1659912"/>
                    <a:ext cx="620366" cy="721891"/>
                  </a:xfrm>
                  <a:custGeom>
                    <a:avLst/>
                    <a:gdLst>
                      <a:gd name="connsiteX0" fmla="*/ 944880 w 1053464"/>
                      <a:gd name="connsiteY0" fmla="*/ 56197 h 1225867"/>
                      <a:gd name="connsiteX1" fmla="*/ 1053465 w 1053464"/>
                      <a:gd name="connsiteY1" fmla="*/ 1137285 h 1225867"/>
                      <a:gd name="connsiteX2" fmla="*/ 524828 w 1053464"/>
                      <a:gd name="connsiteY2" fmla="*/ 894398 h 1225867"/>
                      <a:gd name="connsiteX3" fmla="*/ 0 w 1053464"/>
                      <a:gd name="connsiteY3" fmla="*/ 1225868 h 1225867"/>
                      <a:gd name="connsiteX4" fmla="*/ 12382 w 1053464"/>
                      <a:gd name="connsiteY4" fmla="*/ 0 h 1225867"/>
                      <a:gd name="connsiteX5" fmla="*/ 944880 w 1053464"/>
                      <a:gd name="connsiteY5" fmla="*/ 56197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4" h="1225867">
                        <a:moveTo>
                          <a:pt x="944880" y="56197"/>
                        </a:moveTo>
                        <a:cubicBezTo>
                          <a:pt x="981075" y="421005"/>
                          <a:pt x="1017270" y="773430"/>
                          <a:pt x="1053465" y="1137285"/>
                        </a:cubicBezTo>
                        <a:cubicBezTo>
                          <a:pt x="871538" y="1045845"/>
                          <a:pt x="706755" y="985838"/>
                          <a:pt x="524828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2390"/>
                          <a:pt x="944880" y="561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82" name="Hình tự do: Hình 481">
                    <a:extLst>
                      <a:ext uri="{FF2B5EF4-FFF2-40B4-BE49-F238E27FC236}">
                        <a16:creationId xmlns:a16="http://schemas.microsoft.com/office/drawing/2014/main" id="{CA2128CC-4781-78F0-B4ED-E0F7EC487EC1}"/>
                      </a:ext>
                    </a:extLst>
                  </p:cNvPr>
                  <p:cNvSpPr/>
                  <p:nvPr/>
                </p:nvSpPr>
                <p:spPr>
                  <a:xfrm>
                    <a:off x="2337604" y="1668438"/>
                    <a:ext cx="612976" cy="713291"/>
                  </a:xfrm>
                  <a:custGeom>
                    <a:avLst/>
                    <a:gdLst>
                      <a:gd name="connsiteX0" fmla="*/ 1053465 w 1053465"/>
                      <a:gd name="connsiteY0" fmla="*/ 1137285 h 1225867"/>
                      <a:gd name="connsiteX1" fmla="*/ 524827 w 1053465"/>
                      <a:gd name="connsiteY1" fmla="*/ 894398 h 1225867"/>
                      <a:gd name="connsiteX2" fmla="*/ 0 w 1053465"/>
                      <a:gd name="connsiteY2" fmla="*/ 1225868 h 1225867"/>
                      <a:gd name="connsiteX3" fmla="*/ 12382 w 1053465"/>
                      <a:gd name="connsiteY3" fmla="*/ 0 h 1225867"/>
                      <a:gd name="connsiteX4" fmla="*/ 944880 w 1053465"/>
                      <a:gd name="connsiteY4" fmla="*/ 57150 h 1225867"/>
                      <a:gd name="connsiteX5" fmla="*/ 1053465 w 1053465"/>
                      <a:gd name="connsiteY5" fmla="*/ 1137285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5" h="1225867">
                        <a:moveTo>
                          <a:pt x="1053465" y="1137285"/>
                        </a:moveTo>
                        <a:cubicBezTo>
                          <a:pt x="871538" y="1045845"/>
                          <a:pt x="706755" y="985838"/>
                          <a:pt x="524827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3343"/>
                          <a:pt x="944880" y="57150"/>
                        </a:cubicBezTo>
                        <a:cubicBezTo>
                          <a:pt x="981075" y="421005"/>
                          <a:pt x="1017270" y="772478"/>
                          <a:pt x="1053465" y="11372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  <p:sp>
                <p:nvSpPr>
                  <p:cNvPr id="483" name="Hình tự do: Hình 482">
                    <a:extLst>
                      <a:ext uri="{FF2B5EF4-FFF2-40B4-BE49-F238E27FC236}">
                        <a16:creationId xmlns:a16="http://schemas.microsoft.com/office/drawing/2014/main" id="{EFA50178-F587-5085-C16D-F7673B689100}"/>
                      </a:ext>
                    </a:extLst>
                  </p:cNvPr>
                  <p:cNvSpPr/>
                  <p:nvPr/>
                </p:nvSpPr>
                <p:spPr>
                  <a:xfrm>
                    <a:off x="1556808" y="1636323"/>
                    <a:ext cx="647446" cy="749244"/>
                  </a:xfrm>
                  <a:custGeom>
                    <a:avLst/>
                    <a:gdLst>
                      <a:gd name="connsiteX0" fmla="*/ 22981 w 1099450"/>
                      <a:gd name="connsiteY0" fmla="*/ 1272318 h 1272317"/>
                      <a:gd name="connsiteX1" fmla="*/ 11551 w 1099450"/>
                      <a:gd name="connsiteY1" fmla="*/ 1269460 h 1272317"/>
                      <a:gd name="connsiteX2" fmla="*/ 121 w 1099450"/>
                      <a:gd name="connsiteY2" fmla="*/ 1249458 h 1272317"/>
                      <a:gd name="connsiteX3" fmla="*/ 12503 w 1099450"/>
                      <a:gd name="connsiteY3" fmla="*/ 22638 h 1272317"/>
                      <a:gd name="connsiteX4" fmla="*/ 21076 w 1099450"/>
                      <a:gd name="connsiteY4" fmla="*/ 5493 h 1272317"/>
                      <a:gd name="connsiteX5" fmla="*/ 39173 w 1099450"/>
                      <a:gd name="connsiteY5" fmla="*/ 730 h 1272317"/>
                      <a:gd name="connsiteX6" fmla="*/ 966908 w 1099450"/>
                      <a:gd name="connsiteY6" fmla="*/ 56928 h 1272317"/>
                      <a:gd name="connsiteX7" fmla="*/ 990721 w 1099450"/>
                      <a:gd name="connsiteY7" fmla="*/ 77883 h 1272317"/>
                      <a:gd name="connsiteX8" fmla="*/ 1045013 w 1099450"/>
                      <a:gd name="connsiteY8" fmla="*/ 619855 h 1272317"/>
                      <a:gd name="connsiteX9" fmla="*/ 1099306 w 1099450"/>
                      <a:gd name="connsiteY9" fmla="*/ 1158970 h 1272317"/>
                      <a:gd name="connsiteX10" fmla="*/ 1089781 w 1099450"/>
                      <a:gd name="connsiteY10" fmla="*/ 1179925 h 1272317"/>
                      <a:gd name="connsiteX11" fmla="*/ 1065968 w 1099450"/>
                      <a:gd name="connsiteY11" fmla="*/ 1181830 h 1272317"/>
                      <a:gd name="connsiteX12" fmla="*/ 803078 w 1099450"/>
                      <a:gd name="connsiteY12" fmla="*/ 1060863 h 1272317"/>
                      <a:gd name="connsiteX13" fmla="*/ 549713 w 1099450"/>
                      <a:gd name="connsiteY13" fmla="*/ 944658 h 1272317"/>
                      <a:gd name="connsiteX14" fmla="*/ 307778 w 1099450"/>
                      <a:gd name="connsiteY14" fmla="*/ 1097058 h 1272317"/>
                      <a:gd name="connsiteX15" fmla="*/ 36316 w 1099450"/>
                      <a:gd name="connsiteY15" fmla="*/ 1268508 h 1272317"/>
                      <a:gd name="connsiteX16" fmla="*/ 22981 w 1099450"/>
                      <a:gd name="connsiteY16" fmla="*/ 1272318 h 1272317"/>
                      <a:gd name="connsiteX17" fmla="*/ 58223 w 1099450"/>
                      <a:gd name="connsiteY17" fmla="*/ 49308 h 1272317"/>
                      <a:gd name="connsiteX18" fmla="*/ 46793 w 1099450"/>
                      <a:gd name="connsiteY18" fmla="*/ 1206595 h 1272317"/>
                      <a:gd name="connsiteX19" fmla="*/ 283013 w 1099450"/>
                      <a:gd name="connsiteY19" fmla="*/ 1058005 h 1272317"/>
                      <a:gd name="connsiteX20" fmla="*/ 535426 w 1099450"/>
                      <a:gd name="connsiteY20" fmla="*/ 898938 h 1272317"/>
                      <a:gd name="connsiteX21" fmla="*/ 558286 w 1099450"/>
                      <a:gd name="connsiteY21" fmla="*/ 897985 h 1272317"/>
                      <a:gd name="connsiteX22" fmla="*/ 821176 w 1099450"/>
                      <a:gd name="connsiteY22" fmla="*/ 1018953 h 1272317"/>
                      <a:gd name="connsiteX23" fmla="*/ 1048823 w 1099450"/>
                      <a:gd name="connsiteY23" fmla="*/ 1122775 h 1272317"/>
                      <a:gd name="connsiteX24" fmla="*/ 998341 w 1099450"/>
                      <a:gd name="connsiteY24" fmla="*/ 624618 h 1272317"/>
                      <a:gd name="connsiteX25" fmla="*/ 945953 w 1099450"/>
                      <a:gd name="connsiteY25" fmla="*/ 104553 h 1272317"/>
                      <a:gd name="connsiteX26" fmla="*/ 58223 w 1099450"/>
                      <a:gd name="connsiteY26" fmla="*/ 49308 h 127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2317">
                        <a:moveTo>
                          <a:pt x="22981" y="1272318"/>
                        </a:moveTo>
                        <a:cubicBezTo>
                          <a:pt x="19171" y="1272318"/>
                          <a:pt x="15361" y="1271365"/>
                          <a:pt x="11551" y="1269460"/>
                        </a:cubicBezTo>
                        <a:cubicBezTo>
                          <a:pt x="3931" y="1265650"/>
                          <a:pt x="-832" y="1257078"/>
                          <a:pt x="121" y="1249458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70413"/>
                          <a:pt x="27743" y="1272318"/>
                          <a:pt x="22981" y="1272318"/>
                        </a:cubicBezTo>
                        <a:close/>
                        <a:moveTo>
                          <a:pt x="58223" y="49308"/>
                        </a:moveTo>
                        <a:lnTo>
                          <a:pt x="46793" y="1206595"/>
                        </a:lnTo>
                        <a:cubicBezTo>
                          <a:pt x="126803" y="1156113"/>
                          <a:pt x="204908" y="1106583"/>
                          <a:pt x="283013" y="1058005"/>
                        </a:cubicBezTo>
                        <a:cubicBezTo>
                          <a:pt x="365881" y="1005618"/>
                          <a:pt x="448748" y="953230"/>
                          <a:pt x="535426" y="898938"/>
                        </a:cubicBezTo>
                        <a:cubicBezTo>
                          <a:pt x="542093" y="894175"/>
                          <a:pt x="550666" y="894175"/>
                          <a:pt x="558286" y="897985"/>
                        </a:cubicBezTo>
                        <a:cubicBezTo>
                          <a:pt x="648773" y="943705"/>
                          <a:pt x="736403" y="981805"/>
                          <a:pt x="821176" y="1018953"/>
                        </a:cubicBezTo>
                        <a:cubicBezTo>
                          <a:pt x="894518" y="1051338"/>
                          <a:pt x="970718" y="1084675"/>
                          <a:pt x="1048823" y="1122775"/>
                        </a:cubicBezTo>
                        <a:cubicBezTo>
                          <a:pt x="1032631" y="955135"/>
                          <a:pt x="1015486" y="787495"/>
                          <a:pt x="998341" y="624618"/>
                        </a:cubicBezTo>
                        <a:cubicBezTo>
                          <a:pt x="981196" y="455073"/>
                          <a:pt x="963098" y="279813"/>
                          <a:pt x="945953" y="104553"/>
                        </a:cubicBezTo>
                        <a:cubicBezTo>
                          <a:pt x="668776" y="116935"/>
                          <a:pt x="392551" y="99790"/>
                          <a:pt x="58223" y="4930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84" name="Hình tự do: Hình 483">
                    <a:extLst>
                      <a:ext uri="{FF2B5EF4-FFF2-40B4-BE49-F238E27FC236}">
                        <a16:creationId xmlns:a16="http://schemas.microsoft.com/office/drawing/2014/main" id="{91B917BA-6218-1844-DDF4-DAAE82F75832}"/>
                      </a:ext>
                    </a:extLst>
                  </p:cNvPr>
                  <p:cNvSpPr/>
                  <p:nvPr/>
                </p:nvSpPr>
                <p:spPr>
                  <a:xfrm>
                    <a:off x="2334803" y="1645800"/>
                    <a:ext cx="639734" cy="739766"/>
                  </a:xfrm>
                  <a:custGeom>
                    <a:avLst/>
                    <a:gdLst>
                      <a:gd name="connsiteX0" fmla="*/ 22981 w 1099450"/>
                      <a:gd name="connsiteY0" fmla="*/ 1271365 h 1271365"/>
                      <a:gd name="connsiteX1" fmla="*/ 11551 w 1099450"/>
                      <a:gd name="connsiteY1" fmla="*/ 1268508 h 1271365"/>
                      <a:gd name="connsiteX2" fmla="*/ 121 w 1099450"/>
                      <a:gd name="connsiteY2" fmla="*/ 1248505 h 1271365"/>
                      <a:gd name="connsiteX3" fmla="*/ 12503 w 1099450"/>
                      <a:gd name="connsiteY3" fmla="*/ 22638 h 1271365"/>
                      <a:gd name="connsiteX4" fmla="*/ 21076 w 1099450"/>
                      <a:gd name="connsiteY4" fmla="*/ 5493 h 1271365"/>
                      <a:gd name="connsiteX5" fmla="*/ 39173 w 1099450"/>
                      <a:gd name="connsiteY5" fmla="*/ 730 h 1271365"/>
                      <a:gd name="connsiteX6" fmla="*/ 966908 w 1099450"/>
                      <a:gd name="connsiteY6" fmla="*/ 56928 h 1271365"/>
                      <a:gd name="connsiteX7" fmla="*/ 990721 w 1099450"/>
                      <a:gd name="connsiteY7" fmla="*/ 77883 h 1271365"/>
                      <a:gd name="connsiteX8" fmla="*/ 1045013 w 1099450"/>
                      <a:gd name="connsiteY8" fmla="*/ 619855 h 1271365"/>
                      <a:gd name="connsiteX9" fmla="*/ 1099306 w 1099450"/>
                      <a:gd name="connsiteY9" fmla="*/ 1158970 h 1271365"/>
                      <a:gd name="connsiteX10" fmla="*/ 1089781 w 1099450"/>
                      <a:gd name="connsiteY10" fmla="*/ 1179925 h 1271365"/>
                      <a:gd name="connsiteX11" fmla="*/ 1065968 w 1099450"/>
                      <a:gd name="connsiteY11" fmla="*/ 1181830 h 1271365"/>
                      <a:gd name="connsiteX12" fmla="*/ 803078 w 1099450"/>
                      <a:gd name="connsiteY12" fmla="*/ 1060863 h 1271365"/>
                      <a:gd name="connsiteX13" fmla="*/ 549713 w 1099450"/>
                      <a:gd name="connsiteY13" fmla="*/ 944658 h 1271365"/>
                      <a:gd name="connsiteX14" fmla="*/ 307778 w 1099450"/>
                      <a:gd name="connsiteY14" fmla="*/ 1097058 h 1271365"/>
                      <a:gd name="connsiteX15" fmla="*/ 36316 w 1099450"/>
                      <a:gd name="connsiteY15" fmla="*/ 1268508 h 1271365"/>
                      <a:gd name="connsiteX16" fmla="*/ 22981 w 1099450"/>
                      <a:gd name="connsiteY16" fmla="*/ 1271365 h 1271365"/>
                      <a:gd name="connsiteX17" fmla="*/ 57271 w 1099450"/>
                      <a:gd name="connsiteY17" fmla="*/ 48355 h 1271365"/>
                      <a:gd name="connsiteX18" fmla="*/ 45841 w 1099450"/>
                      <a:gd name="connsiteY18" fmla="*/ 1205643 h 1271365"/>
                      <a:gd name="connsiteX19" fmla="*/ 282061 w 1099450"/>
                      <a:gd name="connsiteY19" fmla="*/ 1057053 h 1271365"/>
                      <a:gd name="connsiteX20" fmla="*/ 534473 w 1099450"/>
                      <a:gd name="connsiteY20" fmla="*/ 897985 h 1271365"/>
                      <a:gd name="connsiteX21" fmla="*/ 557333 w 1099450"/>
                      <a:gd name="connsiteY21" fmla="*/ 897033 h 1271365"/>
                      <a:gd name="connsiteX22" fmla="*/ 820223 w 1099450"/>
                      <a:gd name="connsiteY22" fmla="*/ 1018000 h 1271365"/>
                      <a:gd name="connsiteX23" fmla="*/ 1047871 w 1099450"/>
                      <a:gd name="connsiteY23" fmla="*/ 1121823 h 1271365"/>
                      <a:gd name="connsiteX24" fmla="*/ 997388 w 1099450"/>
                      <a:gd name="connsiteY24" fmla="*/ 623665 h 1271365"/>
                      <a:gd name="connsiteX25" fmla="*/ 945001 w 1099450"/>
                      <a:gd name="connsiteY25" fmla="*/ 103600 h 1271365"/>
                      <a:gd name="connsiteX26" fmla="*/ 57271 w 1099450"/>
                      <a:gd name="connsiteY26" fmla="*/ 48355 h 127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1365">
                        <a:moveTo>
                          <a:pt x="22981" y="1271365"/>
                        </a:moveTo>
                        <a:cubicBezTo>
                          <a:pt x="19171" y="1271365"/>
                          <a:pt x="15361" y="1270413"/>
                          <a:pt x="11551" y="1268508"/>
                        </a:cubicBezTo>
                        <a:cubicBezTo>
                          <a:pt x="3931" y="1264698"/>
                          <a:pt x="-832" y="1256125"/>
                          <a:pt x="121" y="1248505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69460"/>
                          <a:pt x="26791" y="1271365"/>
                          <a:pt x="22981" y="1271365"/>
                        </a:cubicBezTo>
                        <a:close/>
                        <a:moveTo>
                          <a:pt x="57271" y="48355"/>
                        </a:moveTo>
                        <a:lnTo>
                          <a:pt x="45841" y="1205643"/>
                        </a:lnTo>
                        <a:cubicBezTo>
                          <a:pt x="125851" y="1155160"/>
                          <a:pt x="203956" y="1105630"/>
                          <a:pt x="282061" y="1057053"/>
                        </a:cubicBezTo>
                        <a:cubicBezTo>
                          <a:pt x="364928" y="1004665"/>
                          <a:pt x="447796" y="952278"/>
                          <a:pt x="534473" y="897985"/>
                        </a:cubicBezTo>
                        <a:cubicBezTo>
                          <a:pt x="541141" y="893223"/>
                          <a:pt x="549713" y="893223"/>
                          <a:pt x="557333" y="897033"/>
                        </a:cubicBezTo>
                        <a:cubicBezTo>
                          <a:pt x="647821" y="942753"/>
                          <a:pt x="735451" y="980853"/>
                          <a:pt x="820223" y="1018000"/>
                        </a:cubicBezTo>
                        <a:cubicBezTo>
                          <a:pt x="893566" y="1050385"/>
                          <a:pt x="969766" y="1083723"/>
                          <a:pt x="1047871" y="1121823"/>
                        </a:cubicBezTo>
                        <a:cubicBezTo>
                          <a:pt x="1031678" y="954183"/>
                          <a:pt x="1014533" y="786543"/>
                          <a:pt x="997388" y="623665"/>
                        </a:cubicBezTo>
                        <a:cubicBezTo>
                          <a:pt x="980243" y="454120"/>
                          <a:pt x="962146" y="278860"/>
                          <a:pt x="945001" y="103600"/>
                        </a:cubicBezTo>
                        <a:cubicBezTo>
                          <a:pt x="668776" y="115983"/>
                          <a:pt x="392551" y="98838"/>
                          <a:pt x="57271" y="48355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838DE1DD-8897-24C6-9C99-8D713C207AE4}"/>
                  </a:ext>
                </a:extLst>
              </p:cNvPr>
              <p:cNvSpPr txBox="1"/>
              <p:nvPr/>
            </p:nvSpPr>
            <p:spPr>
              <a:xfrm>
                <a:off x="612796" y="2389463"/>
                <a:ext cx="4872737" cy="65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i="0" u="none" strike="noStrike" kern="1200" cap="none" spc="0" normalizeH="0" baseline="0" noProof="0" dirty="0">
                  <a:ln w="1905">
                    <a:noFill/>
                  </a:ln>
                  <a:solidFill>
                    <a:schemeClr val="tx2">
                      <a:lumMod val="50000"/>
                    </a:schemeClr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0" name="Hộp Văn bản 379">
              <a:extLst>
                <a:ext uri="{FF2B5EF4-FFF2-40B4-BE49-F238E27FC236}">
                  <a16:creationId xmlns:a16="http://schemas.microsoft.com/office/drawing/2014/main" id="{023BF5B4-DE50-899F-6620-67C630FE5302}"/>
                </a:ext>
              </a:extLst>
            </p:cNvPr>
            <p:cNvSpPr txBox="1"/>
            <p:nvPr/>
          </p:nvSpPr>
          <p:spPr>
            <a:xfrm>
              <a:off x="1019501" y="3281142"/>
              <a:ext cx="4632017" cy="1861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pl-PL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24 516 – 64 548 : 3 = 24 516 – 21 516 = 3000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7" name="Nhóm 486">
            <a:extLst>
              <a:ext uri="{FF2B5EF4-FFF2-40B4-BE49-F238E27FC236}">
                <a16:creationId xmlns:a16="http://schemas.microsoft.com/office/drawing/2014/main" id="{BA5A7AB4-D6AE-7771-AF06-0B708214EA14}"/>
              </a:ext>
            </a:extLst>
          </p:cNvPr>
          <p:cNvGrpSpPr/>
          <p:nvPr/>
        </p:nvGrpSpPr>
        <p:grpSpPr>
          <a:xfrm>
            <a:off x="5048880" y="1904973"/>
            <a:ext cx="5046864" cy="3402718"/>
            <a:chOff x="801681" y="2083642"/>
            <a:chExt cx="5081475" cy="3629312"/>
          </a:xfrm>
        </p:grpSpPr>
        <p:grpSp>
          <p:nvGrpSpPr>
            <p:cNvPr id="488" name="Nhóm 487">
              <a:extLst>
                <a:ext uri="{FF2B5EF4-FFF2-40B4-BE49-F238E27FC236}">
                  <a16:creationId xmlns:a16="http://schemas.microsoft.com/office/drawing/2014/main" id="{0C22CD2E-9D93-0875-1436-77DF836CBD35}"/>
                </a:ext>
              </a:extLst>
            </p:cNvPr>
            <p:cNvGrpSpPr/>
            <p:nvPr/>
          </p:nvGrpSpPr>
          <p:grpSpPr>
            <a:xfrm>
              <a:off x="801681" y="2083642"/>
              <a:ext cx="5081475" cy="3629312"/>
              <a:chOff x="489767" y="1823085"/>
              <a:chExt cx="5118795" cy="2866091"/>
            </a:xfrm>
          </p:grpSpPr>
          <p:grpSp>
            <p:nvGrpSpPr>
              <p:cNvPr id="490" name="Đồ họa 52">
                <a:extLst>
                  <a:ext uri="{FF2B5EF4-FFF2-40B4-BE49-F238E27FC236}">
                    <a16:creationId xmlns:a16="http://schemas.microsoft.com/office/drawing/2014/main" id="{2E17B1AB-73E8-22C9-7AD4-F96CFBEF27B7}"/>
                  </a:ext>
                </a:extLst>
              </p:cNvPr>
              <p:cNvGrpSpPr/>
              <p:nvPr/>
            </p:nvGrpSpPr>
            <p:grpSpPr>
              <a:xfrm>
                <a:off x="489767" y="1823085"/>
                <a:ext cx="5118795" cy="2866091"/>
                <a:chOff x="795361" y="1636323"/>
                <a:chExt cx="5445788" cy="3049179"/>
              </a:xfrm>
            </p:grpSpPr>
            <p:grpSp>
              <p:nvGrpSpPr>
                <p:cNvPr id="492" name="Đồ họa 52">
                  <a:extLst>
                    <a:ext uri="{FF2B5EF4-FFF2-40B4-BE49-F238E27FC236}">
                      <a16:creationId xmlns:a16="http://schemas.microsoft.com/office/drawing/2014/main" id="{E249D717-8D2E-C9FC-EAD3-516F78988AE9}"/>
                    </a:ext>
                  </a:extLst>
                </p:cNvPr>
                <p:cNvGrpSpPr/>
                <p:nvPr/>
              </p:nvGrpSpPr>
              <p:grpSpPr>
                <a:xfrm>
                  <a:off x="795361" y="1823741"/>
                  <a:ext cx="5445788" cy="2861761"/>
                  <a:chOff x="795361" y="1823741"/>
                  <a:chExt cx="5445788" cy="2861761"/>
                </a:xfrm>
              </p:grpSpPr>
              <p:sp>
                <p:nvSpPr>
                  <p:cNvPr id="498" name="Hình tự do: Hình 497">
                    <a:extLst>
                      <a:ext uri="{FF2B5EF4-FFF2-40B4-BE49-F238E27FC236}">
                        <a16:creationId xmlns:a16="http://schemas.microsoft.com/office/drawing/2014/main" id="{E9290DF8-880D-2832-BDEB-950B60579161}"/>
                      </a:ext>
                    </a:extLst>
                  </p:cNvPr>
                  <p:cNvSpPr/>
                  <p:nvPr/>
                </p:nvSpPr>
                <p:spPr>
                  <a:xfrm>
                    <a:off x="818222" y="1846604"/>
                    <a:ext cx="5422927" cy="2838898"/>
                  </a:xfrm>
                  <a:custGeom>
                    <a:avLst/>
                    <a:gdLst>
                      <a:gd name="connsiteX0" fmla="*/ 3803333 w 3825447"/>
                      <a:gd name="connsiteY0" fmla="*/ 4112895 h 4112894"/>
                      <a:gd name="connsiteX1" fmla="*/ 0 w 3825447"/>
                      <a:gd name="connsiteY1" fmla="*/ 4112895 h 4112894"/>
                      <a:gd name="connsiteX2" fmla="*/ 51435 w 3825447"/>
                      <a:gd name="connsiteY2" fmla="*/ 0 h 4112894"/>
                      <a:gd name="connsiteX3" fmla="*/ 3825240 w 3825447"/>
                      <a:gd name="connsiteY3" fmla="*/ 67628 h 4112894"/>
                      <a:gd name="connsiteX4" fmla="*/ 3803333 w 3825447"/>
                      <a:gd name="connsiteY4" fmla="*/ 4112895 h 41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5447" h="4112894">
                        <a:moveTo>
                          <a:pt x="3803333" y="4112895"/>
                        </a:moveTo>
                        <a:lnTo>
                          <a:pt x="0" y="4112895"/>
                        </a:lnTo>
                        <a:cubicBezTo>
                          <a:pt x="17145" y="2742248"/>
                          <a:pt x="34290" y="1370648"/>
                          <a:pt x="51435" y="0"/>
                        </a:cubicBezTo>
                        <a:cubicBezTo>
                          <a:pt x="1315403" y="22860"/>
                          <a:pt x="2561273" y="45720"/>
                          <a:pt x="3825240" y="67628"/>
                        </a:cubicBezTo>
                        <a:cubicBezTo>
                          <a:pt x="3828098" y="1426845"/>
                          <a:pt x="3800475" y="2754630"/>
                          <a:pt x="3803333" y="4112895"/>
                        </a:cubicBezTo>
                        <a:close/>
                      </a:path>
                    </a:pathLst>
                  </a:custGeom>
                  <a:solidFill>
                    <a:srgbClr val="E0F0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99" name="Hình tự do: Hình 498">
                    <a:extLst>
                      <a:ext uri="{FF2B5EF4-FFF2-40B4-BE49-F238E27FC236}">
                        <a16:creationId xmlns:a16="http://schemas.microsoft.com/office/drawing/2014/main" id="{AE7FF60F-2302-B86A-AB55-B377902D30D7}"/>
                      </a:ext>
                    </a:extLst>
                  </p:cNvPr>
                  <p:cNvSpPr/>
                  <p:nvPr/>
                </p:nvSpPr>
                <p:spPr>
                  <a:xfrm>
                    <a:off x="795361" y="1823741"/>
                    <a:ext cx="5445788" cy="2861760"/>
                  </a:xfrm>
                  <a:custGeom>
                    <a:avLst/>
                    <a:gdLst>
                      <a:gd name="connsiteX0" fmla="*/ 3826193 w 3871064"/>
                      <a:gd name="connsiteY0" fmla="*/ 4158615 h 4158614"/>
                      <a:gd name="connsiteX1" fmla="*/ 22860 w 3871064"/>
                      <a:gd name="connsiteY1" fmla="*/ 4158615 h 4158614"/>
                      <a:gd name="connsiteX2" fmla="*/ 6668 w 3871064"/>
                      <a:gd name="connsiteY2" fmla="*/ 4151948 h 4158614"/>
                      <a:gd name="connsiteX3" fmla="*/ 0 w 3871064"/>
                      <a:gd name="connsiteY3" fmla="*/ 4135755 h 4158614"/>
                      <a:gd name="connsiteX4" fmla="*/ 51435 w 3871064"/>
                      <a:gd name="connsiteY4" fmla="*/ 22860 h 4158614"/>
                      <a:gd name="connsiteX5" fmla="*/ 58103 w 3871064"/>
                      <a:gd name="connsiteY5" fmla="*/ 6667 h 4158614"/>
                      <a:gd name="connsiteX6" fmla="*/ 74295 w 3871064"/>
                      <a:gd name="connsiteY6" fmla="*/ 0 h 4158614"/>
                      <a:gd name="connsiteX7" fmla="*/ 2148840 w 3871064"/>
                      <a:gd name="connsiteY7" fmla="*/ 37147 h 4158614"/>
                      <a:gd name="connsiteX8" fmla="*/ 3848100 w 3871064"/>
                      <a:gd name="connsiteY8" fmla="*/ 67627 h 4158614"/>
                      <a:gd name="connsiteX9" fmla="*/ 3870960 w 3871064"/>
                      <a:gd name="connsiteY9" fmla="*/ 90488 h 4158614"/>
                      <a:gd name="connsiteX10" fmla="*/ 3859530 w 3871064"/>
                      <a:gd name="connsiteY10" fmla="*/ 2113598 h 4158614"/>
                      <a:gd name="connsiteX11" fmla="*/ 3848100 w 3871064"/>
                      <a:gd name="connsiteY11" fmla="*/ 4135755 h 4158614"/>
                      <a:gd name="connsiteX12" fmla="*/ 3841433 w 3871064"/>
                      <a:gd name="connsiteY12" fmla="*/ 4151948 h 4158614"/>
                      <a:gd name="connsiteX13" fmla="*/ 3826193 w 3871064"/>
                      <a:gd name="connsiteY13" fmla="*/ 4158615 h 4158614"/>
                      <a:gd name="connsiteX14" fmla="*/ 46673 w 3871064"/>
                      <a:gd name="connsiteY14" fmla="*/ 4112895 h 4158614"/>
                      <a:gd name="connsiteX15" fmla="*/ 3803333 w 3871064"/>
                      <a:gd name="connsiteY15" fmla="*/ 4112895 h 4158614"/>
                      <a:gd name="connsiteX16" fmla="*/ 3814763 w 3871064"/>
                      <a:gd name="connsiteY16" fmla="*/ 2113598 h 4158614"/>
                      <a:gd name="connsiteX17" fmla="*/ 3826193 w 3871064"/>
                      <a:gd name="connsiteY17" fmla="*/ 113348 h 4158614"/>
                      <a:gd name="connsiteX18" fmla="*/ 2149793 w 3871064"/>
                      <a:gd name="connsiteY18" fmla="*/ 82867 h 4158614"/>
                      <a:gd name="connsiteX19" fmla="*/ 98108 w 3871064"/>
                      <a:gd name="connsiteY19" fmla="*/ 45720 h 4158614"/>
                      <a:gd name="connsiteX20" fmla="*/ 46673 w 3871064"/>
                      <a:gd name="connsiteY20" fmla="*/ 4112895 h 415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871064" h="4158614">
                        <a:moveTo>
                          <a:pt x="3826193" y="4158615"/>
                        </a:moveTo>
                        <a:lnTo>
                          <a:pt x="22860" y="4158615"/>
                        </a:lnTo>
                        <a:cubicBezTo>
                          <a:pt x="17145" y="4158615"/>
                          <a:pt x="10478" y="4155758"/>
                          <a:pt x="6668" y="4151948"/>
                        </a:cubicBezTo>
                        <a:cubicBezTo>
                          <a:pt x="1905" y="4147185"/>
                          <a:pt x="0" y="4141470"/>
                          <a:pt x="0" y="4135755"/>
                        </a:cubicBezTo>
                        <a:lnTo>
                          <a:pt x="51435" y="22860"/>
                        </a:lnTo>
                        <a:cubicBezTo>
                          <a:pt x="51435" y="17145"/>
                          <a:pt x="54293" y="10477"/>
                          <a:pt x="58103" y="6667"/>
                        </a:cubicBezTo>
                        <a:cubicBezTo>
                          <a:pt x="62865" y="2857"/>
                          <a:pt x="68580" y="0"/>
                          <a:pt x="74295" y="0"/>
                        </a:cubicBezTo>
                        <a:cubicBezTo>
                          <a:pt x="769620" y="12382"/>
                          <a:pt x="1459230" y="24765"/>
                          <a:pt x="2148840" y="37147"/>
                        </a:cubicBezTo>
                        <a:cubicBezTo>
                          <a:pt x="2713673" y="47625"/>
                          <a:pt x="3278505" y="57150"/>
                          <a:pt x="3848100" y="67627"/>
                        </a:cubicBezTo>
                        <a:cubicBezTo>
                          <a:pt x="3860483" y="67627"/>
                          <a:pt x="3870960" y="78105"/>
                          <a:pt x="3870960" y="90488"/>
                        </a:cubicBezTo>
                        <a:cubicBezTo>
                          <a:pt x="3871913" y="769620"/>
                          <a:pt x="3866198" y="1452563"/>
                          <a:pt x="3859530" y="2113598"/>
                        </a:cubicBezTo>
                        <a:cubicBezTo>
                          <a:pt x="3853815" y="2773680"/>
                          <a:pt x="3847148" y="3456623"/>
                          <a:pt x="3848100" y="4135755"/>
                        </a:cubicBezTo>
                        <a:cubicBezTo>
                          <a:pt x="3848100" y="4141470"/>
                          <a:pt x="3845243" y="4148138"/>
                          <a:pt x="3841433" y="4151948"/>
                        </a:cubicBezTo>
                        <a:cubicBezTo>
                          <a:pt x="3837623" y="4156710"/>
                          <a:pt x="3831908" y="4158615"/>
                          <a:pt x="3826193" y="4158615"/>
                        </a:cubicBezTo>
                        <a:close/>
                        <a:moveTo>
                          <a:pt x="46673" y="4112895"/>
                        </a:moveTo>
                        <a:lnTo>
                          <a:pt x="3803333" y="4112895"/>
                        </a:lnTo>
                        <a:cubicBezTo>
                          <a:pt x="3802380" y="3441383"/>
                          <a:pt x="3808095" y="2766060"/>
                          <a:pt x="3814763" y="2113598"/>
                        </a:cubicBezTo>
                        <a:cubicBezTo>
                          <a:pt x="3820478" y="1460183"/>
                          <a:pt x="3827145" y="785812"/>
                          <a:pt x="3826193" y="113348"/>
                        </a:cubicBezTo>
                        <a:cubicBezTo>
                          <a:pt x="3265170" y="102870"/>
                          <a:pt x="2707005" y="93345"/>
                          <a:pt x="2149793" y="82867"/>
                        </a:cubicBezTo>
                        <a:cubicBezTo>
                          <a:pt x="1466850" y="70485"/>
                          <a:pt x="785813" y="58102"/>
                          <a:pt x="98108" y="45720"/>
                        </a:cubicBezTo>
                        <a:lnTo>
                          <a:pt x="46673" y="4112895"/>
                        </a:ln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493" name="Đồ họa 52">
                  <a:extLst>
                    <a:ext uri="{FF2B5EF4-FFF2-40B4-BE49-F238E27FC236}">
                      <a16:creationId xmlns:a16="http://schemas.microsoft.com/office/drawing/2014/main" id="{2D1E331C-348C-7DD0-5CFB-031BE70C6EC2}"/>
                    </a:ext>
                  </a:extLst>
                </p:cNvPr>
                <p:cNvGrpSpPr/>
                <p:nvPr/>
              </p:nvGrpSpPr>
              <p:grpSpPr>
                <a:xfrm>
                  <a:off x="1556808" y="1636323"/>
                  <a:ext cx="1417729" cy="749244"/>
                  <a:chOff x="1556808" y="1636323"/>
                  <a:chExt cx="1417729" cy="749244"/>
                </a:xfrm>
              </p:grpSpPr>
              <p:sp>
                <p:nvSpPr>
                  <p:cNvPr id="494" name="Hình tự do: Hình 493">
                    <a:extLst>
                      <a:ext uri="{FF2B5EF4-FFF2-40B4-BE49-F238E27FC236}">
                        <a16:creationId xmlns:a16="http://schemas.microsoft.com/office/drawing/2014/main" id="{AECB671E-D250-5CF0-C7D3-0C7136ED7AF7}"/>
                      </a:ext>
                    </a:extLst>
                  </p:cNvPr>
                  <p:cNvSpPr/>
                  <p:nvPr/>
                </p:nvSpPr>
                <p:spPr>
                  <a:xfrm>
                    <a:off x="1560882" y="1659912"/>
                    <a:ext cx="620366" cy="721891"/>
                  </a:xfrm>
                  <a:custGeom>
                    <a:avLst/>
                    <a:gdLst>
                      <a:gd name="connsiteX0" fmla="*/ 944880 w 1053464"/>
                      <a:gd name="connsiteY0" fmla="*/ 56197 h 1225867"/>
                      <a:gd name="connsiteX1" fmla="*/ 1053465 w 1053464"/>
                      <a:gd name="connsiteY1" fmla="*/ 1137285 h 1225867"/>
                      <a:gd name="connsiteX2" fmla="*/ 524828 w 1053464"/>
                      <a:gd name="connsiteY2" fmla="*/ 894398 h 1225867"/>
                      <a:gd name="connsiteX3" fmla="*/ 0 w 1053464"/>
                      <a:gd name="connsiteY3" fmla="*/ 1225868 h 1225867"/>
                      <a:gd name="connsiteX4" fmla="*/ 12382 w 1053464"/>
                      <a:gd name="connsiteY4" fmla="*/ 0 h 1225867"/>
                      <a:gd name="connsiteX5" fmla="*/ 944880 w 1053464"/>
                      <a:gd name="connsiteY5" fmla="*/ 56197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4" h="1225867">
                        <a:moveTo>
                          <a:pt x="944880" y="56197"/>
                        </a:moveTo>
                        <a:cubicBezTo>
                          <a:pt x="981075" y="421005"/>
                          <a:pt x="1017270" y="773430"/>
                          <a:pt x="1053465" y="1137285"/>
                        </a:cubicBezTo>
                        <a:cubicBezTo>
                          <a:pt x="871538" y="1045845"/>
                          <a:pt x="706755" y="985838"/>
                          <a:pt x="524828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2390"/>
                          <a:pt x="944880" y="561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95" name="Hình tự do: Hình 494">
                    <a:extLst>
                      <a:ext uri="{FF2B5EF4-FFF2-40B4-BE49-F238E27FC236}">
                        <a16:creationId xmlns:a16="http://schemas.microsoft.com/office/drawing/2014/main" id="{F995C040-1017-6FEE-54B7-4C3C35A02038}"/>
                      </a:ext>
                    </a:extLst>
                  </p:cNvPr>
                  <p:cNvSpPr/>
                  <p:nvPr/>
                </p:nvSpPr>
                <p:spPr>
                  <a:xfrm>
                    <a:off x="2337604" y="1668438"/>
                    <a:ext cx="612976" cy="713291"/>
                  </a:xfrm>
                  <a:custGeom>
                    <a:avLst/>
                    <a:gdLst>
                      <a:gd name="connsiteX0" fmla="*/ 1053465 w 1053465"/>
                      <a:gd name="connsiteY0" fmla="*/ 1137285 h 1225867"/>
                      <a:gd name="connsiteX1" fmla="*/ 524827 w 1053465"/>
                      <a:gd name="connsiteY1" fmla="*/ 894398 h 1225867"/>
                      <a:gd name="connsiteX2" fmla="*/ 0 w 1053465"/>
                      <a:gd name="connsiteY2" fmla="*/ 1225868 h 1225867"/>
                      <a:gd name="connsiteX3" fmla="*/ 12382 w 1053465"/>
                      <a:gd name="connsiteY3" fmla="*/ 0 h 1225867"/>
                      <a:gd name="connsiteX4" fmla="*/ 944880 w 1053465"/>
                      <a:gd name="connsiteY4" fmla="*/ 57150 h 1225867"/>
                      <a:gd name="connsiteX5" fmla="*/ 1053465 w 1053465"/>
                      <a:gd name="connsiteY5" fmla="*/ 1137285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5" h="1225867">
                        <a:moveTo>
                          <a:pt x="1053465" y="1137285"/>
                        </a:moveTo>
                        <a:cubicBezTo>
                          <a:pt x="871538" y="1045845"/>
                          <a:pt x="706755" y="985838"/>
                          <a:pt x="524827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3343"/>
                          <a:pt x="944880" y="57150"/>
                        </a:cubicBezTo>
                        <a:cubicBezTo>
                          <a:pt x="981075" y="421005"/>
                          <a:pt x="1017270" y="772478"/>
                          <a:pt x="1053465" y="11372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  <p:sp>
                <p:nvSpPr>
                  <p:cNvPr id="496" name="Hình tự do: Hình 495">
                    <a:extLst>
                      <a:ext uri="{FF2B5EF4-FFF2-40B4-BE49-F238E27FC236}">
                        <a16:creationId xmlns:a16="http://schemas.microsoft.com/office/drawing/2014/main" id="{1B6AA7A2-4CF6-9F05-D546-43589E019E2C}"/>
                      </a:ext>
                    </a:extLst>
                  </p:cNvPr>
                  <p:cNvSpPr/>
                  <p:nvPr/>
                </p:nvSpPr>
                <p:spPr>
                  <a:xfrm>
                    <a:off x="1556808" y="1636323"/>
                    <a:ext cx="647446" cy="749244"/>
                  </a:xfrm>
                  <a:custGeom>
                    <a:avLst/>
                    <a:gdLst>
                      <a:gd name="connsiteX0" fmla="*/ 22981 w 1099450"/>
                      <a:gd name="connsiteY0" fmla="*/ 1272318 h 1272317"/>
                      <a:gd name="connsiteX1" fmla="*/ 11551 w 1099450"/>
                      <a:gd name="connsiteY1" fmla="*/ 1269460 h 1272317"/>
                      <a:gd name="connsiteX2" fmla="*/ 121 w 1099450"/>
                      <a:gd name="connsiteY2" fmla="*/ 1249458 h 1272317"/>
                      <a:gd name="connsiteX3" fmla="*/ 12503 w 1099450"/>
                      <a:gd name="connsiteY3" fmla="*/ 22638 h 1272317"/>
                      <a:gd name="connsiteX4" fmla="*/ 21076 w 1099450"/>
                      <a:gd name="connsiteY4" fmla="*/ 5493 h 1272317"/>
                      <a:gd name="connsiteX5" fmla="*/ 39173 w 1099450"/>
                      <a:gd name="connsiteY5" fmla="*/ 730 h 1272317"/>
                      <a:gd name="connsiteX6" fmla="*/ 966908 w 1099450"/>
                      <a:gd name="connsiteY6" fmla="*/ 56928 h 1272317"/>
                      <a:gd name="connsiteX7" fmla="*/ 990721 w 1099450"/>
                      <a:gd name="connsiteY7" fmla="*/ 77883 h 1272317"/>
                      <a:gd name="connsiteX8" fmla="*/ 1045013 w 1099450"/>
                      <a:gd name="connsiteY8" fmla="*/ 619855 h 1272317"/>
                      <a:gd name="connsiteX9" fmla="*/ 1099306 w 1099450"/>
                      <a:gd name="connsiteY9" fmla="*/ 1158970 h 1272317"/>
                      <a:gd name="connsiteX10" fmla="*/ 1089781 w 1099450"/>
                      <a:gd name="connsiteY10" fmla="*/ 1179925 h 1272317"/>
                      <a:gd name="connsiteX11" fmla="*/ 1065968 w 1099450"/>
                      <a:gd name="connsiteY11" fmla="*/ 1181830 h 1272317"/>
                      <a:gd name="connsiteX12" fmla="*/ 803078 w 1099450"/>
                      <a:gd name="connsiteY12" fmla="*/ 1060863 h 1272317"/>
                      <a:gd name="connsiteX13" fmla="*/ 549713 w 1099450"/>
                      <a:gd name="connsiteY13" fmla="*/ 944658 h 1272317"/>
                      <a:gd name="connsiteX14" fmla="*/ 307778 w 1099450"/>
                      <a:gd name="connsiteY14" fmla="*/ 1097058 h 1272317"/>
                      <a:gd name="connsiteX15" fmla="*/ 36316 w 1099450"/>
                      <a:gd name="connsiteY15" fmla="*/ 1268508 h 1272317"/>
                      <a:gd name="connsiteX16" fmla="*/ 22981 w 1099450"/>
                      <a:gd name="connsiteY16" fmla="*/ 1272318 h 1272317"/>
                      <a:gd name="connsiteX17" fmla="*/ 58223 w 1099450"/>
                      <a:gd name="connsiteY17" fmla="*/ 49308 h 1272317"/>
                      <a:gd name="connsiteX18" fmla="*/ 46793 w 1099450"/>
                      <a:gd name="connsiteY18" fmla="*/ 1206595 h 1272317"/>
                      <a:gd name="connsiteX19" fmla="*/ 283013 w 1099450"/>
                      <a:gd name="connsiteY19" fmla="*/ 1058005 h 1272317"/>
                      <a:gd name="connsiteX20" fmla="*/ 535426 w 1099450"/>
                      <a:gd name="connsiteY20" fmla="*/ 898938 h 1272317"/>
                      <a:gd name="connsiteX21" fmla="*/ 558286 w 1099450"/>
                      <a:gd name="connsiteY21" fmla="*/ 897985 h 1272317"/>
                      <a:gd name="connsiteX22" fmla="*/ 821176 w 1099450"/>
                      <a:gd name="connsiteY22" fmla="*/ 1018953 h 1272317"/>
                      <a:gd name="connsiteX23" fmla="*/ 1048823 w 1099450"/>
                      <a:gd name="connsiteY23" fmla="*/ 1122775 h 1272317"/>
                      <a:gd name="connsiteX24" fmla="*/ 998341 w 1099450"/>
                      <a:gd name="connsiteY24" fmla="*/ 624618 h 1272317"/>
                      <a:gd name="connsiteX25" fmla="*/ 945953 w 1099450"/>
                      <a:gd name="connsiteY25" fmla="*/ 104553 h 1272317"/>
                      <a:gd name="connsiteX26" fmla="*/ 58223 w 1099450"/>
                      <a:gd name="connsiteY26" fmla="*/ 49308 h 127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2317">
                        <a:moveTo>
                          <a:pt x="22981" y="1272318"/>
                        </a:moveTo>
                        <a:cubicBezTo>
                          <a:pt x="19171" y="1272318"/>
                          <a:pt x="15361" y="1271365"/>
                          <a:pt x="11551" y="1269460"/>
                        </a:cubicBezTo>
                        <a:cubicBezTo>
                          <a:pt x="3931" y="1265650"/>
                          <a:pt x="-832" y="1257078"/>
                          <a:pt x="121" y="1249458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70413"/>
                          <a:pt x="27743" y="1272318"/>
                          <a:pt x="22981" y="1272318"/>
                        </a:cubicBezTo>
                        <a:close/>
                        <a:moveTo>
                          <a:pt x="58223" y="49308"/>
                        </a:moveTo>
                        <a:lnTo>
                          <a:pt x="46793" y="1206595"/>
                        </a:lnTo>
                        <a:cubicBezTo>
                          <a:pt x="126803" y="1156113"/>
                          <a:pt x="204908" y="1106583"/>
                          <a:pt x="283013" y="1058005"/>
                        </a:cubicBezTo>
                        <a:cubicBezTo>
                          <a:pt x="365881" y="1005618"/>
                          <a:pt x="448748" y="953230"/>
                          <a:pt x="535426" y="898938"/>
                        </a:cubicBezTo>
                        <a:cubicBezTo>
                          <a:pt x="542093" y="894175"/>
                          <a:pt x="550666" y="894175"/>
                          <a:pt x="558286" y="897985"/>
                        </a:cubicBezTo>
                        <a:cubicBezTo>
                          <a:pt x="648773" y="943705"/>
                          <a:pt x="736403" y="981805"/>
                          <a:pt x="821176" y="1018953"/>
                        </a:cubicBezTo>
                        <a:cubicBezTo>
                          <a:pt x="894518" y="1051338"/>
                          <a:pt x="970718" y="1084675"/>
                          <a:pt x="1048823" y="1122775"/>
                        </a:cubicBezTo>
                        <a:cubicBezTo>
                          <a:pt x="1032631" y="955135"/>
                          <a:pt x="1015486" y="787495"/>
                          <a:pt x="998341" y="624618"/>
                        </a:cubicBezTo>
                        <a:cubicBezTo>
                          <a:pt x="981196" y="455073"/>
                          <a:pt x="963098" y="279813"/>
                          <a:pt x="945953" y="104553"/>
                        </a:cubicBezTo>
                        <a:cubicBezTo>
                          <a:pt x="668776" y="116935"/>
                          <a:pt x="392551" y="99790"/>
                          <a:pt x="58223" y="4930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497" name="Hình tự do: Hình 496">
                    <a:extLst>
                      <a:ext uri="{FF2B5EF4-FFF2-40B4-BE49-F238E27FC236}">
                        <a16:creationId xmlns:a16="http://schemas.microsoft.com/office/drawing/2014/main" id="{7B7F0D0C-57B0-B758-29C5-C2D32E7ACE8D}"/>
                      </a:ext>
                    </a:extLst>
                  </p:cNvPr>
                  <p:cNvSpPr/>
                  <p:nvPr/>
                </p:nvSpPr>
                <p:spPr>
                  <a:xfrm>
                    <a:off x="2334803" y="1645800"/>
                    <a:ext cx="639734" cy="739766"/>
                  </a:xfrm>
                  <a:custGeom>
                    <a:avLst/>
                    <a:gdLst>
                      <a:gd name="connsiteX0" fmla="*/ 22981 w 1099450"/>
                      <a:gd name="connsiteY0" fmla="*/ 1271365 h 1271365"/>
                      <a:gd name="connsiteX1" fmla="*/ 11551 w 1099450"/>
                      <a:gd name="connsiteY1" fmla="*/ 1268508 h 1271365"/>
                      <a:gd name="connsiteX2" fmla="*/ 121 w 1099450"/>
                      <a:gd name="connsiteY2" fmla="*/ 1248505 h 1271365"/>
                      <a:gd name="connsiteX3" fmla="*/ 12503 w 1099450"/>
                      <a:gd name="connsiteY3" fmla="*/ 22638 h 1271365"/>
                      <a:gd name="connsiteX4" fmla="*/ 21076 w 1099450"/>
                      <a:gd name="connsiteY4" fmla="*/ 5493 h 1271365"/>
                      <a:gd name="connsiteX5" fmla="*/ 39173 w 1099450"/>
                      <a:gd name="connsiteY5" fmla="*/ 730 h 1271365"/>
                      <a:gd name="connsiteX6" fmla="*/ 966908 w 1099450"/>
                      <a:gd name="connsiteY6" fmla="*/ 56928 h 1271365"/>
                      <a:gd name="connsiteX7" fmla="*/ 990721 w 1099450"/>
                      <a:gd name="connsiteY7" fmla="*/ 77883 h 1271365"/>
                      <a:gd name="connsiteX8" fmla="*/ 1045013 w 1099450"/>
                      <a:gd name="connsiteY8" fmla="*/ 619855 h 1271365"/>
                      <a:gd name="connsiteX9" fmla="*/ 1099306 w 1099450"/>
                      <a:gd name="connsiteY9" fmla="*/ 1158970 h 1271365"/>
                      <a:gd name="connsiteX10" fmla="*/ 1089781 w 1099450"/>
                      <a:gd name="connsiteY10" fmla="*/ 1179925 h 1271365"/>
                      <a:gd name="connsiteX11" fmla="*/ 1065968 w 1099450"/>
                      <a:gd name="connsiteY11" fmla="*/ 1181830 h 1271365"/>
                      <a:gd name="connsiteX12" fmla="*/ 803078 w 1099450"/>
                      <a:gd name="connsiteY12" fmla="*/ 1060863 h 1271365"/>
                      <a:gd name="connsiteX13" fmla="*/ 549713 w 1099450"/>
                      <a:gd name="connsiteY13" fmla="*/ 944658 h 1271365"/>
                      <a:gd name="connsiteX14" fmla="*/ 307778 w 1099450"/>
                      <a:gd name="connsiteY14" fmla="*/ 1097058 h 1271365"/>
                      <a:gd name="connsiteX15" fmla="*/ 36316 w 1099450"/>
                      <a:gd name="connsiteY15" fmla="*/ 1268508 h 1271365"/>
                      <a:gd name="connsiteX16" fmla="*/ 22981 w 1099450"/>
                      <a:gd name="connsiteY16" fmla="*/ 1271365 h 1271365"/>
                      <a:gd name="connsiteX17" fmla="*/ 57271 w 1099450"/>
                      <a:gd name="connsiteY17" fmla="*/ 48355 h 1271365"/>
                      <a:gd name="connsiteX18" fmla="*/ 45841 w 1099450"/>
                      <a:gd name="connsiteY18" fmla="*/ 1205643 h 1271365"/>
                      <a:gd name="connsiteX19" fmla="*/ 282061 w 1099450"/>
                      <a:gd name="connsiteY19" fmla="*/ 1057053 h 1271365"/>
                      <a:gd name="connsiteX20" fmla="*/ 534473 w 1099450"/>
                      <a:gd name="connsiteY20" fmla="*/ 897985 h 1271365"/>
                      <a:gd name="connsiteX21" fmla="*/ 557333 w 1099450"/>
                      <a:gd name="connsiteY21" fmla="*/ 897033 h 1271365"/>
                      <a:gd name="connsiteX22" fmla="*/ 820223 w 1099450"/>
                      <a:gd name="connsiteY22" fmla="*/ 1018000 h 1271365"/>
                      <a:gd name="connsiteX23" fmla="*/ 1047871 w 1099450"/>
                      <a:gd name="connsiteY23" fmla="*/ 1121823 h 1271365"/>
                      <a:gd name="connsiteX24" fmla="*/ 997388 w 1099450"/>
                      <a:gd name="connsiteY24" fmla="*/ 623665 h 1271365"/>
                      <a:gd name="connsiteX25" fmla="*/ 945001 w 1099450"/>
                      <a:gd name="connsiteY25" fmla="*/ 103600 h 1271365"/>
                      <a:gd name="connsiteX26" fmla="*/ 57271 w 1099450"/>
                      <a:gd name="connsiteY26" fmla="*/ 48355 h 127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1365">
                        <a:moveTo>
                          <a:pt x="22981" y="1271365"/>
                        </a:moveTo>
                        <a:cubicBezTo>
                          <a:pt x="19171" y="1271365"/>
                          <a:pt x="15361" y="1270413"/>
                          <a:pt x="11551" y="1268508"/>
                        </a:cubicBezTo>
                        <a:cubicBezTo>
                          <a:pt x="3931" y="1264698"/>
                          <a:pt x="-832" y="1256125"/>
                          <a:pt x="121" y="1248505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69460"/>
                          <a:pt x="26791" y="1271365"/>
                          <a:pt x="22981" y="1271365"/>
                        </a:cubicBezTo>
                        <a:close/>
                        <a:moveTo>
                          <a:pt x="57271" y="48355"/>
                        </a:moveTo>
                        <a:lnTo>
                          <a:pt x="45841" y="1205643"/>
                        </a:lnTo>
                        <a:cubicBezTo>
                          <a:pt x="125851" y="1155160"/>
                          <a:pt x="203956" y="1105630"/>
                          <a:pt x="282061" y="1057053"/>
                        </a:cubicBezTo>
                        <a:cubicBezTo>
                          <a:pt x="364928" y="1004665"/>
                          <a:pt x="447796" y="952278"/>
                          <a:pt x="534473" y="897985"/>
                        </a:cubicBezTo>
                        <a:cubicBezTo>
                          <a:pt x="541141" y="893223"/>
                          <a:pt x="549713" y="893223"/>
                          <a:pt x="557333" y="897033"/>
                        </a:cubicBezTo>
                        <a:cubicBezTo>
                          <a:pt x="647821" y="942753"/>
                          <a:pt x="735451" y="980853"/>
                          <a:pt x="820223" y="1018000"/>
                        </a:cubicBezTo>
                        <a:cubicBezTo>
                          <a:pt x="893566" y="1050385"/>
                          <a:pt x="969766" y="1083723"/>
                          <a:pt x="1047871" y="1121823"/>
                        </a:cubicBezTo>
                        <a:cubicBezTo>
                          <a:pt x="1031678" y="954183"/>
                          <a:pt x="1014533" y="786543"/>
                          <a:pt x="997388" y="623665"/>
                        </a:cubicBezTo>
                        <a:cubicBezTo>
                          <a:pt x="980243" y="454120"/>
                          <a:pt x="962146" y="278860"/>
                          <a:pt x="945001" y="103600"/>
                        </a:cubicBezTo>
                        <a:cubicBezTo>
                          <a:pt x="668776" y="115983"/>
                          <a:pt x="392551" y="98838"/>
                          <a:pt x="57271" y="48355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491" name="Hộp Văn bản 490">
                <a:extLst>
                  <a:ext uri="{FF2B5EF4-FFF2-40B4-BE49-F238E27FC236}">
                    <a16:creationId xmlns:a16="http://schemas.microsoft.com/office/drawing/2014/main" id="{8B904229-4D6A-E417-6922-4C8C59E7B9FC}"/>
                  </a:ext>
                </a:extLst>
              </p:cNvPr>
              <p:cNvSpPr txBox="1"/>
              <p:nvPr/>
            </p:nvSpPr>
            <p:spPr>
              <a:xfrm>
                <a:off x="612796" y="2389463"/>
                <a:ext cx="4872737" cy="65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i="0" u="none" strike="noStrike" kern="1200" cap="none" spc="0" normalizeH="0" baseline="0" noProof="0" dirty="0">
                  <a:ln w="1905">
                    <a:noFill/>
                  </a:ln>
                  <a:solidFill>
                    <a:schemeClr val="tx2">
                      <a:lumMod val="50000"/>
                    </a:schemeClr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89" name="Hộp Văn bản 488">
              <a:extLst>
                <a:ext uri="{FF2B5EF4-FFF2-40B4-BE49-F238E27FC236}">
                  <a16:creationId xmlns:a16="http://schemas.microsoft.com/office/drawing/2014/main" id="{8D6E1190-0955-42EB-9AB8-4BC3310802D8}"/>
                </a:ext>
              </a:extLst>
            </p:cNvPr>
            <p:cNvSpPr txBox="1"/>
            <p:nvPr/>
          </p:nvSpPr>
          <p:spPr>
            <a:xfrm>
              <a:off x="1019501" y="3281142"/>
              <a:ext cx="4656975" cy="18612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pl-PL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14 738 + 460 + 3 240 = 15 198 + 3240 </a:t>
              </a:r>
              <a:br>
                <a:rPr lang="en-US" sz="3600" b="1" dirty="0">
                  <a:latin typeface="Cambria" panose="02040503050406030204" pitchFamily="18" charset="0"/>
                  <a:ea typeface="Cambria" panose="02040503050406030204" pitchFamily="18" charset="0"/>
                </a:rPr>
              </a:br>
              <a:r>
                <a:rPr lang="pl-PL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= 18 438 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0" name="Nhóm 499">
            <a:extLst>
              <a:ext uri="{FF2B5EF4-FFF2-40B4-BE49-F238E27FC236}">
                <a16:creationId xmlns:a16="http://schemas.microsoft.com/office/drawing/2014/main" id="{6226BECA-CF07-73CF-6C12-0BDA7505A06F}"/>
              </a:ext>
            </a:extLst>
          </p:cNvPr>
          <p:cNvGrpSpPr/>
          <p:nvPr/>
        </p:nvGrpSpPr>
        <p:grpSpPr>
          <a:xfrm>
            <a:off x="8404525" y="1929777"/>
            <a:ext cx="3328945" cy="3377913"/>
            <a:chOff x="801681" y="2083642"/>
            <a:chExt cx="5081475" cy="3629312"/>
          </a:xfrm>
        </p:grpSpPr>
        <p:grpSp>
          <p:nvGrpSpPr>
            <p:cNvPr id="501" name="Nhóm 500">
              <a:extLst>
                <a:ext uri="{FF2B5EF4-FFF2-40B4-BE49-F238E27FC236}">
                  <a16:creationId xmlns:a16="http://schemas.microsoft.com/office/drawing/2014/main" id="{E4078E5B-776F-BBA5-C76C-192D289C6E56}"/>
                </a:ext>
              </a:extLst>
            </p:cNvPr>
            <p:cNvGrpSpPr/>
            <p:nvPr/>
          </p:nvGrpSpPr>
          <p:grpSpPr>
            <a:xfrm>
              <a:off x="801681" y="2083642"/>
              <a:ext cx="5081475" cy="3629312"/>
              <a:chOff x="489767" y="1823085"/>
              <a:chExt cx="5118795" cy="2866091"/>
            </a:xfrm>
          </p:grpSpPr>
          <p:grpSp>
            <p:nvGrpSpPr>
              <p:cNvPr id="503" name="Đồ họa 52">
                <a:extLst>
                  <a:ext uri="{FF2B5EF4-FFF2-40B4-BE49-F238E27FC236}">
                    <a16:creationId xmlns:a16="http://schemas.microsoft.com/office/drawing/2014/main" id="{CA85215B-6446-01B6-310E-38225D595451}"/>
                  </a:ext>
                </a:extLst>
              </p:cNvPr>
              <p:cNvGrpSpPr/>
              <p:nvPr/>
            </p:nvGrpSpPr>
            <p:grpSpPr>
              <a:xfrm>
                <a:off x="489767" y="1823085"/>
                <a:ext cx="5118795" cy="2866091"/>
                <a:chOff x="795361" y="1636323"/>
                <a:chExt cx="5445788" cy="3049179"/>
              </a:xfrm>
            </p:grpSpPr>
            <p:grpSp>
              <p:nvGrpSpPr>
                <p:cNvPr id="505" name="Đồ họa 52">
                  <a:extLst>
                    <a:ext uri="{FF2B5EF4-FFF2-40B4-BE49-F238E27FC236}">
                      <a16:creationId xmlns:a16="http://schemas.microsoft.com/office/drawing/2014/main" id="{A642C9E0-DB5C-5CE6-77C0-A19681A9007B}"/>
                    </a:ext>
                  </a:extLst>
                </p:cNvPr>
                <p:cNvGrpSpPr/>
                <p:nvPr/>
              </p:nvGrpSpPr>
              <p:grpSpPr>
                <a:xfrm>
                  <a:off x="795361" y="1823741"/>
                  <a:ext cx="5445788" cy="2861761"/>
                  <a:chOff x="795361" y="1823741"/>
                  <a:chExt cx="5445788" cy="2861761"/>
                </a:xfrm>
              </p:grpSpPr>
              <p:sp>
                <p:nvSpPr>
                  <p:cNvPr id="511" name="Hình tự do: Hình 510">
                    <a:extLst>
                      <a:ext uri="{FF2B5EF4-FFF2-40B4-BE49-F238E27FC236}">
                        <a16:creationId xmlns:a16="http://schemas.microsoft.com/office/drawing/2014/main" id="{C5B459DF-0B47-EA82-EFB5-4C39D4D0EE41}"/>
                      </a:ext>
                    </a:extLst>
                  </p:cNvPr>
                  <p:cNvSpPr/>
                  <p:nvPr/>
                </p:nvSpPr>
                <p:spPr>
                  <a:xfrm>
                    <a:off x="818222" y="1846604"/>
                    <a:ext cx="5422927" cy="2838898"/>
                  </a:xfrm>
                  <a:custGeom>
                    <a:avLst/>
                    <a:gdLst>
                      <a:gd name="connsiteX0" fmla="*/ 3803333 w 3825447"/>
                      <a:gd name="connsiteY0" fmla="*/ 4112895 h 4112894"/>
                      <a:gd name="connsiteX1" fmla="*/ 0 w 3825447"/>
                      <a:gd name="connsiteY1" fmla="*/ 4112895 h 4112894"/>
                      <a:gd name="connsiteX2" fmla="*/ 51435 w 3825447"/>
                      <a:gd name="connsiteY2" fmla="*/ 0 h 4112894"/>
                      <a:gd name="connsiteX3" fmla="*/ 3825240 w 3825447"/>
                      <a:gd name="connsiteY3" fmla="*/ 67628 h 4112894"/>
                      <a:gd name="connsiteX4" fmla="*/ 3803333 w 3825447"/>
                      <a:gd name="connsiteY4" fmla="*/ 4112895 h 4112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25447" h="4112894">
                        <a:moveTo>
                          <a:pt x="3803333" y="4112895"/>
                        </a:moveTo>
                        <a:lnTo>
                          <a:pt x="0" y="4112895"/>
                        </a:lnTo>
                        <a:cubicBezTo>
                          <a:pt x="17145" y="2742248"/>
                          <a:pt x="34290" y="1370648"/>
                          <a:pt x="51435" y="0"/>
                        </a:cubicBezTo>
                        <a:cubicBezTo>
                          <a:pt x="1315403" y="22860"/>
                          <a:pt x="2561273" y="45720"/>
                          <a:pt x="3825240" y="67628"/>
                        </a:cubicBezTo>
                        <a:cubicBezTo>
                          <a:pt x="3828098" y="1426845"/>
                          <a:pt x="3800475" y="2754630"/>
                          <a:pt x="3803333" y="4112895"/>
                        </a:cubicBezTo>
                        <a:close/>
                      </a:path>
                    </a:pathLst>
                  </a:custGeom>
                  <a:solidFill>
                    <a:srgbClr val="E0F0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512" name="Hình tự do: Hình 511">
                    <a:extLst>
                      <a:ext uri="{FF2B5EF4-FFF2-40B4-BE49-F238E27FC236}">
                        <a16:creationId xmlns:a16="http://schemas.microsoft.com/office/drawing/2014/main" id="{25992898-6107-23DF-3692-28F1FCA9F05B}"/>
                      </a:ext>
                    </a:extLst>
                  </p:cNvPr>
                  <p:cNvSpPr/>
                  <p:nvPr/>
                </p:nvSpPr>
                <p:spPr>
                  <a:xfrm>
                    <a:off x="795361" y="1823741"/>
                    <a:ext cx="5445788" cy="2861760"/>
                  </a:xfrm>
                  <a:custGeom>
                    <a:avLst/>
                    <a:gdLst>
                      <a:gd name="connsiteX0" fmla="*/ 3826193 w 3871064"/>
                      <a:gd name="connsiteY0" fmla="*/ 4158615 h 4158614"/>
                      <a:gd name="connsiteX1" fmla="*/ 22860 w 3871064"/>
                      <a:gd name="connsiteY1" fmla="*/ 4158615 h 4158614"/>
                      <a:gd name="connsiteX2" fmla="*/ 6668 w 3871064"/>
                      <a:gd name="connsiteY2" fmla="*/ 4151948 h 4158614"/>
                      <a:gd name="connsiteX3" fmla="*/ 0 w 3871064"/>
                      <a:gd name="connsiteY3" fmla="*/ 4135755 h 4158614"/>
                      <a:gd name="connsiteX4" fmla="*/ 51435 w 3871064"/>
                      <a:gd name="connsiteY4" fmla="*/ 22860 h 4158614"/>
                      <a:gd name="connsiteX5" fmla="*/ 58103 w 3871064"/>
                      <a:gd name="connsiteY5" fmla="*/ 6667 h 4158614"/>
                      <a:gd name="connsiteX6" fmla="*/ 74295 w 3871064"/>
                      <a:gd name="connsiteY6" fmla="*/ 0 h 4158614"/>
                      <a:gd name="connsiteX7" fmla="*/ 2148840 w 3871064"/>
                      <a:gd name="connsiteY7" fmla="*/ 37147 h 4158614"/>
                      <a:gd name="connsiteX8" fmla="*/ 3848100 w 3871064"/>
                      <a:gd name="connsiteY8" fmla="*/ 67627 h 4158614"/>
                      <a:gd name="connsiteX9" fmla="*/ 3870960 w 3871064"/>
                      <a:gd name="connsiteY9" fmla="*/ 90488 h 4158614"/>
                      <a:gd name="connsiteX10" fmla="*/ 3859530 w 3871064"/>
                      <a:gd name="connsiteY10" fmla="*/ 2113598 h 4158614"/>
                      <a:gd name="connsiteX11" fmla="*/ 3848100 w 3871064"/>
                      <a:gd name="connsiteY11" fmla="*/ 4135755 h 4158614"/>
                      <a:gd name="connsiteX12" fmla="*/ 3841433 w 3871064"/>
                      <a:gd name="connsiteY12" fmla="*/ 4151948 h 4158614"/>
                      <a:gd name="connsiteX13" fmla="*/ 3826193 w 3871064"/>
                      <a:gd name="connsiteY13" fmla="*/ 4158615 h 4158614"/>
                      <a:gd name="connsiteX14" fmla="*/ 46673 w 3871064"/>
                      <a:gd name="connsiteY14" fmla="*/ 4112895 h 4158614"/>
                      <a:gd name="connsiteX15" fmla="*/ 3803333 w 3871064"/>
                      <a:gd name="connsiteY15" fmla="*/ 4112895 h 4158614"/>
                      <a:gd name="connsiteX16" fmla="*/ 3814763 w 3871064"/>
                      <a:gd name="connsiteY16" fmla="*/ 2113598 h 4158614"/>
                      <a:gd name="connsiteX17" fmla="*/ 3826193 w 3871064"/>
                      <a:gd name="connsiteY17" fmla="*/ 113348 h 4158614"/>
                      <a:gd name="connsiteX18" fmla="*/ 2149793 w 3871064"/>
                      <a:gd name="connsiteY18" fmla="*/ 82867 h 4158614"/>
                      <a:gd name="connsiteX19" fmla="*/ 98108 w 3871064"/>
                      <a:gd name="connsiteY19" fmla="*/ 45720 h 4158614"/>
                      <a:gd name="connsiteX20" fmla="*/ 46673 w 3871064"/>
                      <a:gd name="connsiteY20" fmla="*/ 4112895 h 41586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871064" h="4158614">
                        <a:moveTo>
                          <a:pt x="3826193" y="4158615"/>
                        </a:moveTo>
                        <a:lnTo>
                          <a:pt x="22860" y="4158615"/>
                        </a:lnTo>
                        <a:cubicBezTo>
                          <a:pt x="17145" y="4158615"/>
                          <a:pt x="10478" y="4155758"/>
                          <a:pt x="6668" y="4151948"/>
                        </a:cubicBezTo>
                        <a:cubicBezTo>
                          <a:pt x="1905" y="4147185"/>
                          <a:pt x="0" y="4141470"/>
                          <a:pt x="0" y="4135755"/>
                        </a:cubicBezTo>
                        <a:lnTo>
                          <a:pt x="51435" y="22860"/>
                        </a:lnTo>
                        <a:cubicBezTo>
                          <a:pt x="51435" y="17145"/>
                          <a:pt x="54293" y="10477"/>
                          <a:pt x="58103" y="6667"/>
                        </a:cubicBezTo>
                        <a:cubicBezTo>
                          <a:pt x="62865" y="2857"/>
                          <a:pt x="68580" y="0"/>
                          <a:pt x="74295" y="0"/>
                        </a:cubicBezTo>
                        <a:cubicBezTo>
                          <a:pt x="769620" y="12382"/>
                          <a:pt x="1459230" y="24765"/>
                          <a:pt x="2148840" y="37147"/>
                        </a:cubicBezTo>
                        <a:cubicBezTo>
                          <a:pt x="2713673" y="47625"/>
                          <a:pt x="3278505" y="57150"/>
                          <a:pt x="3848100" y="67627"/>
                        </a:cubicBezTo>
                        <a:cubicBezTo>
                          <a:pt x="3860483" y="67627"/>
                          <a:pt x="3870960" y="78105"/>
                          <a:pt x="3870960" y="90488"/>
                        </a:cubicBezTo>
                        <a:cubicBezTo>
                          <a:pt x="3871913" y="769620"/>
                          <a:pt x="3866198" y="1452563"/>
                          <a:pt x="3859530" y="2113598"/>
                        </a:cubicBezTo>
                        <a:cubicBezTo>
                          <a:pt x="3853815" y="2773680"/>
                          <a:pt x="3847148" y="3456623"/>
                          <a:pt x="3848100" y="4135755"/>
                        </a:cubicBezTo>
                        <a:cubicBezTo>
                          <a:pt x="3848100" y="4141470"/>
                          <a:pt x="3845243" y="4148138"/>
                          <a:pt x="3841433" y="4151948"/>
                        </a:cubicBezTo>
                        <a:cubicBezTo>
                          <a:pt x="3837623" y="4156710"/>
                          <a:pt x="3831908" y="4158615"/>
                          <a:pt x="3826193" y="4158615"/>
                        </a:cubicBezTo>
                        <a:close/>
                        <a:moveTo>
                          <a:pt x="46673" y="4112895"/>
                        </a:moveTo>
                        <a:lnTo>
                          <a:pt x="3803333" y="4112895"/>
                        </a:lnTo>
                        <a:cubicBezTo>
                          <a:pt x="3802380" y="3441383"/>
                          <a:pt x="3808095" y="2766060"/>
                          <a:pt x="3814763" y="2113598"/>
                        </a:cubicBezTo>
                        <a:cubicBezTo>
                          <a:pt x="3820478" y="1460183"/>
                          <a:pt x="3827145" y="785812"/>
                          <a:pt x="3826193" y="113348"/>
                        </a:cubicBezTo>
                        <a:cubicBezTo>
                          <a:pt x="3265170" y="102870"/>
                          <a:pt x="2707005" y="93345"/>
                          <a:pt x="2149793" y="82867"/>
                        </a:cubicBezTo>
                        <a:cubicBezTo>
                          <a:pt x="1466850" y="70485"/>
                          <a:pt x="785813" y="58102"/>
                          <a:pt x="98108" y="45720"/>
                        </a:cubicBezTo>
                        <a:lnTo>
                          <a:pt x="46673" y="4112895"/>
                        </a:ln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506" name="Đồ họa 52">
                  <a:extLst>
                    <a:ext uri="{FF2B5EF4-FFF2-40B4-BE49-F238E27FC236}">
                      <a16:creationId xmlns:a16="http://schemas.microsoft.com/office/drawing/2014/main" id="{AF35C2DD-D6E9-A362-F107-E12480543CCB}"/>
                    </a:ext>
                  </a:extLst>
                </p:cNvPr>
                <p:cNvGrpSpPr/>
                <p:nvPr/>
              </p:nvGrpSpPr>
              <p:grpSpPr>
                <a:xfrm>
                  <a:off x="1556808" y="1636323"/>
                  <a:ext cx="1417729" cy="749244"/>
                  <a:chOff x="1556808" y="1636323"/>
                  <a:chExt cx="1417729" cy="749244"/>
                </a:xfrm>
              </p:grpSpPr>
              <p:sp>
                <p:nvSpPr>
                  <p:cNvPr id="507" name="Hình tự do: Hình 506">
                    <a:extLst>
                      <a:ext uri="{FF2B5EF4-FFF2-40B4-BE49-F238E27FC236}">
                        <a16:creationId xmlns:a16="http://schemas.microsoft.com/office/drawing/2014/main" id="{1F5E307E-8AD7-FD36-AD80-CF31E4511987}"/>
                      </a:ext>
                    </a:extLst>
                  </p:cNvPr>
                  <p:cNvSpPr/>
                  <p:nvPr/>
                </p:nvSpPr>
                <p:spPr>
                  <a:xfrm>
                    <a:off x="1560882" y="1659912"/>
                    <a:ext cx="620366" cy="721891"/>
                  </a:xfrm>
                  <a:custGeom>
                    <a:avLst/>
                    <a:gdLst>
                      <a:gd name="connsiteX0" fmla="*/ 944880 w 1053464"/>
                      <a:gd name="connsiteY0" fmla="*/ 56197 h 1225867"/>
                      <a:gd name="connsiteX1" fmla="*/ 1053465 w 1053464"/>
                      <a:gd name="connsiteY1" fmla="*/ 1137285 h 1225867"/>
                      <a:gd name="connsiteX2" fmla="*/ 524828 w 1053464"/>
                      <a:gd name="connsiteY2" fmla="*/ 894398 h 1225867"/>
                      <a:gd name="connsiteX3" fmla="*/ 0 w 1053464"/>
                      <a:gd name="connsiteY3" fmla="*/ 1225868 h 1225867"/>
                      <a:gd name="connsiteX4" fmla="*/ 12382 w 1053464"/>
                      <a:gd name="connsiteY4" fmla="*/ 0 h 1225867"/>
                      <a:gd name="connsiteX5" fmla="*/ 944880 w 1053464"/>
                      <a:gd name="connsiteY5" fmla="*/ 56197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4" h="1225867">
                        <a:moveTo>
                          <a:pt x="944880" y="56197"/>
                        </a:moveTo>
                        <a:cubicBezTo>
                          <a:pt x="981075" y="421005"/>
                          <a:pt x="1017270" y="773430"/>
                          <a:pt x="1053465" y="1137285"/>
                        </a:cubicBezTo>
                        <a:cubicBezTo>
                          <a:pt x="871538" y="1045845"/>
                          <a:pt x="706755" y="985838"/>
                          <a:pt x="524828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2390"/>
                          <a:pt x="944880" y="5619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508" name="Hình tự do: Hình 507">
                    <a:extLst>
                      <a:ext uri="{FF2B5EF4-FFF2-40B4-BE49-F238E27FC236}">
                        <a16:creationId xmlns:a16="http://schemas.microsoft.com/office/drawing/2014/main" id="{EC3B3466-86DE-3368-B772-739F47E63980}"/>
                      </a:ext>
                    </a:extLst>
                  </p:cNvPr>
                  <p:cNvSpPr/>
                  <p:nvPr/>
                </p:nvSpPr>
                <p:spPr>
                  <a:xfrm>
                    <a:off x="2337604" y="1668438"/>
                    <a:ext cx="612976" cy="713291"/>
                  </a:xfrm>
                  <a:custGeom>
                    <a:avLst/>
                    <a:gdLst>
                      <a:gd name="connsiteX0" fmla="*/ 1053465 w 1053465"/>
                      <a:gd name="connsiteY0" fmla="*/ 1137285 h 1225867"/>
                      <a:gd name="connsiteX1" fmla="*/ 524827 w 1053465"/>
                      <a:gd name="connsiteY1" fmla="*/ 894398 h 1225867"/>
                      <a:gd name="connsiteX2" fmla="*/ 0 w 1053465"/>
                      <a:gd name="connsiteY2" fmla="*/ 1225868 h 1225867"/>
                      <a:gd name="connsiteX3" fmla="*/ 12382 w 1053465"/>
                      <a:gd name="connsiteY3" fmla="*/ 0 h 1225867"/>
                      <a:gd name="connsiteX4" fmla="*/ 944880 w 1053465"/>
                      <a:gd name="connsiteY4" fmla="*/ 57150 h 1225867"/>
                      <a:gd name="connsiteX5" fmla="*/ 1053465 w 1053465"/>
                      <a:gd name="connsiteY5" fmla="*/ 1137285 h 12258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53465" h="1225867">
                        <a:moveTo>
                          <a:pt x="1053465" y="1137285"/>
                        </a:moveTo>
                        <a:cubicBezTo>
                          <a:pt x="871538" y="1045845"/>
                          <a:pt x="706755" y="985838"/>
                          <a:pt x="524827" y="894398"/>
                        </a:cubicBezTo>
                        <a:cubicBezTo>
                          <a:pt x="344805" y="1008698"/>
                          <a:pt x="180022" y="1111568"/>
                          <a:pt x="0" y="1225868"/>
                        </a:cubicBezTo>
                        <a:cubicBezTo>
                          <a:pt x="3810" y="817245"/>
                          <a:pt x="7620" y="408623"/>
                          <a:pt x="12382" y="0"/>
                        </a:cubicBezTo>
                        <a:cubicBezTo>
                          <a:pt x="330517" y="48578"/>
                          <a:pt x="622935" y="73343"/>
                          <a:pt x="944880" y="57150"/>
                        </a:cubicBezTo>
                        <a:cubicBezTo>
                          <a:pt x="981075" y="421005"/>
                          <a:pt x="1017270" y="772478"/>
                          <a:pt x="1053465" y="113728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  <p:sp>
                <p:nvSpPr>
                  <p:cNvPr id="509" name="Hình tự do: Hình 508">
                    <a:extLst>
                      <a:ext uri="{FF2B5EF4-FFF2-40B4-BE49-F238E27FC236}">
                        <a16:creationId xmlns:a16="http://schemas.microsoft.com/office/drawing/2014/main" id="{D1007C8F-16B2-3906-7AE9-C8E237D6BCDB}"/>
                      </a:ext>
                    </a:extLst>
                  </p:cNvPr>
                  <p:cNvSpPr/>
                  <p:nvPr/>
                </p:nvSpPr>
                <p:spPr>
                  <a:xfrm>
                    <a:off x="1556808" y="1636323"/>
                    <a:ext cx="647446" cy="749244"/>
                  </a:xfrm>
                  <a:custGeom>
                    <a:avLst/>
                    <a:gdLst>
                      <a:gd name="connsiteX0" fmla="*/ 22981 w 1099450"/>
                      <a:gd name="connsiteY0" fmla="*/ 1272318 h 1272317"/>
                      <a:gd name="connsiteX1" fmla="*/ 11551 w 1099450"/>
                      <a:gd name="connsiteY1" fmla="*/ 1269460 h 1272317"/>
                      <a:gd name="connsiteX2" fmla="*/ 121 w 1099450"/>
                      <a:gd name="connsiteY2" fmla="*/ 1249458 h 1272317"/>
                      <a:gd name="connsiteX3" fmla="*/ 12503 w 1099450"/>
                      <a:gd name="connsiteY3" fmla="*/ 22638 h 1272317"/>
                      <a:gd name="connsiteX4" fmla="*/ 21076 w 1099450"/>
                      <a:gd name="connsiteY4" fmla="*/ 5493 h 1272317"/>
                      <a:gd name="connsiteX5" fmla="*/ 39173 w 1099450"/>
                      <a:gd name="connsiteY5" fmla="*/ 730 h 1272317"/>
                      <a:gd name="connsiteX6" fmla="*/ 966908 w 1099450"/>
                      <a:gd name="connsiteY6" fmla="*/ 56928 h 1272317"/>
                      <a:gd name="connsiteX7" fmla="*/ 990721 w 1099450"/>
                      <a:gd name="connsiteY7" fmla="*/ 77883 h 1272317"/>
                      <a:gd name="connsiteX8" fmla="*/ 1045013 w 1099450"/>
                      <a:gd name="connsiteY8" fmla="*/ 619855 h 1272317"/>
                      <a:gd name="connsiteX9" fmla="*/ 1099306 w 1099450"/>
                      <a:gd name="connsiteY9" fmla="*/ 1158970 h 1272317"/>
                      <a:gd name="connsiteX10" fmla="*/ 1089781 w 1099450"/>
                      <a:gd name="connsiteY10" fmla="*/ 1179925 h 1272317"/>
                      <a:gd name="connsiteX11" fmla="*/ 1065968 w 1099450"/>
                      <a:gd name="connsiteY11" fmla="*/ 1181830 h 1272317"/>
                      <a:gd name="connsiteX12" fmla="*/ 803078 w 1099450"/>
                      <a:gd name="connsiteY12" fmla="*/ 1060863 h 1272317"/>
                      <a:gd name="connsiteX13" fmla="*/ 549713 w 1099450"/>
                      <a:gd name="connsiteY13" fmla="*/ 944658 h 1272317"/>
                      <a:gd name="connsiteX14" fmla="*/ 307778 w 1099450"/>
                      <a:gd name="connsiteY14" fmla="*/ 1097058 h 1272317"/>
                      <a:gd name="connsiteX15" fmla="*/ 36316 w 1099450"/>
                      <a:gd name="connsiteY15" fmla="*/ 1268508 h 1272317"/>
                      <a:gd name="connsiteX16" fmla="*/ 22981 w 1099450"/>
                      <a:gd name="connsiteY16" fmla="*/ 1272318 h 1272317"/>
                      <a:gd name="connsiteX17" fmla="*/ 58223 w 1099450"/>
                      <a:gd name="connsiteY17" fmla="*/ 49308 h 1272317"/>
                      <a:gd name="connsiteX18" fmla="*/ 46793 w 1099450"/>
                      <a:gd name="connsiteY18" fmla="*/ 1206595 h 1272317"/>
                      <a:gd name="connsiteX19" fmla="*/ 283013 w 1099450"/>
                      <a:gd name="connsiteY19" fmla="*/ 1058005 h 1272317"/>
                      <a:gd name="connsiteX20" fmla="*/ 535426 w 1099450"/>
                      <a:gd name="connsiteY20" fmla="*/ 898938 h 1272317"/>
                      <a:gd name="connsiteX21" fmla="*/ 558286 w 1099450"/>
                      <a:gd name="connsiteY21" fmla="*/ 897985 h 1272317"/>
                      <a:gd name="connsiteX22" fmla="*/ 821176 w 1099450"/>
                      <a:gd name="connsiteY22" fmla="*/ 1018953 h 1272317"/>
                      <a:gd name="connsiteX23" fmla="*/ 1048823 w 1099450"/>
                      <a:gd name="connsiteY23" fmla="*/ 1122775 h 1272317"/>
                      <a:gd name="connsiteX24" fmla="*/ 998341 w 1099450"/>
                      <a:gd name="connsiteY24" fmla="*/ 624618 h 1272317"/>
                      <a:gd name="connsiteX25" fmla="*/ 945953 w 1099450"/>
                      <a:gd name="connsiteY25" fmla="*/ 104553 h 1272317"/>
                      <a:gd name="connsiteX26" fmla="*/ 58223 w 1099450"/>
                      <a:gd name="connsiteY26" fmla="*/ 49308 h 1272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2317">
                        <a:moveTo>
                          <a:pt x="22981" y="1272318"/>
                        </a:moveTo>
                        <a:cubicBezTo>
                          <a:pt x="19171" y="1272318"/>
                          <a:pt x="15361" y="1271365"/>
                          <a:pt x="11551" y="1269460"/>
                        </a:cubicBezTo>
                        <a:cubicBezTo>
                          <a:pt x="3931" y="1265650"/>
                          <a:pt x="-832" y="1257078"/>
                          <a:pt x="121" y="1249458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70413"/>
                          <a:pt x="27743" y="1272318"/>
                          <a:pt x="22981" y="1272318"/>
                        </a:cubicBezTo>
                        <a:close/>
                        <a:moveTo>
                          <a:pt x="58223" y="49308"/>
                        </a:moveTo>
                        <a:lnTo>
                          <a:pt x="46793" y="1206595"/>
                        </a:lnTo>
                        <a:cubicBezTo>
                          <a:pt x="126803" y="1156113"/>
                          <a:pt x="204908" y="1106583"/>
                          <a:pt x="283013" y="1058005"/>
                        </a:cubicBezTo>
                        <a:cubicBezTo>
                          <a:pt x="365881" y="1005618"/>
                          <a:pt x="448748" y="953230"/>
                          <a:pt x="535426" y="898938"/>
                        </a:cubicBezTo>
                        <a:cubicBezTo>
                          <a:pt x="542093" y="894175"/>
                          <a:pt x="550666" y="894175"/>
                          <a:pt x="558286" y="897985"/>
                        </a:cubicBezTo>
                        <a:cubicBezTo>
                          <a:pt x="648773" y="943705"/>
                          <a:pt x="736403" y="981805"/>
                          <a:pt x="821176" y="1018953"/>
                        </a:cubicBezTo>
                        <a:cubicBezTo>
                          <a:pt x="894518" y="1051338"/>
                          <a:pt x="970718" y="1084675"/>
                          <a:pt x="1048823" y="1122775"/>
                        </a:cubicBezTo>
                        <a:cubicBezTo>
                          <a:pt x="1032631" y="955135"/>
                          <a:pt x="1015486" y="787495"/>
                          <a:pt x="998341" y="624618"/>
                        </a:cubicBezTo>
                        <a:cubicBezTo>
                          <a:pt x="981196" y="455073"/>
                          <a:pt x="963098" y="279813"/>
                          <a:pt x="945953" y="104553"/>
                        </a:cubicBezTo>
                        <a:cubicBezTo>
                          <a:pt x="668776" y="116935"/>
                          <a:pt x="392551" y="99790"/>
                          <a:pt x="58223" y="49308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  <p:sp>
                <p:nvSpPr>
                  <p:cNvPr id="510" name="Hình tự do: Hình 509">
                    <a:extLst>
                      <a:ext uri="{FF2B5EF4-FFF2-40B4-BE49-F238E27FC236}">
                        <a16:creationId xmlns:a16="http://schemas.microsoft.com/office/drawing/2014/main" id="{D4DE4A0C-32F6-7624-CA3B-BC51F8B28B6E}"/>
                      </a:ext>
                    </a:extLst>
                  </p:cNvPr>
                  <p:cNvSpPr/>
                  <p:nvPr/>
                </p:nvSpPr>
                <p:spPr>
                  <a:xfrm>
                    <a:off x="2334803" y="1645800"/>
                    <a:ext cx="639734" cy="739766"/>
                  </a:xfrm>
                  <a:custGeom>
                    <a:avLst/>
                    <a:gdLst>
                      <a:gd name="connsiteX0" fmla="*/ 22981 w 1099450"/>
                      <a:gd name="connsiteY0" fmla="*/ 1271365 h 1271365"/>
                      <a:gd name="connsiteX1" fmla="*/ 11551 w 1099450"/>
                      <a:gd name="connsiteY1" fmla="*/ 1268508 h 1271365"/>
                      <a:gd name="connsiteX2" fmla="*/ 121 w 1099450"/>
                      <a:gd name="connsiteY2" fmla="*/ 1248505 h 1271365"/>
                      <a:gd name="connsiteX3" fmla="*/ 12503 w 1099450"/>
                      <a:gd name="connsiteY3" fmla="*/ 22638 h 1271365"/>
                      <a:gd name="connsiteX4" fmla="*/ 21076 w 1099450"/>
                      <a:gd name="connsiteY4" fmla="*/ 5493 h 1271365"/>
                      <a:gd name="connsiteX5" fmla="*/ 39173 w 1099450"/>
                      <a:gd name="connsiteY5" fmla="*/ 730 h 1271365"/>
                      <a:gd name="connsiteX6" fmla="*/ 966908 w 1099450"/>
                      <a:gd name="connsiteY6" fmla="*/ 56928 h 1271365"/>
                      <a:gd name="connsiteX7" fmla="*/ 990721 w 1099450"/>
                      <a:gd name="connsiteY7" fmla="*/ 77883 h 1271365"/>
                      <a:gd name="connsiteX8" fmla="*/ 1045013 w 1099450"/>
                      <a:gd name="connsiteY8" fmla="*/ 619855 h 1271365"/>
                      <a:gd name="connsiteX9" fmla="*/ 1099306 w 1099450"/>
                      <a:gd name="connsiteY9" fmla="*/ 1158970 h 1271365"/>
                      <a:gd name="connsiteX10" fmla="*/ 1089781 w 1099450"/>
                      <a:gd name="connsiteY10" fmla="*/ 1179925 h 1271365"/>
                      <a:gd name="connsiteX11" fmla="*/ 1065968 w 1099450"/>
                      <a:gd name="connsiteY11" fmla="*/ 1181830 h 1271365"/>
                      <a:gd name="connsiteX12" fmla="*/ 803078 w 1099450"/>
                      <a:gd name="connsiteY12" fmla="*/ 1060863 h 1271365"/>
                      <a:gd name="connsiteX13" fmla="*/ 549713 w 1099450"/>
                      <a:gd name="connsiteY13" fmla="*/ 944658 h 1271365"/>
                      <a:gd name="connsiteX14" fmla="*/ 307778 w 1099450"/>
                      <a:gd name="connsiteY14" fmla="*/ 1097058 h 1271365"/>
                      <a:gd name="connsiteX15" fmla="*/ 36316 w 1099450"/>
                      <a:gd name="connsiteY15" fmla="*/ 1268508 h 1271365"/>
                      <a:gd name="connsiteX16" fmla="*/ 22981 w 1099450"/>
                      <a:gd name="connsiteY16" fmla="*/ 1271365 h 1271365"/>
                      <a:gd name="connsiteX17" fmla="*/ 57271 w 1099450"/>
                      <a:gd name="connsiteY17" fmla="*/ 48355 h 1271365"/>
                      <a:gd name="connsiteX18" fmla="*/ 45841 w 1099450"/>
                      <a:gd name="connsiteY18" fmla="*/ 1205643 h 1271365"/>
                      <a:gd name="connsiteX19" fmla="*/ 282061 w 1099450"/>
                      <a:gd name="connsiteY19" fmla="*/ 1057053 h 1271365"/>
                      <a:gd name="connsiteX20" fmla="*/ 534473 w 1099450"/>
                      <a:gd name="connsiteY20" fmla="*/ 897985 h 1271365"/>
                      <a:gd name="connsiteX21" fmla="*/ 557333 w 1099450"/>
                      <a:gd name="connsiteY21" fmla="*/ 897033 h 1271365"/>
                      <a:gd name="connsiteX22" fmla="*/ 820223 w 1099450"/>
                      <a:gd name="connsiteY22" fmla="*/ 1018000 h 1271365"/>
                      <a:gd name="connsiteX23" fmla="*/ 1047871 w 1099450"/>
                      <a:gd name="connsiteY23" fmla="*/ 1121823 h 1271365"/>
                      <a:gd name="connsiteX24" fmla="*/ 997388 w 1099450"/>
                      <a:gd name="connsiteY24" fmla="*/ 623665 h 1271365"/>
                      <a:gd name="connsiteX25" fmla="*/ 945001 w 1099450"/>
                      <a:gd name="connsiteY25" fmla="*/ 103600 h 1271365"/>
                      <a:gd name="connsiteX26" fmla="*/ 57271 w 1099450"/>
                      <a:gd name="connsiteY26" fmla="*/ 48355 h 1271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099450" h="1271365">
                        <a:moveTo>
                          <a:pt x="22981" y="1271365"/>
                        </a:moveTo>
                        <a:cubicBezTo>
                          <a:pt x="19171" y="1271365"/>
                          <a:pt x="15361" y="1270413"/>
                          <a:pt x="11551" y="1268508"/>
                        </a:cubicBezTo>
                        <a:cubicBezTo>
                          <a:pt x="3931" y="1264698"/>
                          <a:pt x="-832" y="1256125"/>
                          <a:pt x="121" y="1248505"/>
                        </a:cubicBezTo>
                        <a:lnTo>
                          <a:pt x="12503" y="22638"/>
                        </a:lnTo>
                        <a:cubicBezTo>
                          <a:pt x="12503" y="15970"/>
                          <a:pt x="15361" y="9303"/>
                          <a:pt x="21076" y="5493"/>
                        </a:cubicBezTo>
                        <a:cubicBezTo>
                          <a:pt x="25838" y="730"/>
                          <a:pt x="32506" y="-1175"/>
                          <a:pt x="39173" y="730"/>
                        </a:cubicBezTo>
                        <a:cubicBezTo>
                          <a:pt x="391598" y="55023"/>
                          <a:pt x="677348" y="72168"/>
                          <a:pt x="966908" y="56928"/>
                        </a:cubicBezTo>
                        <a:cubicBezTo>
                          <a:pt x="979291" y="55975"/>
                          <a:pt x="989768" y="65500"/>
                          <a:pt x="990721" y="77883"/>
                        </a:cubicBezTo>
                        <a:cubicBezTo>
                          <a:pt x="1008818" y="260763"/>
                          <a:pt x="1026916" y="443643"/>
                          <a:pt x="1045013" y="619855"/>
                        </a:cubicBezTo>
                        <a:cubicBezTo>
                          <a:pt x="1063111" y="796068"/>
                          <a:pt x="1081208" y="977043"/>
                          <a:pt x="1099306" y="1158970"/>
                        </a:cubicBezTo>
                        <a:cubicBezTo>
                          <a:pt x="1100258" y="1167543"/>
                          <a:pt x="1096448" y="1175163"/>
                          <a:pt x="1089781" y="1179925"/>
                        </a:cubicBezTo>
                        <a:cubicBezTo>
                          <a:pt x="1083113" y="1184688"/>
                          <a:pt x="1073588" y="1185640"/>
                          <a:pt x="1065968" y="1181830"/>
                        </a:cubicBezTo>
                        <a:cubicBezTo>
                          <a:pt x="975481" y="1136110"/>
                          <a:pt x="887851" y="1098010"/>
                          <a:pt x="803078" y="1060863"/>
                        </a:cubicBezTo>
                        <a:cubicBezTo>
                          <a:pt x="721163" y="1024668"/>
                          <a:pt x="636391" y="987520"/>
                          <a:pt x="549713" y="944658"/>
                        </a:cubicBezTo>
                        <a:cubicBezTo>
                          <a:pt x="466846" y="997045"/>
                          <a:pt x="387788" y="1047528"/>
                          <a:pt x="307778" y="1097058"/>
                        </a:cubicBezTo>
                        <a:cubicBezTo>
                          <a:pt x="218243" y="1153255"/>
                          <a:pt x="129661" y="1209453"/>
                          <a:pt x="36316" y="1268508"/>
                        </a:cubicBezTo>
                        <a:cubicBezTo>
                          <a:pt x="31553" y="1269460"/>
                          <a:pt x="26791" y="1271365"/>
                          <a:pt x="22981" y="1271365"/>
                        </a:cubicBezTo>
                        <a:close/>
                        <a:moveTo>
                          <a:pt x="57271" y="48355"/>
                        </a:moveTo>
                        <a:lnTo>
                          <a:pt x="45841" y="1205643"/>
                        </a:lnTo>
                        <a:cubicBezTo>
                          <a:pt x="125851" y="1155160"/>
                          <a:pt x="203956" y="1105630"/>
                          <a:pt x="282061" y="1057053"/>
                        </a:cubicBezTo>
                        <a:cubicBezTo>
                          <a:pt x="364928" y="1004665"/>
                          <a:pt x="447796" y="952278"/>
                          <a:pt x="534473" y="897985"/>
                        </a:cubicBezTo>
                        <a:cubicBezTo>
                          <a:pt x="541141" y="893223"/>
                          <a:pt x="549713" y="893223"/>
                          <a:pt x="557333" y="897033"/>
                        </a:cubicBezTo>
                        <a:cubicBezTo>
                          <a:pt x="647821" y="942753"/>
                          <a:pt x="735451" y="980853"/>
                          <a:pt x="820223" y="1018000"/>
                        </a:cubicBezTo>
                        <a:cubicBezTo>
                          <a:pt x="893566" y="1050385"/>
                          <a:pt x="969766" y="1083723"/>
                          <a:pt x="1047871" y="1121823"/>
                        </a:cubicBezTo>
                        <a:cubicBezTo>
                          <a:pt x="1031678" y="954183"/>
                          <a:pt x="1014533" y="786543"/>
                          <a:pt x="997388" y="623665"/>
                        </a:cubicBezTo>
                        <a:cubicBezTo>
                          <a:pt x="980243" y="454120"/>
                          <a:pt x="962146" y="278860"/>
                          <a:pt x="945001" y="103600"/>
                        </a:cubicBezTo>
                        <a:cubicBezTo>
                          <a:pt x="668776" y="115983"/>
                          <a:pt x="392551" y="98838"/>
                          <a:pt x="57271" y="48355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504" name="Hộp Văn bản 503">
                <a:extLst>
                  <a:ext uri="{FF2B5EF4-FFF2-40B4-BE49-F238E27FC236}">
                    <a16:creationId xmlns:a16="http://schemas.microsoft.com/office/drawing/2014/main" id="{AAFC4FDA-EEB9-C844-B97C-C9BCFB01131A}"/>
                  </a:ext>
                </a:extLst>
              </p:cNvPr>
              <p:cNvSpPr txBox="1"/>
              <p:nvPr/>
            </p:nvSpPr>
            <p:spPr>
              <a:xfrm>
                <a:off x="612796" y="2389463"/>
                <a:ext cx="4872737" cy="658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800" i="0" u="none" strike="noStrike" kern="1200" cap="none" spc="0" normalizeH="0" baseline="0" noProof="0" dirty="0">
                  <a:ln w="1905">
                    <a:noFill/>
                  </a:ln>
                  <a:solidFill>
                    <a:schemeClr val="tx2">
                      <a:lumMod val="50000"/>
                    </a:schemeClr>
                  </a:solidFill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2" name="Hộp Văn bản 501">
              <a:extLst>
                <a:ext uri="{FF2B5EF4-FFF2-40B4-BE49-F238E27FC236}">
                  <a16:creationId xmlns:a16="http://schemas.microsoft.com/office/drawing/2014/main" id="{7AD33EE8-ACB9-62D7-817E-0367498E6CFA}"/>
                </a:ext>
              </a:extLst>
            </p:cNvPr>
            <p:cNvSpPr txBox="1"/>
            <p:nvPr/>
          </p:nvSpPr>
          <p:spPr>
            <a:xfrm>
              <a:off x="1019501" y="3281142"/>
              <a:ext cx="4656975" cy="12802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pl-PL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9015 × 3 × 2 = 27 045 × 2 = 54 090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13" name="Đồ họa 512">
            <a:extLst>
              <a:ext uri="{FF2B5EF4-FFF2-40B4-BE49-F238E27FC236}">
                <a16:creationId xmlns:a16="http://schemas.microsoft.com/office/drawing/2014/main" id="{9C157A7C-5173-13BB-05D2-DC26B93915C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71200" y="5397359"/>
            <a:ext cx="954008" cy="7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8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630" y="698722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296 L 0.00781 -0.01296 C 0.01081 -0.00625 0.01432 -2.96296E-6 0.01693 0.00741 C 0.02188 0.02153 0.01992 0.06667 0.02005 0.06852 C 0.02031 0.09352 0.02005 0.11852 0.0207 0.14352 C 0.02083 0.14723 0.02188 0.1507 0.02227 0.1544 C 0.02266 0.15741 0.02279 0.16065 0.02305 0.16389 C 0.01979 0.18889 0.01628 0.20139 0.01927 0.22639 C 0.02018 0.23496 0.02279 0.24283 0.02461 0.25093 C 0.02513 0.25324 0.02617 0.25764 0.02617 0.25764 C 0.02591 0.27639 0.02643 0.29491 0.02539 0.31343 C 0.02513 0.31713 0.02292 0.31968 0.02227 0.32292 C 0.02162 0.32616 0.02201 0.3294 0.02149 0.33264 C 0.02123 0.33496 0.02044 0.33704 0.02005 0.33935 C 0.01979 0.34514 0.01953 0.35116 0.01927 0.35695 C 0.01914 0.35926 0.01862 0.36158 0.01849 0.36389 C 0.0181 0.36736 0.0181 0.37107 0.01771 0.37477 C 0.01758 0.37616 0.01693 0.37894 0.01693 0.37894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5225" y="744012"/>
            <a:ext cx="1815408" cy="1460219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74A438D5-681E-FDF0-4FEA-80B619E3D610}"/>
              </a:ext>
            </a:extLst>
          </p:cNvPr>
          <p:cNvGrpSpPr/>
          <p:nvPr/>
        </p:nvGrpSpPr>
        <p:grpSpPr>
          <a:xfrm>
            <a:off x="573223" y="1555897"/>
            <a:ext cx="5628766" cy="4478633"/>
            <a:chOff x="772034" y="1554236"/>
            <a:chExt cx="5628766" cy="4478633"/>
          </a:xfrm>
        </p:grpSpPr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12BCC284-0C89-C715-52D9-3B3E6362A6F2}"/>
                </a:ext>
              </a:extLst>
            </p:cNvPr>
            <p:cNvGrpSpPr/>
            <p:nvPr/>
          </p:nvGrpSpPr>
          <p:grpSpPr>
            <a:xfrm>
              <a:off x="772034" y="1554236"/>
              <a:ext cx="5628766" cy="4478633"/>
              <a:chOff x="476249" y="318882"/>
              <a:chExt cx="6599750" cy="5251215"/>
            </a:xfrm>
          </p:grpSpPr>
          <p:pic>
            <p:nvPicPr>
              <p:cNvPr id="20" name="Picture 3">
                <a:extLst>
                  <a:ext uri="{FF2B5EF4-FFF2-40B4-BE49-F238E27FC236}">
                    <a16:creationId xmlns:a16="http://schemas.microsoft.com/office/drawing/2014/main" id="{20B774B0-111B-1265-E6A7-C312B9673A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76249" y="474379"/>
                <a:ext cx="6599750" cy="5095718"/>
              </a:xfrm>
              <a:prstGeom prst="rect">
                <a:avLst/>
              </a:prstGeom>
            </p:spPr>
          </p:pic>
          <p:pic>
            <p:nvPicPr>
              <p:cNvPr id="27" name="Picture 11">
                <a:extLst>
                  <a:ext uri="{FF2B5EF4-FFF2-40B4-BE49-F238E27FC236}">
                    <a16:creationId xmlns:a16="http://schemas.microsoft.com/office/drawing/2014/main" id="{687B39C2-2F38-1D28-5A9B-77BD03EB4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127365" y="318882"/>
                <a:ext cx="3051067" cy="440635"/>
              </a:xfrm>
              <a:prstGeom prst="rect">
                <a:avLst/>
              </a:prstGeom>
            </p:spPr>
          </p:pic>
        </p:grp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1BA5C11-CD11-BC01-9A30-4FF2C6A95BAB}"/>
                </a:ext>
              </a:extLst>
            </p:cNvPr>
            <p:cNvSpPr txBox="1"/>
            <p:nvPr/>
          </p:nvSpPr>
          <p:spPr>
            <a:xfrm>
              <a:off x="809614" y="2335151"/>
              <a:ext cx="5429403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 nông trường có 2 520 cây chanh, số cây cam gấp 3 lần số cây chanh. Hỏi nông tường đó có tất cả bao nhiêu cây chanh và cây cam?</a:t>
              </a:r>
              <a:endParaRPr lang="en-US" sz="3200" b="1" dirty="0">
                <a:solidFill>
                  <a:srgbClr val="000000"/>
                </a:solidFill>
                <a:latin typeface="Calisto MT" panose="020406030505050303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4875142-B6F1-E115-BB29-FC4E45D35D3C}"/>
              </a:ext>
            </a:extLst>
          </p:cNvPr>
          <p:cNvSpPr txBox="1"/>
          <p:nvPr/>
        </p:nvSpPr>
        <p:spPr>
          <a:xfrm>
            <a:off x="6322940" y="2306034"/>
            <a:ext cx="51426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i="1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Nông trường có số cây cam là:</a:t>
            </a:r>
          </a:p>
          <a:p>
            <a:pPr algn="ctr"/>
            <a:r>
              <a:rPr lang="vi-VN" sz="28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2 520 x 3 = 7 560 (cây)</a:t>
            </a:r>
          </a:p>
          <a:p>
            <a:pPr algn="ctr"/>
            <a:r>
              <a:rPr lang="vi-VN" sz="28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Nông trường có tất cả số cây chanh và cây cam là:</a:t>
            </a:r>
          </a:p>
          <a:p>
            <a:pPr algn="ctr"/>
            <a:r>
              <a:rPr lang="vi-VN" sz="28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2 520 + 7 560 = 10 080 (cây)</a:t>
            </a:r>
          </a:p>
          <a:p>
            <a:pPr algn="ctr"/>
            <a:r>
              <a:rPr lang="vi-VN" sz="28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10 080 cây</a:t>
            </a:r>
          </a:p>
        </p:txBody>
      </p:sp>
      <p:pic>
        <p:nvPicPr>
          <p:cNvPr id="30" name="Hình ảnh 29">
            <a:extLst>
              <a:ext uri="{FF2B5EF4-FFF2-40B4-BE49-F238E27FC236}">
                <a16:creationId xmlns:a16="http://schemas.microsoft.com/office/drawing/2014/main" id="{897141D2-3870-5C24-BFB7-474C6B1DA9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35" y="440375"/>
            <a:ext cx="2493480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77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0969" y="3340428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7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-0.01042 L 0.00924 -0.01042 C 0.00755 0.00347 0.00586 0.01759 0.0039 0.03171 C 0.0026 0.04166 0.00039 0.05139 -0.00065 0.06157 C -0.01367 0.18472 0.00039 0.07963 -0.01055 0.1581 C -0.0099 0.16504 -0.00925 0.17176 -0.00834 0.1787 C -0.00794 0.18148 -0.00781 0.18449 -0.00677 0.1868 C -0.00521 0.19028 -0.00274 0.19236 -0.00065 0.19491 C 0.00221 0.19838 0.0112 0.20787 0.01471 0.20995 C 0.01706 0.21134 0.01979 0.2118 0.02226 0.21273 C 0.02995 0.21134 0.04544 0.21157 0.05521 0.20579 C 0.0595 0.20324 0.06159 0.20092 0.0651 0.19629 C 0.06927 0.19097 0.07357 0.18588 0.07747 0.17986 C 0.08073 0.175 0.08476 0.17106 0.08737 0.16504 C 0.09114 0.15602 0.08841 0.16319 0.09114 0.15416 C 0.09219 0.15092 0.09336 0.14791 0.09427 0.14467 C 0.09518 0.1412 0.09831 0.12477 0.09883 0.12153 C 0.09948 0.11736 0.09961 0.11319 0.10039 0.10926 C 0.1013 0.1044 0.10299 0.10023 0.10416 0.0956 C 0.10885 0.07708 0.10586 0.08704 0.1095 0.06829 C 0.11666 0.03241 0.10885 0.07685 0.11497 0.0412 C 0.11523 0.03704 0.11536 0.0331 0.11562 0.02893 C 0.1164 0.01805 0.11732 0.02245 0.11562 0.01666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Nhóm 13">
            <a:extLst>
              <a:ext uri="{FF2B5EF4-FFF2-40B4-BE49-F238E27FC236}">
                <a16:creationId xmlns:a16="http://schemas.microsoft.com/office/drawing/2014/main" id="{4130F15E-0301-A840-6912-71077F1C46E1}"/>
              </a:ext>
            </a:extLst>
          </p:cNvPr>
          <p:cNvGrpSpPr/>
          <p:nvPr/>
        </p:nvGrpSpPr>
        <p:grpSpPr>
          <a:xfrm>
            <a:off x="0" y="-104585"/>
            <a:ext cx="11821159" cy="6986573"/>
            <a:chOff x="0" y="-104585"/>
            <a:chExt cx="11821159" cy="6986573"/>
          </a:xfrm>
        </p:grpSpPr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93CD65F9-9E1A-FA7D-C5BC-FF3DE21DB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64" r="72782" b="57714"/>
            <a:stretch/>
          </p:blipFill>
          <p:spPr>
            <a:xfrm rot="5400000">
              <a:off x="664327" y="-768912"/>
              <a:ext cx="3288536" cy="4617189"/>
            </a:xfrm>
            <a:prstGeom prst="rect">
              <a:avLst/>
            </a:prstGeom>
          </p:spPr>
        </p:pic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38AAB84B-9191-F1B1-807B-61C442664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11" r="3081" b="71536"/>
            <a:stretch/>
          </p:blipFill>
          <p:spPr>
            <a:xfrm rot="16200000">
              <a:off x="7469708" y="-1013664"/>
              <a:ext cx="2846824" cy="5091468"/>
            </a:xfrm>
            <a:prstGeom prst="rect">
              <a:avLst/>
            </a:prstGeom>
          </p:spPr>
        </p:pic>
        <p:sp>
          <p:nvSpPr>
            <p:cNvPr id="11" name="矩形: 圆角 6">
              <a:extLst>
                <a:ext uri="{FF2B5EF4-FFF2-40B4-BE49-F238E27FC236}">
                  <a16:creationId xmlns:a16="http://schemas.microsoft.com/office/drawing/2014/main" id="{A3DFB7D2-51F7-FB82-45A7-322FAEA4A35E}"/>
                </a:ext>
              </a:extLst>
            </p:cNvPr>
            <p:cNvSpPr/>
            <p:nvPr/>
          </p:nvSpPr>
          <p:spPr>
            <a:xfrm>
              <a:off x="502283" y="1378391"/>
              <a:ext cx="11212195" cy="5370951"/>
            </a:xfrm>
            <a:prstGeom prst="roundRect">
              <a:avLst>
                <a:gd name="adj" fmla="val 4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0650CB4-502E-643A-6963-921424EEF6C3}"/>
                </a:ext>
              </a:extLst>
            </p:cNvPr>
            <p:cNvSpPr txBox="1"/>
            <p:nvPr/>
          </p:nvSpPr>
          <p:spPr>
            <a:xfrm>
              <a:off x="370841" y="1406314"/>
              <a:ext cx="11450318" cy="54756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228600" algn="just">
                <a:lnSpc>
                  <a:spcPct val="120000"/>
                </a:lnSpc>
              </a:pPr>
              <a:r>
                <a:rPr lang="nl-NL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Năng lực đặc thù: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</a:pPr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Thực hiện phép nhân, chia trong phạm vi 100 000.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</a:pPr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Tính nhẩm các phép tính có liên quan đến các số tròn nghìn, tròn chục nghìn trong phạm vi 100 000.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</a:pPr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Tính được giá trị biểu thức trong phạm vi 100 000.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</a:pPr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Giải được bài toán thực tế liên quan đến  các phép nhân, phép chia trong phạm vi 100 000.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</a:pPr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Phát triển năng lực lập luận, tư duy toán học và năng lực giao tiếp toán học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  <a:spcBef>
                  <a:spcPts val="600"/>
                </a:spcBef>
              </a:pPr>
              <a:r>
                <a:rPr lang="nl-NL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Năng lực chung.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</a:pPr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Năng lực tự chủ, tự học: lắng nghe, trả lời câu hỏi, làm bài tập.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</a:pPr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Năng lực giải quyết vấn đề và sáng tạo:tham gia trò chơi, vận dụng.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</a:pPr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Năng lực giao tiếp và hợp tác: hoạt động nhóm.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  <a:spcBef>
                  <a:spcPts val="600"/>
                </a:spcBef>
              </a:pPr>
              <a:r>
                <a:rPr lang="nl-NL" sz="2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3. Phẩm chất.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</a:pPr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Phẩm chất nhân ái: Có ý thức giúp đỡ lẫn nhau trong hoạt động nhóm để hoàn thành nhiệm vụ.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indent="228600" algn="just">
                <a:lnSpc>
                  <a:spcPct val="120000"/>
                </a:lnSpc>
              </a:pPr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Phẩm chất chăm chỉ: Chăm chỉ suy nghĩ, trả lời câu hỏi; làm tốt các bài tập.</a:t>
              </a:r>
              <a:endParaRPr lang="vi-VN" sz="20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nl-NL" sz="2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- Phẩm chất trách nhiệm: Giữ trật tự, biết lắng nghe, học tập nghiêm túc.</a:t>
              </a:r>
              <a:endParaRPr lang="vi-VN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E8BC657-071C-0CB9-5E93-0EDDB144B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594" y="0"/>
            <a:ext cx="7425572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0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1">
            <a:extLst>
              <a:ext uri="{FF2B5EF4-FFF2-40B4-BE49-F238E27FC236}">
                <a16:creationId xmlns:a16="http://schemas.microsoft.com/office/drawing/2014/main" id="{9622665F-55B0-7963-97F7-9BF3263D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5225" y="744012"/>
            <a:ext cx="1815408" cy="1460219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B83530CA-5BDC-942D-02F4-C9ABD2C415EC}"/>
              </a:ext>
            </a:extLst>
          </p:cNvPr>
          <p:cNvGrpSpPr/>
          <p:nvPr/>
        </p:nvGrpSpPr>
        <p:grpSpPr>
          <a:xfrm>
            <a:off x="2806933" y="603904"/>
            <a:ext cx="5593750" cy="1051836"/>
            <a:chOff x="828060" y="1093297"/>
            <a:chExt cx="5531438" cy="1241579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4D3D8637-9424-8F93-FF94-45975658C794}"/>
                </a:ext>
              </a:extLst>
            </p:cNvPr>
            <p:cNvSpPr/>
            <p:nvPr/>
          </p:nvSpPr>
          <p:spPr>
            <a:xfrm>
              <a:off x="828060" y="1093297"/>
              <a:ext cx="5531438" cy="1241579"/>
            </a:xfrm>
            <a:custGeom>
              <a:avLst/>
              <a:gdLst>
                <a:gd name="connsiteX0" fmla="*/ 204398 w 10424163"/>
                <a:gd name="connsiteY0" fmla="*/ 742278 h 1527586"/>
                <a:gd name="connsiteX1" fmla="*/ 204398 w 10424163"/>
                <a:gd name="connsiteY1" fmla="*/ 742278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660370 w 10424163"/>
                <a:gd name="connsiteY62" fmla="*/ 1355464 h 1527586"/>
                <a:gd name="connsiteX63" fmla="*/ 9542036 w 10424163"/>
                <a:gd name="connsiteY63" fmla="*/ 1409252 h 1527586"/>
                <a:gd name="connsiteX64" fmla="*/ 9337641 w 10424163"/>
                <a:gd name="connsiteY64" fmla="*/ 1441525 h 1527586"/>
                <a:gd name="connsiteX65" fmla="*/ 8756728 w 10424163"/>
                <a:gd name="connsiteY65" fmla="*/ 1430767 h 1527586"/>
                <a:gd name="connsiteX66" fmla="*/ 8401725 w 10424163"/>
                <a:gd name="connsiteY66" fmla="*/ 1441525 h 1527586"/>
                <a:gd name="connsiteX67" fmla="*/ 7562629 w 10424163"/>
                <a:gd name="connsiteY67" fmla="*/ 1420010 h 1527586"/>
                <a:gd name="connsiteX68" fmla="*/ 7487325 w 10424163"/>
                <a:gd name="connsiteY68" fmla="*/ 1409252 h 1527586"/>
                <a:gd name="connsiteX69" fmla="*/ 7347476 w 10424163"/>
                <a:gd name="connsiteY69" fmla="*/ 1376979 h 1527586"/>
                <a:gd name="connsiteX70" fmla="*/ 7003231 w 10424163"/>
                <a:gd name="connsiteY70" fmla="*/ 1387737 h 1527586"/>
                <a:gd name="connsiteX71" fmla="*/ 6938685 w 10424163"/>
                <a:gd name="connsiteY71" fmla="*/ 1398494 h 1527586"/>
                <a:gd name="connsiteX72" fmla="*/ 6583683 w 10424163"/>
                <a:gd name="connsiteY72" fmla="*/ 1409252 h 1527586"/>
                <a:gd name="connsiteX73" fmla="*/ 6529895 w 10424163"/>
                <a:gd name="connsiteY73" fmla="*/ 1420010 h 1527586"/>
                <a:gd name="connsiteX74" fmla="*/ 6368530 w 10424163"/>
                <a:gd name="connsiteY74" fmla="*/ 1441525 h 1527586"/>
                <a:gd name="connsiteX75" fmla="*/ 5647768 w 10424163"/>
                <a:gd name="connsiteY75" fmla="*/ 1420010 h 1527586"/>
                <a:gd name="connsiteX76" fmla="*/ 5550949 w 10424163"/>
                <a:gd name="connsiteY76" fmla="*/ 1409252 h 1527586"/>
                <a:gd name="connsiteX77" fmla="*/ 5023824 w 10424163"/>
                <a:gd name="connsiteY77" fmla="*/ 1420010 h 1527586"/>
                <a:gd name="connsiteX78" fmla="*/ 4701095 w 10424163"/>
                <a:gd name="connsiteY78" fmla="*/ 1452282 h 1527586"/>
                <a:gd name="connsiteX79" fmla="*/ 3915787 w 10424163"/>
                <a:gd name="connsiteY79" fmla="*/ 1463040 h 1527586"/>
                <a:gd name="connsiteX80" fmla="*/ 3786695 w 10424163"/>
                <a:gd name="connsiteY80" fmla="*/ 1484555 h 1527586"/>
                <a:gd name="connsiteX81" fmla="*/ 3711391 w 10424163"/>
                <a:gd name="connsiteY81" fmla="*/ 1495313 h 1527586"/>
                <a:gd name="connsiteX82" fmla="*/ 3668361 w 10424163"/>
                <a:gd name="connsiteY82" fmla="*/ 1506071 h 1527586"/>
                <a:gd name="connsiteX83" fmla="*/ 3636088 w 10424163"/>
                <a:gd name="connsiteY83" fmla="*/ 1516828 h 1527586"/>
                <a:gd name="connsiteX84" fmla="*/ 3463965 w 10424163"/>
                <a:gd name="connsiteY84" fmla="*/ 1527586 h 1527586"/>
                <a:gd name="connsiteX85" fmla="*/ 3055175 w 10424163"/>
                <a:gd name="connsiteY85" fmla="*/ 1516828 h 1527586"/>
                <a:gd name="connsiteX86" fmla="*/ 2936841 w 10424163"/>
                <a:gd name="connsiteY86" fmla="*/ 1506071 h 1527586"/>
                <a:gd name="connsiteX87" fmla="*/ 2732445 w 10424163"/>
                <a:gd name="connsiteY87" fmla="*/ 1452282 h 1527586"/>
                <a:gd name="connsiteX88" fmla="*/ 2624869 w 10424163"/>
                <a:gd name="connsiteY88" fmla="*/ 1430767 h 1527586"/>
                <a:gd name="connsiteX89" fmla="*/ 2538808 w 10424163"/>
                <a:gd name="connsiteY89" fmla="*/ 1409252 h 1527586"/>
                <a:gd name="connsiteX90" fmla="*/ 2441989 w 10424163"/>
                <a:gd name="connsiteY90" fmla="*/ 1398494 h 1527586"/>
                <a:gd name="connsiteX91" fmla="*/ 2259109 w 10424163"/>
                <a:gd name="connsiteY91" fmla="*/ 1409252 h 1527586"/>
                <a:gd name="connsiteX92" fmla="*/ 2173048 w 10424163"/>
                <a:gd name="connsiteY92" fmla="*/ 1430767 h 1527586"/>
                <a:gd name="connsiteX93" fmla="*/ 1861076 w 10424163"/>
                <a:gd name="connsiteY93" fmla="*/ 1441525 h 1527586"/>
                <a:gd name="connsiteX94" fmla="*/ 1635165 w 10424163"/>
                <a:gd name="connsiteY94" fmla="*/ 1463040 h 1527586"/>
                <a:gd name="connsiteX95" fmla="*/ 1559862 w 10424163"/>
                <a:gd name="connsiteY95" fmla="*/ 1484555 h 1527586"/>
                <a:gd name="connsiteX96" fmla="*/ 1506074 w 10424163"/>
                <a:gd name="connsiteY96" fmla="*/ 1495313 h 1527586"/>
                <a:gd name="connsiteX97" fmla="*/ 925161 w 10424163"/>
                <a:gd name="connsiteY97" fmla="*/ 1484555 h 1527586"/>
                <a:gd name="connsiteX98" fmla="*/ 849857 w 10424163"/>
                <a:gd name="connsiteY98" fmla="*/ 1473798 h 1527586"/>
                <a:gd name="connsiteX99" fmla="*/ 742281 w 10424163"/>
                <a:gd name="connsiteY99" fmla="*/ 1463040 h 1527586"/>
                <a:gd name="connsiteX100" fmla="*/ 666977 w 10424163"/>
                <a:gd name="connsiteY100" fmla="*/ 1441525 h 1527586"/>
                <a:gd name="connsiteX101" fmla="*/ 462582 w 10424163"/>
                <a:gd name="connsiteY101" fmla="*/ 1420010 h 1527586"/>
                <a:gd name="connsiteX102" fmla="*/ 236671 w 10424163"/>
                <a:gd name="connsiteY102" fmla="*/ 1366221 h 1527586"/>
                <a:gd name="connsiteX103" fmla="*/ 204398 w 10424163"/>
                <a:gd name="connsiteY103" fmla="*/ 1355464 h 1527586"/>
                <a:gd name="connsiteX104" fmla="*/ 172125 w 10424163"/>
                <a:gd name="connsiteY104" fmla="*/ 1333948 h 1527586"/>
                <a:gd name="connsiteX105" fmla="*/ 129095 w 10424163"/>
                <a:gd name="connsiteY105" fmla="*/ 1312433 h 1527586"/>
                <a:gd name="connsiteX106" fmla="*/ 32276 w 10424163"/>
                <a:gd name="connsiteY106" fmla="*/ 1226372 h 1527586"/>
                <a:gd name="connsiteX107" fmla="*/ 10761 w 10424163"/>
                <a:gd name="connsiteY107" fmla="*/ 1183341 h 1527586"/>
                <a:gd name="connsiteX108" fmla="*/ 21518 w 10424163"/>
                <a:gd name="connsiteY108" fmla="*/ 828339 h 1527586"/>
                <a:gd name="connsiteX109" fmla="*/ 53791 w 10424163"/>
                <a:gd name="connsiteY109" fmla="*/ 774551 h 1527586"/>
                <a:gd name="connsiteX110" fmla="*/ 64549 w 10424163"/>
                <a:gd name="connsiteY110" fmla="*/ 742278 h 1527586"/>
                <a:gd name="connsiteX111" fmla="*/ 107579 w 10424163"/>
                <a:gd name="connsiteY111" fmla="*/ 731520 h 1527586"/>
                <a:gd name="connsiteX0" fmla="*/ 204398 w 10424163"/>
                <a:gd name="connsiteY0" fmla="*/ 742278 h 1527586"/>
                <a:gd name="connsiteX1" fmla="*/ 204398 w 10424163"/>
                <a:gd name="connsiteY1" fmla="*/ 742278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660370 w 10424163"/>
                <a:gd name="connsiteY62" fmla="*/ 1355464 h 1527586"/>
                <a:gd name="connsiteX63" fmla="*/ 9542036 w 10424163"/>
                <a:gd name="connsiteY63" fmla="*/ 1409252 h 1527586"/>
                <a:gd name="connsiteX64" fmla="*/ 9337641 w 10424163"/>
                <a:gd name="connsiteY64" fmla="*/ 1441525 h 1527586"/>
                <a:gd name="connsiteX65" fmla="*/ 8756728 w 10424163"/>
                <a:gd name="connsiteY65" fmla="*/ 1430767 h 1527586"/>
                <a:gd name="connsiteX66" fmla="*/ 8401725 w 10424163"/>
                <a:gd name="connsiteY66" fmla="*/ 1441525 h 1527586"/>
                <a:gd name="connsiteX67" fmla="*/ 7562629 w 10424163"/>
                <a:gd name="connsiteY67" fmla="*/ 1420010 h 1527586"/>
                <a:gd name="connsiteX68" fmla="*/ 7487325 w 10424163"/>
                <a:gd name="connsiteY68" fmla="*/ 1409252 h 1527586"/>
                <a:gd name="connsiteX69" fmla="*/ 7347476 w 10424163"/>
                <a:gd name="connsiteY69" fmla="*/ 1376979 h 1527586"/>
                <a:gd name="connsiteX70" fmla="*/ 7003231 w 10424163"/>
                <a:gd name="connsiteY70" fmla="*/ 1387737 h 1527586"/>
                <a:gd name="connsiteX71" fmla="*/ 6938685 w 10424163"/>
                <a:gd name="connsiteY71" fmla="*/ 1398494 h 1527586"/>
                <a:gd name="connsiteX72" fmla="*/ 6583683 w 10424163"/>
                <a:gd name="connsiteY72" fmla="*/ 1409252 h 1527586"/>
                <a:gd name="connsiteX73" fmla="*/ 6529895 w 10424163"/>
                <a:gd name="connsiteY73" fmla="*/ 1420010 h 1527586"/>
                <a:gd name="connsiteX74" fmla="*/ 6368530 w 10424163"/>
                <a:gd name="connsiteY74" fmla="*/ 1441525 h 1527586"/>
                <a:gd name="connsiteX75" fmla="*/ 5647768 w 10424163"/>
                <a:gd name="connsiteY75" fmla="*/ 1420010 h 1527586"/>
                <a:gd name="connsiteX76" fmla="*/ 5550949 w 10424163"/>
                <a:gd name="connsiteY76" fmla="*/ 1409252 h 1527586"/>
                <a:gd name="connsiteX77" fmla="*/ 5023824 w 10424163"/>
                <a:gd name="connsiteY77" fmla="*/ 1420010 h 1527586"/>
                <a:gd name="connsiteX78" fmla="*/ 4701095 w 10424163"/>
                <a:gd name="connsiteY78" fmla="*/ 1452282 h 1527586"/>
                <a:gd name="connsiteX79" fmla="*/ 3915787 w 10424163"/>
                <a:gd name="connsiteY79" fmla="*/ 1463040 h 1527586"/>
                <a:gd name="connsiteX80" fmla="*/ 3786695 w 10424163"/>
                <a:gd name="connsiteY80" fmla="*/ 1484555 h 1527586"/>
                <a:gd name="connsiteX81" fmla="*/ 3711391 w 10424163"/>
                <a:gd name="connsiteY81" fmla="*/ 1495313 h 1527586"/>
                <a:gd name="connsiteX82" fmla="*/ 3668361 w 10424163"/>
                <a:gd name="connsiteY82" fmla="*/ 1506071 h 1527586"/>
                <a:gd name="connsiteX83" fmla="*/ 3636088 w 10424163"/>
                <a:gd name="connsiteY83" fmla="*/ 1516828 h 1527586"/>
                <a:gd name="connsiteX84" fmla="*/ 3463965 w 10424163"/>
                <a:gd name="connsiteY84" fmla="*/ 1527586 h 1527586"/>
                <a:gd name="connsiteX85" fmla="*/ 3055175 w 10424163"/>
                <a:gd name="connsiteY85" fmla="*/ 1516828 h 1527586"/>
                <a:gd name="connsiteX86" fmla="*/ 2936841 w 10424163"/>
                <a:gd name="connsiteY86" fmla="*/ 1506071 h 1527586"/>
                <a:gd name="connsiteX87" fmla="*/ 2732445 w 10424163"/>
                <a:gd name="connsiteY87" fmla="*/ 1452282 h 1527586"/>
                <a:gd name="connsiteX88" fmla="*/ 2624869 w 10424163"/>
                <a:gd name="connsiteY88" fmla="*/ 1430767 h 1527586"/>
                <a:gd name="connsiteX89" fmla="*/ 2538808 w 10424163"/>
                <a:gd name="connsiteY89" fmla="*/ 1409252 h 1527586"/>
                <a:gd name="connsiteX90" fmla="*/ 2441989 w 10424163"/>
                <a:gd name="connsiteY90" fmla="*/ 1398494 h 1527586"/>
                <a:gd name="connsiteX91" fmla="*/ 2259109 w 10424163"/>
                <a:gd name="connsiteY91" fmla="*/ 1409252 h 1527586"/>
                <a:gd name="connsiteX92" fmla="*/ 2173048 w 10424163"/>
                <a:gd name="connsiteY92" fmla="*/ 1430767 h 1527586"/>
                <a:gd name="connsiteX93" fmla="*/ 1861076 w 10424163"/>
                <a:gd name="connsiteY93" fmla="*/ 1441525 h 1527586"/>
                <a:gd name="connsiteX94" fmla="*/ 1635165 w 10424163"/>
                <a:gd name="connsiteY94" fmla="*/ 1463040 h 1527586"/>
                <a:gd name="connsiteX95" fmla="*/ 1559862 w 10424163"/>
                <a:gd name="connsiteY95" fmla="*/ 1484555 h 1527586"/>
                <a:gd name="connsiteX96" fmla="*/ 1506074 w 10424163"/>
                <a:gd name="connsiteY96" fmla="*/ 1495313 h 1527586"/>
                <a:gd name="connsiteX97" fmla="*/ 925161 w 10424163"/>
                <a:gd name="connsiteY97" fmla="*/ 1484555 h 1527586"/>
                <a:gd name="connsiteX98" fmla="*/ 849857 w 10424163"/>
                <a:gd name="connsiteY98" fmla="*/ 1473798 h 1527586"/>
                <a:gd name="connsiteX99" fmla="*/ 742281 w 10424163"/>
                <a:gd name="connsiteY99" fmla="*/ 1463040 h 1527586"/>
                <a:gd name="connsiteX100" fmla="*/ 666977 w 10424163"/>
                <a:gd name="connsiteY100" fmla="*/ 1441525 h 1527586"/>
                <a:gd name="connsiteX101" fmla="*/ 462582 w 10424163"/>
                <a:gd name="connsiteY101" fmla="*/ 1420010 h 1527586"/>
                <a:gd name="connsiteX102" fmla="*/ 236671 w 10424163"/>
                <a:gd name="connsiteY102" fmla="*/ 1366221 h 1527586"/>
                <a:gd name="connsiteX103" fmla="*/ 204398 w 10424163"/>
                <a:gd name="connsiteY103" fmla="*/ 1355464 h 1527586"/>
                <a:gd name="connsiteX104" fmla="*/ 172125 w 10424163"/>
                <a:gd name="connsiteY104" fmla="*/ 1333948 h 1527586"/>
                <a:gd name="connsiteX105" fmla="*/ 129095 w 10424163"/>
                <a:gd name="connsiteY105" fmla="*/ 1312433 h 1527586"/>
                <a:gd name="connsiteX106" fmla="*/ 32276 w 10424163"/>
                <a:gd name="connsiteY106" fmla="*/ 1226372 h 1527586"/>
                <a:gd name="connsiteX107" fmla="*/ 10761 w 10424163"/>
                <a:gd name="connsiteY107" fmla="*/ 1183341 h 1527586"/>
                <a:gd name="connsiteX108" fmla="*/ 21518 w 10424163"/>
                <a:gd name="connsiteY108" fmla="*/ 828339 h 1527586"/>
                <a:gd name="connsiteX109" fmla="*/ 53791 w 10424163"/>
                <a:gd name="connsiteY109" fmla="*/ 774551 h 1527586"/>
                <a:gd name="connsiteX110" fmla="*/ 64549 w 10424163"/>
                <a:gd name="connsiteY110" fmla="*/ 742278 h 1527586"/>
                <a:gd name="connsiteX111" fmla="*/ 192923 w 10424163"/>
                <a:gd name="connsiteY111" fmla="*/ 725424 h 1527586"/>
                <a:gd name="connsiteX0" fmla="*/ 204398 w 10424163"/>
                <a:gd name="connsiteY0" fmla="*/ 742278 h 1527586"/>
                <a:gd name="connsiteX1" fmla="*/ 204398 w 10424163"/>
                <a:gd name="connsiteY1" fmla="*/ 742278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660370 w 10424163"/>
                <a:gd name="connsiteY62" fmla="*/ 1355464 h 1527586"/>
                <a:gd name="connsiteX63" fmla="*/ 9542036 w 10424163"/>
                <a:gd name="connsiteY63" fmla="*/ 1409252 h 1527586"/>
                <a:gd name="connsiteX64" fmla="*/ 9337641 w 10424163"/>
                <a:gd name="connsiteY64" fmla="*/ 1441525 h 1527586"/>
                <a:gd name="connsiteX65" fmla="*/ 8756728 w 10424163"/>
                <a:gd name="connsiteY65" fmla="*/ 1430767 h 1527586"/>
                <a:gd name="connsiteX66" fmla="*/ 8401725 w 10424163"/>
                <a:gd name="connsiteY66" fmla="*/ 1441525 h 1527586"/>
                <a:gd name="connsiteX67" fmla="*/ 7562629 w 10424163"/>
                <a:gd name="connsiteY67" fmla="*/ 1420010 h 1527586"/>
                <a:gd name="connsiteX68" fmla="*/ 7487325 w 10424163"/>
                <a:gd name="connsiteY68" fmla="*/ 1409252 h 1527586"/>
                <a:gd name="connsiteX69" fmla="*/ 7347476 w 10424163"/>
                <a:gd name="connsiteY69" fmla="*/ 1376979 h 1527586"/>
                <a:gd name="connsiteX70" fmla="*/ 7003231 w 10424163"/>
                <a:gd name="connsiteY70" fmla="*/ 1387737 h 1527586"/>
                <a:gd name="connsiteX71" fmla="*/ 6938685 w 10424163"/>
                <a:gd name="connsiteY71" fmla="*/ 1398494 h 1527586"/>
                <a:gd name="connsiteX72" fmla="*/ 6583683 w 10424163"/>
                <a:gd name="connsiteY72" fmla="*/ 1409252 h 1527586"/>
                <a:gd name="connsiteX73" fmla="*/ 6529895 w 10424163"/>
                <a:gd name="connsiteY73" fmla="*/ 1420010 h 1527586"/>
                <a:gd name="connsiteX74" fmla="*/ 6368530 w 10424163"/>
                <a:gd name="connsiteY74" fmla="*/ 1441525 h 1527586"/>
                <a:gd name="connsiteX75" fmla="*/ 5647768 w 10424163"/>
                <a:gd name="connsiteY75" fmla="*/ 1420010 h 1527586"/>
                <a:gd name="connsiteX76" fmla="*/ 5550949 w 10424163"/>
                <a:gd name="connsiteY76" fmla="*/ 1409252 h 1527586"/>
                <a:gd name="connsiteX77" fmla="*/ 5023824 w 10424163"/>
                <a:gd name="connsiteY77" fmla="*/ 1420010 h 1527586"/>
                <a:gd name="connsiteX78" fmla="*/ 4701095 w 10424163"/>
                <a:gd name="connsiteY78" fmla="*/ 1452282 h 1527586"/>
                <a:gd name="connsiteX79" fmla="*/ 3915787 w 10424163"/>
                <a:gd name="connsiteY79" fmla="*/ 1463040 h 1527586"/>
                <a:gd name="connsiteX80" fmla="*/ 3786695 w 10424163"/>
                <a:gd name="connsiteY80" fmla="*/ 1484555 h 1527586"/>
                <a:gd name="connsiteX81" fmla="*/ 3711391 w 10424163"/>
                <a:gd name="connsiteY81" fmla="*/ 1495313 h 1527586"/>
                <a:gd name="connsiteX82" fmla="*/ 3668361 w 10424163"/>
                <a:gd name="connsiteY82" fmla="*/ 1506071 h 1527586"/>
                <a:gd name="connsiteX83" fmla="*/ 3636088 w 10424163"/>
                <a:gd name="connsiteY83" fmla="*/ 1516828 h 1527586"/>
                <a:gd name="connsiteX84" fmla="*/ 3463965 w 10424163"/>
                <a:gd name="connsiteY84" fmla="*/ 1527586 h 1527586"/>
                <a:gd name="connsiteX85" fmla="*/ 3055175 w 10424163"/>
                <a:gd name="connsiteY85" fmla="*/ 1516828 h 1527586"/>
                <a:gd name="connsiteX86" fmla="*/ 2936841 w 10424163"/>
                <a:gd name="connsiteY86" fmla="*/ 1506071 h 1527586"/>
                <a:gd name="connsiteX87" fmla="*/ 2732445 w 10424163"/>
                <a:gd name="connsiteY87" fmla="*/ 1452282 h 1527586"/>
                <a:gd name="connsiteX88" fmla="*/ 2624869 w 10424163"/>
                <a:gd name="connsiteY88" fmla="*/ 1430767 h 1527586"/>
                <a:gd name="connsiteX89" fmla="*/ 2538808 w 10424163"/>
                <a:gd name="connsiteY89" fmla="*/ 1409252 h 1527586"/>
                <a:gd name="connsiteX90" fmla="*/ 2441989 w 10424163"/>
                <a:gd name="connsiteY90" fmla="*/ 1398494 h 1527586"/>
                <a:gd name="connsiteX91" fmla="*/ 2259109 w 10424163"/>
                <a:gd name="connsiteY91" fmla="*/ 1409252 h 1527586"/>
                <a:gd name="connsiteX92" fmla="*/ 2173048 w 10424163"/>
                <a:gd name="connsiteY92" fmla="*/ 1430767 h 1527586"/>
                <a:gd name="connsiteX93" fmla="*/ 1861076 w 10424163"/>
                <a:gd name="connsiteY93" fmla="*/ 1441525 h 1527586"/>
                <a:gd name="connsiteX94" fmla="*/ 1635165 w 10424163"/>
                <a:gd name="connsiteY94" fmla="*/ 1463040 h 1527586"/>
                <a:gd name="connsiteX95" fmla="*/ 1559862 w 10424163"/>
                <a:gd name="connsiteY95" fmla="*/ 1484555 h 1527586"/>
                <a:gd name="connsiteX96" fmla="*/ 1506074 w 10424163"/>
                <a:gd name="connsiteY96" fmla="*/ 1495313 h 1527586"/>
                <a:gd name="connsiteX97" fmla="*/ 925161 w 10424163"/>
                <a:gd name="connsiteY97" fmla="*/ 1484555 h 1527586"/>
                <a:gd name="connsiteX98" fmla="*/ 849857 w 10424163"/>
                <a:gd name="connsiteY98" fmla="*/ 1473798 h 1527586"/>
                <a:gd name="connsiteX99" fmla="*/ 742281 w 10424163"/>
                <a:gd name="connsiteY99" fmla="*/ 1463040 h 1527586"/>
                <a:gd name="connsiteX100" fmla="*/ 666977 w 10424163"/>
                <a:gd name="connsiteY100" fmla="*/ 1441525 h 1527586"/>
                <a:gd name="connsiteX101" fmla="*/ 462582 w 10424163"/>
                <a:gd name="connsiteY101" fmla="*/ 1420010 h 1527586"/>
                <a:gd name="connsiteX102" fmla="*/ 236671 w 10424163"/>
                <a:gd name="connsiteY102" fmla="*/ 1366221 h 1527586"/>
                <a:gd name="connsiteX103" fmla="*/ 204398 w 10424163"/>
                <a:gd name="connsiteY103" fmla="*/ 1355464 h 1527586"/>
                <a:gd name="connsiteX104" fmla="*/ 172125 w 10424163"/>
                <a:gd name="connsiteY104" fmla="*/ 1333948 h 1527586"/>
                <a:gd name="connsiteX105" fmla="*/ 129095 w 10424163"/>
                <a:gd name="connsiteY105" fmla="*/ 1312433 h 1527586"/>
                <a:gd name="connsiteX106" fmla="*/ 32276 w 10424163"/>
                <a:gd name="connsiteY106" fmla="*/ 1226372 h 1527586"/>
                <a:gd name="connsiteX107" fmla="*/ 10761 w 10424163"/>
                <a:gd name="connsiteY107" fmla="*/ 1183341 h 1527586"/>
                <a:gd name="connsiteX108" fmla="*/ 21518 w 10424163"/>
                <a:gd name="connsiteY108" fmla="*/ 828339 h 1527586"/>
                <a:gd name="connsiteX109" fmla="*/ 53791 w 10424163"/>
                <a:gd name="connsiteY109" fmla="*/ 774551 h 1527586"/>
                <a:gd name="connsiteX110" fmla="*/ 64549 w 10424163"/>
                <a:gd name="connsiteY110" fmla="*/ 742278 h 1527586"/>
                <a:gd name="connsiteX111" fmla="*/ 71003 w 10424163"/>
                <a:gd name="connsiteY111" fmla="*/ 615696 h 1527586"/>
                <a:gd name="connsiteX0" fmla="*/ 204398 w 10424163"/>
                <a:gd name="connsiteY0" fmla="*/ 742278 h 1527586"/>
                <a:gd name="connsiteX1" fmla="*/ 186110 w 10424163"/>
                <a:gd name="connsiteY1" fmla="*/ 754470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660370 w 10424163"/>
                <a:gd name="connsiteY62" fmla="*/ 1355464 h 1527586"/>
                <a:gd name="connsiteX63" fmla="*/ 9542036 w 10424163"/>
                <a:gd name="connsiteY63" fmla="*/ 1409252 h 1527586"/>
                <a:gd name="connsiteX64" fmla="*/ 9337641 w 10424163"/>
                <a:gd name="connsiteY64" fmla="*/ 1441525 h 1527586"/>
                <a:gd name="connsiteX65" fmla="*/ 8756728 w 10424163"/>
                <a:gd name="connsiteY65" fmla="*/ 1430767 h 1527586"/>
                <a:gd name="connsiteX66" fmla="*/ 8401725 w 10424163"/>
                <a:gd name="connsiteY66" fmla="*/ 1441525 h 1527586"/>
                <a:gd name="connsiteX67" fmla="*/ 7562629 w 10424163"/>
                <a:gd name="connsiteY67" fmla="*/ 1420010 h 1527586"/>
                <a:gd name="connsiteX68" fmla="*/ 7487325 w 10424163"/>
                <a:gd name="connsiteY68" fmla="*/ 1409252 h 1527586"/>
                <a:gd name="connsiteX69" fmla="*/ 7347476 w 10424163"/>
                <a:gd name="connsiteY69" fmla="*/ 1376979 h 1527586"/>
                <a:gd name="connsiteX70" fmla="*/ 7003231 w 10424163"/>
                <a:gd name="connsiteY70" fmla="*/ 1387737 h 1527586"/>
                <a:gd name="connsiteX71" fmla="*/ 6938685 w 10424163"/>
                <a:gd name="connsiteY71" fmla="*/ 1398494 h 1527586"/>
                <a:gd name="connsiteX72" fmla="*/ 6583683 w 10424163"/>
                <a:gd name="connsiteY72" fmla="*/ 1409252 h 1527586"/>
                <a:gd name="connsiteX73" fmla="*/ 6529895 w 10424163"/>
                <a:gd name="connsiteY73" fmla="*/ 1420010 h 1527586"/>
                <a:gd name="connsiteX74" fmla="*/ 6368530 w 10424163"/>
                <a:gd name="connsiteY74" fmla="*/ 1441525 h 1527586"/>
                <a:gd name="connsiteX75" fmla="*/ 5647768 w 10424163"/>
                <a:gd name="connsiteY75" fmla="*/ 1420010 h 1527586"/>
                <a:gd name="connsiteX76" fmla="*/ 5550949 w 10424163"/>
                <a:gd name="connsiteY76" fmla="*/ 1409252 h 1527586"/>
                <a:gd name="connsiteX77" fmla="*/ 5023824 w 10424163"/>
                <a:gd name="connsiteY77" fmla="*/ 1420010 h 1527586"/>
                <a:gd name="connsiteX78" fmla="*/ 4701095 w 10424163"/>
                <a:gd name="connsiteY78" fmla="*/ 1452282 h 1527586"/>
                <a:gd name="connsiteX79" fmla="*/ 3915787 w 10424163"/>
                <a:gd name="connsiteY79" fmla="*/ 1463040 h 1527586"/>
                <a:gd name="connsiteX80" fmla="*/ 3786695 w 10424163"/>
                <a:gd name="connsiteY80" fmla="*/ 1484555 h 1527586"/>
                <a:gd name="connsiteX81" fmla="*/ 3711391 w 10424163"/>
                <a:gd name="connsiteY81" fmla="*/ 1495313 h 1527586"/>
                <a:gd name="connsiteX82" fmla="*/ 3668361 w 10424163"/>
                <a:gd name="connsiteY82" fmla="*/ 1506071 h 1527586"/>
                <a:gd name="connsiteX83" fmla="*/ 3636088 w 10424163"/>
                <a:gd name="connsiteY83" fmla="*/ 1516828 h 1527586"/>
                <a:gd name="connsiteX84" fmla="*/ 3463965 w 10424163"/>
                <a:gd name="connsiteY84" fmla="*/ 1527586 h 1527586"/>
                <a:gd name="connsiteX85" fmla="*/ 3055175 w 10424163"/>
                <a:gd name="connsiteY85" fmla="*/ 1516828 h 1527586"/>
                <a:gd name="connsiteX86" fmla="*/ 2936841 w 10424163"/>
                <a:gd name="connsiteY86" fmla="*/ 1506071 h 1527586"/>
                <a:gd name="connsiteX87" fmla="*/ 2732445 w 10424163"/>
                <a:gd name="connsiteY87" fmla="*/ 1452282 h 1527586"/>
                <a:gd name="connsiteX88" fmla="*/ 2624869 w 10424163"/>
                <a:gd name="connsiteY88" fmla="*/ 1430767 h 1527586"/>
                <a:gd name="connsiteX89" fmla="*/ 2538808 w 10424163"/>
                <a:gd name="connsiteY89" fmla="*/ 1409252 h 1527586"/>
                <a:gd name="connsiteX90" fmla="*/ 2441989 w 10424163"/>
                <a:gd name="connsiteY90" fmla="*/ 1398494 h 1527586"/>
                <a:gd name="connsiteX91" fmla="*/ 2259109 w 10424163"/>
                <a:gd name="connsiteY91" fmla="*/ 1409252 h 1527586"/>
                <a:gd name="connsiteX92" fmla="*/ 2173048 w 10424163"/>
                <a:gd name="connsiteY92" fmla="*/ 1430767 h 1527586"/>
                <a:gd name="connsiteX93" fmla="*/ 1861076 w 10424163"/>
                <a:gd name="connsiteY93" fmla="*/ 1441525 h 1527586"/>
                <a:gd name="connsiteX94" fmla="*/ 1635165 w 10424163"/>
                <a:gd name="connsiteY94" fmla="*/ 1463040 h 1527586"/>
                <a:gd name="connsiteX95" fmla="*/ 1559862 w 10424163"/>
                <a:gd name="connsiteY95" fmla="*/ 1484555 h 1527586"/>
                <a:gd name="connsiteX96" fmla="*/ 1506074 w 10424163"/>
                <a:gd name="connsiteY96" fmla="*/ 1495313 h 1527586"/>
                <a:gd name="connsiteX97" fmla="*/ 925161 w 10424163"/>
                <a:gd name="connsiteY97" fmla="*/ 1484555 h 1527586"/>
                <a:gd name="connsiteX98" fmla="*/ 849857 w 10424163"/>
                <a:gd name="connsiteY98" fmla="*/ 1473798 h 1527586"/>
                <a:gd name="connsiteX99" fmla="*/ 742281 w 10424163"/>
                <a:gd name="connsiteY99" fmla="*/ 1463040 h 1527586"/>
                <a:gd name="connsiteX100" fmla="*/ 666977 w 10424163"/>
                <a:gd name="connsiteY100" fmla="*/ 1441525 h 1527586"/>
                <a:gd name="connsiteX101" fmla="*/ 462582 w 10424163"/>
                <a:gd name="connsiteY101" fmla="*/ 1420010 h 1527586"/>
                <a:gd name="connsiteX102" fmla="*/ 236671 w 10424163"/>
                <a:gd name="connsiteY102" fmla="*/ 1366221 h 1527586"/>
                <a:gd name="connsiteX103" fmla="*/ 204398 w 10424163"/>
                <a:gd name="connsiteY103" fmla="*/ 1355464 h 1527586"/>
                <a:gd name="connsiteX104" fmla="*/ 172125 w 10424163"/>
                <a:gd name="connsiteY104" fmla="*/ 1333948 h 1527586"/>
                <a:gd name="connsiteX105" fmla="*/ 129095 w 10424163"/>
                <a:gd name="connsiteY105" fmla="*/ 1312433 h 1527586"/>
                <a:gd name="connsiteX106" fmla="*/ 32276 w 10424163"/>
                <a:gd name="connsiteY106" fmla="*/ 1226372 h 1527586"/>
                <a:gd name="connsiteX107" fmla="*/ 10761 w 10424163"/>
                <a:gd name="connsiteY107" fmla="*/ 1183341 h 1527586"/>
                <a:gd name="connsiteX108" fmla="*/ 21518 w 10424163"/>
                <a:gd name="connsiteY108" fmla="*/ 828339 h 1527586"/>
                <a:gd name="connsiteX109" fmla="*/ 53791 w 10424163"/>
                <a:gd name="connsiteY109" fmla="*/ 774551 h 1527586"/>
                <a:gd name="connsiteX110" fmla="*/ 64549 w 10424163"/>
                <a:gd name="connsiteY110" fmla="*/ 742278 h 1527586"/>
                <a:gd name="connsiteX111" fmla="*/ 71003 w 10424163"/>
                <a:gd name="connsiteY111" fmla="*/ 615696 h 1527586"/>
                <a:gd name="connsiteX0" fmla="*/ 204398 w 10424163"/>
                <a:gd name="connsiteY0" fmla="*/ 742278 h 1527586"/>
                <a:gd name="connsiteX1" fmla="*/ 186110 w 10424163"/>
                <a:gd name="connsiteY1" fmla="*/ 754470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660370 w 10424163"/>
                <a:gd name="connsiteY62" fmla="*/ 1355464 h 1527586"/>
                <a:gd name="connsiteX63" fmla="*/ 9542036 w 10424163"/>
                <a:gd name="connsiteY63" fmla="*/ 1409252 h 1527586"/>
                <a:gd name="connsiteX64" fmla="*/ 9337641 w 10424163"/>
                <a:gd name="connsiteY64" fmla="*/ 1441525 h 1527586"/>
                <a:gd name="connsiteX65" fmla="*/ 8762824 w 10424163"/>
                <a:gd name="connsiteY65" fmla="*/ 1363711 h 1527586"/>
                <a:gd name="connsiteX66" fmla="*/ 8401725 w 10424163"/>
                <a:gd name="connsiteY66" fmla="*/ 1441525 h 1527586"/>
                <a:gd name="connsiteX67" fmla="*/ 7562629 w 10424163"/>
                <a:gd name="connsiteY67" fmla="*/ 1420010 h 1527586"/>
                <a:gd name="connsiteX68" fmla="*/ 7487325 w 10424163"/>
                <a:gd name="connsiteY68" fmla="*/ 1409252 h 1527586"/>
                <a:gd name="connsiteX69" fmla="*/ 7347476 w 10424163"/>
                <a:gd name="connsiteY69" fmla="*/ 1376979 h 1527586"/>
                <a:gd name="connsiteX70" fmla="*/ 7003231 w 10424163"/>
                <a:gd name="connsiteY70" fmla="*/ 1387737 h 1527586"/>
                <a:gd name="connsiteX71" fmla="*/ 6938685 w 10424163"/>
                <a:gd name="connsiteY71" fmla="*/ 1398494 h 1527586"/>
                <a:gd name="connsiteX72" fmla="*/ 6583683 w 10424163"/>
                <a:gd name="connsiteY72" fmla="*/ 1409252 h 1527586"/>
                <a:gd name="connsiteX73" fmla="*/ 6529895 w 10424163"/>
                <a:gd name="connsiteY73" fmla="*/ 1420010 h 1527586"/>
                <a:gd name="connsiteX74" fmla="*/ 6368530 w 10424163"/>
                <a:gd name="connsiteY74" fmla="*/ 1441525 h 1527586"/>
                <a:gd name="connsiteX75" fmla="*/ 5647768 w 10424163"/>
                <a:gd name="connsiteY75" fmla="*/ 1420010 h 1527586"/>
                <a:gd name="connsiteX76" fmla="*/ 5550949 w 10424163"/>
                <a:gd name="connsiteY76" fmla="*/ 1409252 h 1527586"/>
                <a:gd name="connsiteX77" fmla="*/ 5023824 w 10424163"/>
                <a:gd name="connsiteY77" fmla="*/ 1420010 h 1527586"/>
                <a:gd name="connsiteX78" fmla="*/ 4701095 w 10424163"/>
                <a:gd name="connsiteY78" fmla="*/ 1452282 h 1527586"/>
                <a:gd name="connsiteX79" fmla="*/ 3915787 w 10424163"/>
                <a:gd name="connsiteY79" fmla="*/ 1463040 h 1527586"/>
                <a:gd name="connsiteX80" fmla="*/ 3786695 w 10424163"/>
                <a:gd name="connsiteY80" fmla="*/ 1484555 h 1527586"/>
                <a:gd name="connsiteX81" fmla="*/ 3711391 w 10424163"/>
                <a:gd name="connsiteY81" fmla="*/ 1495313 h 1527586"/>
                <a:gd name="connsiteX82" fmla="*/ 3668361 w 10424163"/>
                <a:gd name="connsiteY82" fmla="*/ 1506071 h 1527586"/>
                <a:gd name="connsiteX83" fmla="*/ 3636088 w 10424163"/>
                <a:gd name="connsiteY83" fmla="*/ 1516828 h 1527586"/>
                <a:gd name="connsiteX84" fmla="*/ 3463965 w 10424163"/>
                <a:gd name="connsiteY84" fmla="*/ 1527586 h 1527586"/>
                <a:gd name="connsiteX85" fmla="*/ 3055175 w 10424163"/>
                <a:gd name="connsiteY85" fmla="*/ 1516828 h 1527586"/>
                <a:gd name="connsiteX86" fmla="*/ 2936841 w 10424163"/>
                <a:gd name="connsiteY86" fmla="*/ 1506071 h 1527586"/>
                <a:gd name="connsiteX87" fmla="*/ 2732445 w 10424163"/>
                <a:gd name="connsiteY87" fmla="*/ 1452282 h 1527586"/>
                <a:gd name="connsiteX88" fmla="*/ 2624869 w 10424163"/>
                <a:gd name="connsiteY88" fmla="*/ 1430767 h 1527586"/>
                <a:gd name="connsiteX89" fmla="*/ 2538808 w 10424163"/>
                <a:gd name="connsiteY89" fmla="*/ 1409252 h 1527586"/>
                <a:gd name="connsiteX90" fmla="*/ 2441989 w 10424163"/>
                <a:gd name="connsiteY90" fmla="*/ 1398494 h 1527586"/>
                <a:gd name="connsiteX91" fmla="*/ 2259109 w 10424163"/>
                <a:gd name="connsiteY91" fmla="*/ 1409252 h 1527586"/>
                <a:gd name="connsiteX92" fmla="*/ 2173048 w 10424163"/>
                <a:gd name="connsiteY92" fmla="*/ 1430767 h 1527586"/>
                <a:gd name="connsiteX93" fmla="*/ 1861076 w 10424163"/>
                <a:gd name="connsiteY93" fmla="*/ 1441525 h 1527586"/>
                <a:gd name="connsiteX94" fmla="*/ 1635165 w 10424163"/>
                <a:gd name="connsiteY94" fmla="*/ 1463040 h 1527586"/>
                <a:gd name="connsiteX95" fmla="*/ 1559862 w 10424163"/>
                <a:gd name="connsiteY95" fmla="*/ 1484555 h 1527586"/>
                <a:gd name="connsiteX96" fmla="*/ 1506074 w 10424163"/>
                <a:gd name="connsiteY96" fmla="*/ 1495313 h 1527586"/>
                <a:gd name="connsiteX97" fmla="*/ 925161 w 10424163"/>
                <a:gd name="connsiteY97" fmla="*/ 1484555 h 1527586"/>
                <a:gd name="connsiteX98" fmla="*/ 849857 w 10424163"/>
                <a:gd name="connsiteY98" fmla="*/ 1473798 h 1527586"/>
                <a:gd name="connsiteX99" fmla="*/ 742281 w 10424163"/>
                <a:gd name="connsiteY99" fmla="*/ 1463040 h 1527586"/>
                <a:gd name="connsiteX100" fmla="*/ 666977 w 10424163"/>
                <a:gd name="connsiteY100" fmla="*/ 1441525 h 1527586"/>
                <a:gd name="connsiteX101" fmla="*/ 462582 w 10424163"/>
                <a:gd name="connsiteY101" fmla="*/ 1420010 h 1527586"/>
                <a:gd name="connsiteX102" fmla="*/ 236671 w 10424163"/>
                <a:gd name="connsiteY102" fmla="*/ 1366221 h 1527586"/>
                <a:gd name="connsiteX103" fmla="*/ 204398 w 10424163"/>
                <a:gd name="connsiteY103" fmla="*/ 1355464 h 1527586"/>
                <a:gd name="connsiteX104" fmla="*/ 172125 w 10424163"/>
                <a:gd name="connsiteY104" fmla="*/ 1333948 h 1527586"/>
                <a:gd name="connsiteX105" fmla="*/ 129095 w 10424163"/>
                <a:gd name="connsiteY105" fmla="*/ 1312433 h 1527586"/>
                <a:gd name="connsiteX106" fmla="*/ 32276 w 10424163"/>
                <a:gd name="connsiteY106" fmla="*/ 1226372 h 1527586"/>
                <a:gd name="connsiteX107" fmla="*/ 10761 w 10424163"/>
                <a:gd name="connsiteY107" fmla="*/ 1183341 h 1527586"/>
                <a:gd name="connsiteX108" fmla="*/ 21518 w 10424163"/>
                <a:gd name="connsiteY108" fmla="*/ 828339 h 1527586"/>
                <a:gd name="connsiteX109" fmla="*/ 53791 w 10424163"/>
                <a:gd name="connsiteY109" fmla="*/ 774551 h 1527586"/>
                <a:gd name="connsiteX110" fmla="*/ 64549 w 10424163"/>
                <a:gd name="connsiteY110" fmla="*/ 742278 h 1527586"/>
                <a:gd name="connsiteX111" fmla="*/ 71003 w 10424163"/>
                <a:gd name="connsiteY111" fmla="*/ 615696 h 1527586"/>
                <a:gd name="connsiteX0" fmla="*/ 204398 w 10424163"/>
                <a:gd name="connsiteY0" fmla="*/ 742278 h 1527586"/>
                <a:gd name="connsiteX1" fmla="*/ 186110 w 10424163"/>
                <a:gd name="connsiteY1" fmla="*/ 754470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660370 w 10424163"/>
                <a:gd name="connsiteY62" fmla="*/ 1355464 h 1527586"/>
                <a:gd name="connsiteX63" fmla="*/ 9542036 w 10424163"/>
                <a:gd name="connsiteY63" fmla="*/ 1409252 h 1527586"/>
                <a:gd name="connsiteX64" fmla="*/ 9337641 w 10424163"/>
                <a:gd name="connsiteY64" fmla="*/ 1441525 h 1527586"/>
                <a:gd name="connsiteX65" fmla="*/ 8762824 w 10424163"/>
                <a:gd name="connsiteY65" fmla="*/ 1363711 h 1527586"/>
                <a:gd name="connsiteX66" fmla="*/ 8352957 w 10424163"/>
                <a:gd name="connsiteY66" fmla="*/ 1331797 h 1527586"/>
                <a:gd name="connsiteX67" fmla="*/ 7562629 w 10424163"/>
                <a:gd name="connsiteY67" fmla="*/ 1420010 h 1527586"/>
                <a:gd name="connsiteX68" fmla="*/ 7487325 w 10424163"/>
                <a:gd name="connsiteY68" fmla="*/ 1409252 h 1527586"/>
                <a:gd name="connsiteX69" fmla="*/ 7347476 w 10424163"/>
                <a:gd name="connsiteY69" fmla="*/ 1376979 h 1527586"/>
                <a:gd name="connsiteX70" fmla="*/ 7003231 w 10424163"/>
                <a:gd name="connsiteY70" fmla="*/ 1387737 h 1527586"/>
                <a:gd name="connsiteX71" fmla="*/ 6938685 w 10424163"/>
                <a:gd name="connsiteY71" fmla="*/ 1398494 h 1527586"/>
                <a:gd name="connsiteX72" fmla="*/ 6583683 w 10424163"/>
                <a:gd name="connsiteY72" fmla="*/ 1409252 h 1527586"/>
                <a:gd name="connsiteX73" fmla="*/ 6529895 w 10424163"/>
                <a:gd name="connsiteY73" fmla="*/ 1420010 h 1527586"/>
                <a:gd name="connsiteX74" fmla="*/ 6368530 w 10424163"/>
                <a:gd name="connsiteY74" fmla="*/ 1441525 h 1527586"/>
                <a:gd name="connsiteX75" fmla="*/ 5647768 w 10424163"/>
                <a:gd name="connsiteY75" fmla="*/ 1420010 h 1527586"/>
                <a:gd name="connsiteX76" fmla="*/ 5550949 w 10424163"/>
                <a:gd name="connsiteY76" fmla="*/ 1409252 h 1527586"/>
                <a:gd name="connsiteX77" fmla="*/ 5023824 w 10424163"/>
                <a:gd name="connsiteY77" fmla="*/ 1420010 h 1527586"/>
                <a:gd name="connsiteX78" fmla="*/ 4701095 w 10424163"/>
                <a:gd name="connsiteY78" fmla="*/ 1452282 h 1527586"/>
                <a:gd name="connsiteX79" fmla="*/ 3915787 w 10424163"/>
                <a:gd name="connsiteY79" fmla="*/ 1463040 h 1527586"/>
                <a:gd name="connsiteX80" fmla="*/ 3786695 w 10424163"/>
                <a:gd name="connsiteY80" fmla="*/ 1484555 h 1527586"/>
                <a:gd name="connsiteX81" fmla="*/ 3711391 w 10424163"/>
                <a:gd name="connsiteY81" fmla="*/ 1495313 h 1527586"/>
                <a:gd name="connsiteX82" fmla="*/ 3668361 w 10424163"/>
                <a:gd name="connsiteY82" fmla="*/ 1506071 h 1527586"/>
                <a:gd name="connsiteX83" fmla="*/ 3636088 w 10424163"/>
                <a:gd name="connsiteY83" fmla="*/ 1516828 h 1527586"/>
                <a:gd name="connsiteX84" fmla="*/ 3463965 w 10424163"/>
                <a:gd name="connsiteY84" fmla="*/ 1527586 h 1527586"/>
                <a:gd name="connsiteX85" fmla="*/ 3055175 w 10424163"/>
                <a:gd name="connsiteY85" fmla="*/ 1516828 h 1527586"/>
                <a:gd name="connsiteX86" fmla="*/ 2936841 w 10424163"/>
                <a:gd name="connsiteY86" fmla="*/ 1506071 h 1527586"/>
                <a:gd name="connsiteX87" fmla="*/ 2732445 w 10424163"/>
                <a:gd name="connsiteY87" fmla="*/ 1452282 h 1527586"/>
                <a:gd name="connsiteX88" fmla="*/ 2624869 w 10424163"/>
                <a:gd name="connsiteY88" fmla="*/ 1430767 h 1527586"/>
                <a:gd name="connsiteX89" fmla="*/ 2538808 w 10424163"/>
                <a:gd name="connsiteY89" fmla="*/ 1409252 h 1527586"/>
                <a:gd name="connsiteX90" fmla="*/ 2441989 w 10424163"/>
                <a:gd name="connsiteY90" fmla="*/ 1398494 h 1527586"/>
                <a:gd name="connsiteX91" fmla="*/ 2259109 w 10424163"/>
                <a:gd name="connsiteY91" fmla="*/ 1409252 h 1527586"/>
                <a:gd name="connsiteX92" fmla="*/ 2173048 w 10424163"/>
                <a:gd name="connsiteY92" fmla="*/ 1430767 h 1527586"/>
                <a:gd name="connsiteX93" fmla="*/ 1861076 w 10424163"/>
                <a:gd name="connsiteY93" fmla="*/ 1441525 h 1527586"/>
                <a:gd name="connsiteX94" fmla="*/ 1635165 w 10424163"/>
                <a:gd name="connsiteY94" fmla="*/ 1463040 h 1527586"/>
                <a:gd name="connsiteX95" fmla="*/ 1559862 w 10424163"/>
                <a:gd name="connsiteY95" fmla="*/ 1484555 h 1527586"/>
                <a:gd name="connsiteX96" fmla="*/ 1506074 w 10424163"/>
                <a:gd name="connsiteY96" fmla="*/ 1495313 h 1527586"/>
                <a:gd name="connsiteX97" fmla="*/ 925161 w 10424163"/>
                <a:gd name="connsiteY97" fmla="*/ 1484555 h 1527586"/>
                <a:gd name="connsiteX98" fmla="*/ 849857 w 10424163"/>
                <a:gd name="connsiteY98" fmla="*/ 1473798 h 1527586"/>
                <a:gd name="connsiteX99" fmla="*/ 742281 w 10424163"/>
                <a:gd name="connsiteY99" fmla="*/ 1463040 h 1527586"/>
                <a:gd name="connsiteX100" fmla="*/ 666977 w 10424163"/>
                <a:gd name="connsiteY100" fmla="*/ 1441525 h 1527586"/>
                <a:gd name="connsiteX101" fmla="*/ 462582 w 10424163"/>
                <a:gd name="connsiteY101" fmla="*/ 1420010 h 1527586"/>
                <a:gd name="connsiteX102" fmla="*/ 236671 w 10424163"/>
                <a:gd name="connsiteY102" fmla="*/ 1366221 h 1527586"/>
                <a:gd name="connsiteX103" fmla="*/ 204398 w 10424163"/>
                <a:gd name="connsiteY103" fmla="*/ 1355464 h 1527586"/>
                <a:gd name="connsiteX104" fmla="*/ 172125 w 10424163"/>
                <a:gd name="connsiteY104" fmla="*/ 1333948 h 1527586"/>
                <a:gd name="connsiteX105" fmla="*/ 129095 w 10424163"/>
                <a:gd name="connsiteY105" fmla="*/ 1312433 h 1527586"/>
                <a:gd name="connsiteX106" fmla="*/ 32276 w 10424163"/>
                <a:gd name="connsiteY106" fmla="*/ 1226372 h 1527586"/>
                <a:gd name="connsiteX107" fmla="*/ 10761 w 10424163"/>
                <a:gd name="connsiteY107" fmla="*/ 1183341 h 1527586"/>
                <a:gd name="connsiteX108" fmla="*/ 21518 w 10424163"/>
                <a:gd name="connsiteY108" fmla="*/ 828339 h 1527586"/>
                <a:gd name="connsiteX109" fmla="*/ 53791 w 10424163"/>
                <a:gd name="connsiteY109" fmla="*/ 774551 h 1527586"/>
                <a:gd name="connsiteX110" fmla="*/ 64549 w 10424163"/>
                <a:gd name="connsiteY110" fmla="*/ 742278 h 1527586"/>
                <a:gd name="connsiteX111" fmla="*/ 71003 w 10424163"/>
                <a:gd name="connsiteY111" fmla="*/ 615696 h 1527586"/>
                <a:gd name="connsiteX0" fmla="*/ 204398 w 10424163"/>
                <a:gd name="connsiteY0" fmla="*/ 742278 h 1527586"/>
                <a:gd name="connsiteX1" fmla="*/ 186110 w 10424163"/>
                <a:gd name="connsiteY1" fmla="*/ 754470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660370 w 10424163"/>
                <a:gd name="connsiteY62" fmla="*/ 1355464 h 1527586"/>
                <a:gd name="connsiteX63" fmla="*/ 9542036 w 10424163"/>
                <a:gd name="connsiteY63" fmla="*/ 1409252 h 1527586"/>
                <a:gd name="connsiteX64" fmla="*/ 9337641 w 10424163"/>
                <a:gd name="connsiteY64" fmla="*/ 1441525 h 1527586"/>
                <a:gd name="connsiteX65" fmla="*/ 8762824 w 10424163"/>
                <a:gd name="connsiteY65" fmla="*/ 1363711 h 1527586"/>
                <a:gd name="connsiteX66" fmla="*/ 8352957 w 10424163"/>
                <a:gd name="connsiteY66" fmla="*/ 1331797 h 1527586"/>
                <a:gd name="connsiteX67" fmla="*/ 7580917 w 10424163"/>
                <a:gd name="connsiteY67" fmla="*/ 1352954 h 1527586"/>
                <a:gd name="connsiteX68" fmla="*/ 7487325 w 10424163"/>
                <a:gd name="connsiteY68" fmla="*/ 1409252 h 1527586"/>
                <a:gd name="connsiteX69" fmla="*/ 7347476 w 10424163"/>
                <a:gd name="connsiteY69" fmla="*/ 1376979 h 1527586"/>
                <a:gd name="connsiteX70" fmla="*/ 7003231 w 10424163"/>
                <a:gd name="connsiteY70" fmla="*/ 1387737 h 1527586"/>
                <a:gd name="connsiteX71" fmla="*/ 6938685 w 10424163"/>
                <a:gd name="connsiteY71" fmla="*/ 1398494 h 1527586"/>
                <a:gd name="connsiteX72" fmla="*/ 6583683 w 10424163"/>
                <a:gd name="connsiteY72" fmla="*/ 1409252 h 1527586"/>
                <a:gd name="connsiteX73" fmla="*/ 6529895 w 10424163"/>
                <a:gd name="connsiteY73" fmla="*/ 1420010 h 1527586"/>
                <a:gd name="connsiteX74" fmla="*/ 6368530 w 10424163"/>
                <a:gd name="connsiteY74" fmla="*/ 1441525 h 1527586"/>
                <a:gd name="connsiteX75" fmla="*/ 5647768 w 10424163"/>
                <a:gd name="connsiteY75" fmla="*/ 1420010 h 1527586"/>
                <a:gd name="connsiteX76" fmla="*/ 5550949 w 10424163"/>
                <a:gd name="connsiteY76" fmla="*/ 1409252 h 1527586"/>
                <a:gd name="connsiteX77" fmla="*/ 5023824 w 10424163"/>
                <a:gd name="connsiteY77" fmla="*/ 1420010 h 1527586"/>
                <a:gd name="connsiteX78" fmla="*/ 4701095 w 10424163"/>
                <a:gd name="connsiteY78" fmla="*/ 1452282 h 1527586"/>
                <a:gd name="connsiteX79" fmla="*/ 3915787 w 10424163"/>
                <a:gd name="connsiteY79" fmla="*/ 1463040 h 1527586"/>
                <a:gd name="connsiteX80" fmla="*/ 3786695 w 10424163"/>
                <a:gd name="connsiteY80" fmla="*/ 1484555 h 1527586"/>
                <a:gd name="connsiteX81" fmla="*/ 3711391 w 10424163"/>
                <a:gd name="connsiteY81" fmla="*/ 1495313 h 1527586"/>
                <a:gd name="connsiteX82" fmla="*/ 3668361 w 10424163"/>
                <a:gd name="connsiteY82" fmla="*/ 1506071 h 1527586"/>
                <a:gd name="connsiteX83" fmla="*/ 3636088 w 10424163"/>
                <a:gd name="connsiteY83" fmla="*/ 1516828 h 1527586"/>
                <a:gd name="connsiteX84" fmla="*/ 3463965 w 10424163"/>
                <a:gd name="connsiteY84" fmla="*/ 1527586 h 1527586"/>
                <a:gd name="connsiteX85" fmla="*/ 3055175 w 10424163"/>
                <a:gd name="connsiteY85" fmla="*/ 1516828 h 1527586"/>
                <a:gd name="connsiteX86" fmla="*/ 2936841 w 10424163"/>
                <a:gd name="connsiteY86" fmla="*/ 1506071 h 1527586"/>
                <a:gd name="connsiteX87" fmla="*/ 2732445 w 10424163"/>
                <a:gd name="connsiteY87" fmla="*/ 1452282 h 1527586"/>
                <a:gd name="connsiteX88" fmla="*/ 2624869 w 10424163"/>
                <a:gd name="connsiteY88" fmla="*/ 1430767 h 1527586"/>
                <a:gd name="connsiteX89" fmla="*/ 2538808 w 10424163"/>
                <a:gd name="connsiteY89" fmla="*/ 1409252 h 1527586"/>
                <a:gd name="connsiteX90" fmla="*/ 2441989 w 10424163"/>
                <a:gd name="connsiteY90" fmla="*/ 1398494 h 1527586"/>
                <a:gd name="connsiteX91" fmla="*/ 2259109 w 10424163"/>
                <a:gd name="connsiteY91" fmla="*/ 1409252 h 1527586"/>
                <a:gd name="connsiteX92" fmla="*/ 2173048 w 10424163"/>
                <a:gd name="connsiteY92" fmla="*/ 1430767 h 1527586"/>
                <a:gd name="connsiteX93" fmla="*/ 1861076 w 10424163"/>
                <a:gd name="connsiteY93" fmla="*/ 1441525 h 1527586"/>
                <a:gd name="connsiteX94" fmla="*/ 1635165 w 10424163"/>
                <a:gd name="connsiteY94" fmla="*/ 1463040 h 1527586"/>
                <a:gd name="connsiteX95" fmla="*/ 1559862 w 10424163"/>
                <a:gd name="connsiteY95" fmla="*/ 1484555 h 1527586"/>
                <a:gd name="connsiteX96" fmla="*/ 1506074 w 10424163"/>
                <a:gd name="connsiteY96" fmla="*/ 1495313 h 1527586"/>
                <a:gd name="connsiteX97" fmla="*/ 925161 w 10424163"/>
                <a:gd name="connsiteY97" fmla="*/ 1484555 h 1527586"/>
                <a:gd name="connsiteX98" fmla="*/ 849857 w 10424163"/>
                <a:gd name="connsiteY98" fmla="*/ 1473798 h 1527586"/>
                <a:gd name="connsiteX99" fmla="*/ 742281 w 10424163"/>
                <a:gd name="connsiteY99" fmla="*/ 1463040 h 1527586"/>
                <a:gd name="connsiteX100" fmla="*/ 666977 w 10424163"/>
                <a:gd name="connsiteY100" fmla="*/ 1441525 h 1527586"/>
                <a:gd name="connsiteX101" fmla="*/ 462582 w 10424163"/>
                <a:gd name="connsiteY101" fmla="*/ 1420010 h 1527586"/>
                <a:gd name="connsiteX102" fmla="*/ 236671 w 10424163"/>
                <a:gd name="connsiteY102" fmla="*/ 1366221 h 1527586"/>
                <a:gd name="connsiteX103" fmla="*/ 204398 w 10424163"/>
                <a:gd name="connsiteY103" fmla="*/ 1355464 h 1527586"/>
                <a:gd name="connsiteX104" fmla="*/ 172125 w 10424163"/>
                <a:gd name="connsiteY104" fmla="*/ 1333948 h 1527586"/>
                <a:gd name="connsiteX105" fmla="*/ 129095 w 10424163"/>
                <a:gd name="connsiteY105" fmla="*/ 1312433 h 1527586"/>
                <a:gd name="connsiteX106" fmla="*/ 32276 w 10424163"/>
                <a:gd name="connsiteY106" fmla="*/ 1226372 h 1527586"/>
                <a:gd name="connsiteX107" fmla="*/ 10761 w 10424163"/>
                <a:gd name="connsiteY107" fmla="*/ 1183341 h 1527586"/>
                <a:gd name="connsiteX108" fmla="*/ 21518 w 10424163"/>
                <a:gd name="connsiteY108" fmla="*/ 828339 h 1527586"/>
                <a:gd name="connsiteX109" fmla="*/ 53791 w 10424163"/>
                <a:gd name="connsiteY109" fmla="*/ 774551 h 1527586"/>
                <a:gd name="connsiteX110" fmla="*/ 64549 w 10424163"/>
                <a:gd name="connsiteY110" fmla="*/ 742278 h 1527586"/>
                <a:gd name="connsiteX111" fmla="*/ 71003 w 10424163"/>
                <a:gd name="connsiteY111" fmla="*/ 615696 h 1527586"/>
                <a:gd name="connsiteX0" fmla="*/ 204398 w 10424163"/>
                <a:gd name="connsiteY0" fmla="*/ 742278 h 1527586"/>
                <a:gd name="connsiteX1" fmla="*/ 186110 w 10424163"/>
                <a:gd name="connsiteY1" fmla="*/ 754470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660370 w 10424163"/>
                <a:gd name="connsiteY62" fmla="*/ 1355464 h 1527586"/>
                <a:gd name="connsiteX63" fmla="*/ 9542036 w 10424163"/>
                <a:gd name="connsiteY63" fmla="*/ 1409252 h 1527586"/>
                <a:gd name="connsiteX64" fmla="*/ 9368121 w 10424163"/>
                <a:gd name="connsiteY64" fmla="*/ 1258645 h 1527586"/>
                <a:gd name="connsiteX65" fmla="*/ 8762824 w 10424163"/>
                <a:gd name="connsiteY65" fmla="*/ 1363711 h 1527586"/>
                <a:gd name="connsiteX66" fmla="*/ 8352957 w 10424163"/>
                <a:gd name="connsiteY66" fmla="*/ 1331797 h 1527586"/>
                <a:gd name="connsiteX67" fmla="*/ 7580917 w 10424163"/>
                <a:gd name="connsiteY67" fmla="*/ 1352954 h 1527586"/>
                <a:gd name="connsiteX68" fmla="*/ 7487325 w 10424163"/>
                <a:gd name="connsiteY68" fmla="*/ 1409252 h 1527586"/>
                <a:gd name="connsiteX69" fmla="*/ 7347476 w 10424163"/>
                <a:gd name="connsiteY69" fmla="*/ 1376979 h 1527586"/>
                <a:gd name="connsiteX70" fmla="*/ 7003231 w 10424163"/>
                <a:gd name="connsiteY70" fmla="*/ 1387737 h 1527586"/>
                <a:gd name="connsiteX71" fmla="*/ 6938685 w 10424163"/>
                <a:gd name="connsiteY71" fmla="*/ 1398494 h 1527586"/>
                <a:gd name="connsiteX72" fmla="*/ 6583683 w 10424163"/>
                <a:gd name="connsiteY72" fmla="*/ 1409252 h 1527586"/>
                <a:gd name="connsiteX73" fmla="*/ 6529895 w 10424163"/>
                <a:gd name="connsiteY73" fmla="*/ 1420010 h 1527586"/>
                <a:gd name="connsiteX74" fmla="*/ 6368530 w 10424163"/>
                <a:gd name="connsiteY74" fmla="*/ 1441525 h 1527586"/>
                <a:gd name="connsiteX75" fmla="*/ 5647768 w 10424163"/>
                <a:gd name="connsiteY75" fmla="*/ 1420010 h 1527586"/>
                <a:gd name="connsiteX76" fmla="*/ 5550949 w 10424163"/>
                <a:gd name="connsiteY76" fmla="*/ 1409252 h 1527586"/>
                <a:gd name="connsiteX77" fmla="*/ 5023824 w 10424163"/>
                <a:gd name="connsiteY77" fmla="*/ 1420010 h 1527586"/>
                <a:gd name="connsiteX78" fmla="*/ 4701095 w 10424163"/>
                <a:gd name="connsiteY78" fmla="*/ 1452282 h 1527586"/>
                <a:gd name="connsiteX79" fmla="*/ 3915787 w 10424163"/>
                <a:gd name="connsiteY79" fmla="*/ 1463040 h 1527586"/>
                <a:gd name="connsiteX80" fmla="*/ 3786695 w 10424163"/>
                <a:gd name="connsiteY80" fmla="*/ 1484555 h 1527586"/>
                <a:gd name="connsiteX81" fmla="*/ 3711391 w 10424163"/>
                <a:gd name="connsiteY81" fmla="*/ 1495313 h 1527586"/>
                <a:gd name="connsiteX82" fmla="*/ 3668361 w 10424163"/>
                <a:gd name="connsiteY82" fmla="*/ 1506071 h 1527586"/>
                <a:gd name="connsiteX83" fmla="*/ 3636088 w 10424163"/>
                <a:gd name="connsiteY83" fmla="*/ 1516828 h 1527586"/>
                <a:gd name="connsiteX84" fmla="*/ 3463965 w 10424163"/>
                <a:gd name="connsiteY84" fmla="*/ 1527586 h 1527586"/>
                <a:gd name="connsiteX85" fmla="*/ 3055175 w 10424163"/>
                <a:gd name="connsiteY85" fmla="*/ 1516828 h 1527586"/>
                <a:gd name="connsiteX86" fmla="*/ 2936841 w 10424163"/>
                <a:gd name="connsiteY86" fmla="*/ 1506071 h 1527586"/>
                <a:gd name="connsiteX87" fmla="*/ 2732445 w 10424163"/>
                <a:gd name="connsiteY87" fmla="*/ 1452282 h 1527586"/>
                <a:gd name="connsiteX88" fmla="*/ 2624869 w 10424163"/>
                <a:gd name="connsiteY88" fmla="*/ 1430767 h 1527586"/>
                <a:gd name="connsiteX89" fmla="*/ 2538808 w 10424163"/>
                <a:gd name="connsiteY89" fmla="*/ 1409252 h 1527586"/>
                <a:gd name="connsiteX90" fmla="*/ 2441989 w 10424163"/>
                <a:gd name="connsiteY90" fmla="*/ 1398494 h 1527586"/>
                <a:gd name="connsiteX91" fmla="*/ 2259109 w 10424163"/>
                <a:gd name="connsiteY91" fmla="*/ 1409252 h 1527586"/>
                <a:gd name="connsiteX92" fmla="*/ 2173048 w 10424163"/>
                <a:gd name="connsiteY92" fmla="*/ 1430767 h 1527586"/>
                <a:gd name="connsiteX93" fmla="*/ 1861076 w 10424163"/>
                <a:gd name="connsiteY93" fmla="*/ 1441525 h 1527586"/>
                <a:gd name="connsiteX94" fmla="*/ 1635165 w 10424163"/>
                <a:gd name="connsiteY94" fmla="*/ 1463040 h 1527586"/>
                <a:gd name="connsiteX95" fmla="*/ 1559862 w 10424163"/>
                <a:gd name="connsiteY95" fmla="*/ 1484555 h 1527586"/>
                <a:gd name="connsiteX96" fmla="*/ 1506074 w 10424163"/>
                <a:gd name="connsiteY96" fmla="*/ 1495313 h 1527586"/>
                <a:gd name="connsiteX97" fmla="*/ 925161 w 10424163"/>
                <a:gd name="connsiteY97" fmla="*/ 1484555 h 1527586"/>
                <a:gd name="connsiteX98" fmla="*/ 849857 w 10424163"/>
                <a:gd name="connsiteY98" fmla="*/ 1473798 h 1527586"/>
                <a:gd name="connsiteX99" fmla="*/ 742281 w 10424163"/>
                <a:gd name="connsiteY99" fmla="*/ 1463040 h 1527586"/>
                <a:gd name="connsiteX100" fmla="*/ 666977 w 10424163"/>
                <a:gd name="connsiteY100" fmla="*/ 1441525 h 1527586"/>
                <a:gd name="connsiteX101" fmla="*/ 462582 w 10424163"/>
                <a:gd name="connsiteY101" fmla="*/ 1420010 h 1527586"/>
                <a:gd name="connsiteX102" fmla="*/ 236671 w 10424163"/>
                <a:gd name="connsiteY102" fmla="*/ 1366221 h 1527586"/>
                <a:gd name="connsiteX103" fmla="*/ 204398 w 10424163"/>
                <a:gd name="connsiteY103" fmla="*/ 1355464 h 1527586"/>
                <a:gd name="connsiteX104" fmla="*/ 172125 w 10424163"/>
                <a:gd name="connsiteY104" fmla="*/ 1333948 h 1527586"/>
                <a:gd name="connsiteX105" fmla="*/ 129095 w 10424163"/>
                <a:gd name="connsiteY105" fmla="*/ 1312433 h 1527586"/>
                <a:gd name="connsiteX106" fmla="*/ 32276 w 10424163"/>
                <a:gd name="connsiteY106" fmla="*/ 1226372 h 1527586"/>
                <a:gd name="connsiteX107" fmla="*/ 10761 w 10424163"/>
                <a:gd name="connsiteY107" fmla="*/ 1183341 h 1527586"/>
                <a:gd name="connsiteX108" fmla="*/ 21518 w 10424163"/>
                <a:gd name="connsiteY108" fmla="*/ 828339 h 1527586"/>
                <a:gd name="connsiteX109" fmla="*/ 53791 w 10424163"/>
                <a:gd name="connsiteY109" fmla="*/ 774551 h 1527586"/>
                <a:gd name="connsiteX110" fmla="*/ 64549 w 10424163"/>
                <a:gd name="connsiteY110" fmla="*/ 742278 h 1527586"/>
                <a:gd name="connsiteX111" fmla="*/ 71003 w 10424163"/>
                <a:gd name="connsiteY111" fmla="*/ 615696 h 1527586"/>
                <a:gd name="connsiteX0" fmla="*/ 204398 w 10424163"/>
                <a:gd name="connsiteY0" fmla="*/ 742278 h 1527586"/>
                <a:gd name="connsiteX1" fmla="*/ 186110 w 10424163"/>
                <a:gd name="connsiteY1" fmla="*/ 754470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660370 w 10424163"/>
                <a:gd name="connsiteY62" fmla="*/ 1355464 h 1527586"/>
                <a:gd name="connsiteX63" fmla="*/ 9542036 w 10424163"/>
                <a:gd name="connsiteY63" fmla="*/ 1409252 h 1527586"/>
                <a:gd name="connsiteX64" fmla="*/ 9349833 w 10424163"/>
                <a:gd name="connsiteY64" fmla="*/ 1313509 h 1527586"/>
                <a:gd name="connsiteX65" fmla="*/ 8762824 w 10424163"/>
                <a:gd name="connsiteY65" fmla="*/ 1363711 h 1527586"/>
                <a:gd name="connsiteX66" fmla="*/ 8352957 w 10424163"/>
                <a:gd name="connsiteY66" fmla="*/ 1331797 h 1527586"/>
                <a:gd name="connsiteX67" fmla="*/ 7580917 w 10424163"/>
                <a:gd name="connsiteY67" fmla="*/ 1352954 h 1527586"/>
                <a:gd name="connsiteX68" fmla="*/ 7487325 w 10424163"/>
                <a:gd name="connsiteY68" fmla="*/ 1409252 h 1527586"/>
                <a:gd name="connsiteX69" fmla="*/ 7347476 w 10424163"/>
                <a:gd name="connsiteY69" fmla="*/ 1376979 h 1527586"/>
                <a:gd name="connsiteX70" fmla="*/ 7003231 w 10424163"/>
                <a:gd name="connsiteY70" fmla="*/ 1387737 h 1527586"/>
                <a:gd name="connsiteX71" fmla="*/ 6938685 w 10424163"/>
                <a:gd name="connsiteY71" fmla="*/ 1398494 h 1527586"/>
                <a:gd name="connsiteX72" fmla="*/ 6583683 w 10424163"/>
                <a:gd name="connsiteY72" fmla="*/ 1409252 h 1527586"/>
                <a:gd name="connsiteX73" fmla="*/ 6529895 w 10424163"/>
                <a:gd name="connsiteY73" fmla="*/ 1420010 h 1527586"/>
                <a:gd name="connsiteX74" fmla="*/ 6368530 w 10424163"/>
                <a:gd name="connsiteY74" fmla="*/ 1441525 h 1527586"/>
                <a:gd name="connsiteX75" fmla="*/ 5647768 w 10424163"/>
                <a:gd name="connsiteY75" fmla="*/ 1420010 h 1527586"/>
                <a:gd name="connsiteX76" fmla="*/ 5550949 w 10424163"/>
                <a:gd name="connsiteY76" fmla="*/ 1409252 h 1527586"/>
                <a:gd name="connsiteX77" fmla="*/ 5023824 w 10424163"/>
                <a:gd name="connsiteY77" fmla="*/ 1420010 h 1527586"/>
                <a:gd name="connsiteX78" fmla="*/ 4701095 w 10424163"/>
                <a:gd name="connsiteY78" fmla="*/ 1452282 h 1527586"/>
                <a:gd name="connsiteX79" fmla="*/ 3915787 w 10424163"/>
                <a:gd name="connsiteY79" fmla="*/ 1463040 h 1527586"/>
                <a:gd name="connsiteX80" fmla="*/ 3786695 w 10424163"/>
                <a:gd name="connsiteY80" fmla="*/ 1484555 h 1527586"/>
                <a:gd name="connsiteX81" fmla="*/ 3711391 w 10424163"/>
                <a:gd name="connsiteY81" fmla="*/ 1495313 h 1527586"/>
                <a:gd name="connsiteX82" fmla="*/ 3668361 w 10424163"/>
                <a:gd name="connsiteY82" fmla="*/ 1506071 h 1527586"/>
                <a:gd name="connsiteX83" fmla="*/ 3636088 w 10424163"/>
                <a:gd name="connsiteY83" fmla="*/ 1516828 h 1527586"/>
                <a:gd name="connsiteX84" fmla="*/ 3463965 w 10424163"/>
                <a:gd name="connsiteY84" fmla="*/ 1527586 h 1527586"/>
                <a:gd name="connsiteX85" fmla="*/ 3055175 w 10424163"/>
                <a:gd name="connsiteY85" fmla="*/ 1516828 h 1527586"/>
                <a:gd name="connsiteX86" fmla="*/ 2936841 w 10424163"/>
                <a:gd name="connsiteY86" fmla="*/ 1506071 h 1527586"/>
                <a:gd name="connsiteX87" fmla="*/ 2732445 w 10424163"/>
                <a:gd name="connsiteY87" fmla="*/ 1452282 h 1527586"/>
                <a:gd name="connsiteX88" fmla="*/ 2624869 w 10424163"/>
                <a:gd name="connsiteY88" fmla="*/ 1430767 h 1527586"/>
                <a:gd name="connsiteX89" fmla="*/ 2538808 w 10424163"/>
                <a:gd name="connsiteY89" fmla="*/ 1409252 h 1527586"/>
                <a:gd name="connsiteX90" fmla="*/ 2441989 w 10424163"/>
                <a:gd name="connsiteY90" fmla="*/ 1398494 h 1527586"/>
                <a:gd name="connsiteX91" fmla="*/ 2259109 w 10424163"/>
                <a:gd name="connsiteY91" fmla="*/ 1409252 h 1527586"/>
                <a:gd name="connsiteX92" fmla="*/ 2173048 w 10424163"/>
                <a:gd name="connsiteY92" fmla="*/ 1430767 h 1527586"/>
                <a:gd name="connsiteX93" fmla="*/ 1861076 w 10424163"/>
                <a:gd name="connsiteY93" fmla="*/ 1441525 h 1527586"/>
                <a:gd name="connsiteX94" fmla="*/ 1635165 w 10424163"/>
                <a:gd name="connsiteY94" fmla="*/ 1463040 h 1527586"/>
                <a:gd name="connsiteX95" fmla="*/ 1559862 w 10424163"/>
                <a:gd name="connsiteY95" fmla="*/ 1484555 h 1527586"/>
                <a:gd name="connsiteX96" fmla="*/ 1506074 w 10424163"/>
                <a:gd name="connsiteY96" fmla="*/ 1495313 h 1527586"/>
                <a:gd name="connsiteX97" fmla="*/ 925161 w 10424163"/>
                <a:gd name="connsiteY97" fmla="*/ 1484555 h 1527586"/>
                <a:gd name="connsiteX98" fmla="*/ 849857 w 10424163"/>
                <a:gd name="connsiteY98" fmla="*/ 1473798 h 1527586"/>
                <a:gd name="connsiteX99" fmla="*/ 742281 w 10424163"/>
                <a:gd name="connsiteY99" fmla="*/ 1463040 h 1527586"/>
                <a:gd name="connsiteX100" fmla="*/ 666977 w 10424163"/>
                <a:gd name="connsiteY100" fmla="*/ 1441525 h 1527586"/>
                <a:gd name="connsiteX101" fmla="*/ 462582 w 10424163"/>
                <a:gd name="connsiteY101" fmla="*/ 1420010 h 1527586"/>
                <a:gd name="connsiteX102" fmla="*/ 236671 w 10424163"/>
                <a:gd name="connsiteY102" fmla="*/ 1366221 h 1527586"/>
                <a:gd name="connsiteX103" fmla="*/ 204398 w 10424163"/>
                <a:gd name="connsiteY103" fmla="*/ 1355464 h 1527586"/>
                <a:gd name="connsiteX104" fmla="*/ 172125 w 10424163"/>
                <a:gd name="connsiteY104" fmla="*/ 1333948 h 1527586"/>
                <a:gd name="connsiteX105" fmla="*/ 129095 w 10424163"/>
                <a:gd name="connsiteY105" fmla="*/ 1312433 h 1527586"/>
                <a:gd name="connsiteX106" fmla="*/ 32276 w 10424163"/>
                <a:gd name="connsiteY106" fmla="*/ 1226372 h 1527586"/>
                <a:gd name="connsiteX107" fmla="*/ 10761 w 10424163"/>
                <a:gd name="connsiteY107" fmla="*/ 1183341 h 1527586"/>
                <a:gd name="connsiteX108" fmla="*/ 21518 w 10424163"/>
                <a:gd name="connsiteY108" fmla="*/ 828339 h 1527586"/>
                <a:gd name="connsiteX109" fmla="*/ 53791 w 10424163"/>
                <a:gd name="connsiteY109" fmla="*/ 774551 h 1527586"/>
                <a:gd name="connsiteX110" fmla="*/ 64549 w 10424163"/>
                <a:gd name="connsiteY110" fmla="*/ 742278 h 1527586"/>
                <a:gd name="connsiteX111" fmla="*/ 71003 w 10424163"/>
                <a:gd name="connsiteY111" fmla="*/ 615696 h 1527586"/>
                <a:gd name="connsiteX0" fmla="*/ 204398 w 10424163"/>
                <a:gd name="connsiteY0" fmla="*/ 742278 h 1527586"/>
                <a:gd name="connsiteX1" fmla="*/ 186110 w 10424163"/>
                <a:gd name="connsiteY1" fmla="*/ 754470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660370 w 10424163"/>
                <a:gd name="connsiteY62" fmla="*/ 1355464 h 1527586"/>
                <a:gd name="connsiteX63" fmla="*/ 9548132 w 10424163"/>
                <a:gd name="connsiteY63" fmla="*/ 1348292 h 1527586"/>
                <a:gd name="connsiteX64" fmla="*/ 9349833 w 10424163"/>
                <a:gd name="connsiteY64" fmla="*/ 1313509 h 1527586"/>
                <a:gd name="connsiteX65" fmla="*/ 8762824 w 10424163"/>
                <a:gd name="connsiteY65" fmla="*/ 1363711 h 1527586"/>
                <a:gd name="connsiteX66" fmla="*/ 8352957 w 10424163"/>
                <a:gd name="connsiteY66" fmla="*/ 1331797 h 1527586"/>
                <a:gd name="connsiteX67" fmla="*/ 7580917 w 10424163"/>
                <a:gd name="connsiteY67" fmla="*/ 1352954 h 1527586"/>
                <a:gd name="connsiteX68" fmla="*/ 7487325 w 10424163"/>
                <a:gd name="connsiteY68" fmla="*/ 1409252 h 1527586"/>
                <a:gd name="connsiteX69" fmla="*/ 7347476 w 10424163"/>
                <a:gd name="connsiteY69" fmla="*/ 1376979 h 1527586"/>
                <a:gd name="connsiteX70" fmla="*/ 7003231 w 10424163"/>
                <a:gd name="connsiteY70" fmla="*/ 1387737 h 1527586"/>
                <a:gd name="connsiteX71" fmla="*/ 6938685 w 10424163"/>
                <a:gd name="connsiteY71" fmla="*/ 1398494 h 1527586"/>
                <a:gd name="connsiteX72" fmla="*/ 6583683 w 10424163"/>
                <a:gd name="connsiteY72" fmla="*/ 1409252 h 1527586"/>
                <a:gd name="connsiteX73" fmla="*/ 6529895 w 10424163"/>
                <a:gd name="connsiteY73" fmla="*/ 1420010 h 1527586"/>
                <a:gd name="connsiteX74" fmla="*/ 6368530 w 10424163"/>
                <a:gd name="connsiteY74" fmla="*/ 1441525 h 1527586"/>
                <a:gd name="connsiteX75" fmla="*/ 5647768 w 10424163"/>
                <a:gd name="connsiteY75" fmla="*/ 1420010 h 1527586"/>
                <a:gd name="connsiteX76" fmla="*/ 5550949 w 10424163"/>
                <a:gd name="connsiteY76" fmla="*/ 1409252 h 1527586"/>
                <a:gd name="connsiteX77" fmla="*/ 5023824 w 10424163"/>
                <a:gd name="connsiteY77" fmla="*/ 1420010 h 1527586"/>
                <a:gd name="connsiteX78" fmla="*/ 4701095 w 10424163"/>
                <a:gd name="connsiteY78" fmla="*/ 1452282 h 1527586"/>
                <a:gd name="connsiteX79" fmla="*/ 3915787 w 10424163"/>
                <a:gd name="connsiteY79" fmla="*/ 1463040 h 1527586"/>
                <a:gd name="connsiteX80" fmla="*/ 3786695 w 10424163"/>
                <a:gd name="connsiteY80" fmla="*/ 1484555 h 1527586"/>
                <a:gd name="connsiteX81" fmla="*/ 3711391 w 10424163"/>
                <a:gd name="connsiteY81" fmla="*/ 1495313 h 1527586"/>
                <a:gd name="connsiteX82" fmla="*/ 3668361 w 10424163"/>
                <a:gd name="connsiteY82" fmla="*/ 1506071 h 1527586"/>
                <a:gd name="connsiteX83" fmla="*/ 3636088 w 10424163"/>
                <a:gd name="connsiteY83" fmla="*/ 1516828 h 1527586"/>
                <a:gd name="connsiteX84" fmla="*/ 3463965 w 10424163"/>
                <a:gd name="connsiteY84" fmla="*/ 1527586 h 1527586"/>
                <a:gd name="connsiteX85" fmla="*/ 3055175 w 10424163"/>
                <a:gd name="connsiteY85" fmla="*/ 1516828 h 1527586"/>
                <a:gd name="connsiteX86" fmla="*/ 2936841 w 10424163"/>
                <a:gd name="connsiteY86" fmla="*/ 1506071 h 1527586"/>
                <a:gd name="connsiteX87" fmla="*/ 2732445 w 10424163"/>
                <a:gd name="connsiteY87" fmla="*/ 1452282 h 1527586"/>
                <a:gd name="connsiteX88" fmla="*/ 2624869 w 10424163"/>
                <a:gd name="connsiteY88" fmla="*/ 1430767 h 1527586"/>
                <a:gd name="connsiteX89" fmla="*/ 2538808 w 10424163"/>
                <a:gd name="connsiteY89" fmla="*/ 1409252 h 1527586"/>
                <a:gd name="connsiteX90" fmla="*/ 2441989 w 10424163"/>
                <a:gd name="connsiteY90" fmla="*/ 1398494 h 1527586"/>
                <a:gd name="connsiteX91" fmla="*/ 2259109 w 10424163"/>
                <a:gd name="connsiteY91" fmla="*/ 1409252 h 1527586"/>
                <a:gd name="connsiteX92" fmla="*/ 2173048 w 10424163"/>
                <a:gd name="connsiteY92" fmla="*/ 1430767 h 1527586"/>
                <a:gd name="connsiteX93" fmla="*/ 1861076 w 10424163"/>
                <a:gd name="connsiteY93" fmla="*/ 1441525 h 1527586"/>
                <a:gd name="connsiteX94" fmla="*/ 1635165 w 10424163"/>
                <a:gd name="connsiteY94" fmla="*/ 1463040 h 1527586"/>
                <a:gd name="connsiteX95" fmla="*/ 1559862 w 10424163"/>
                <a:gd name="connsiteY95" fmla="*/ 1484555 h 1527586"/>
                <a:gd name="connsiteX96" fmla="*/ 1506074 w 10424163"/>
                <a:gd name="connsiteY96" fmla="*/ 1495313 h 1527586"/>
                <a:gd name="connsiteX97" fmla="*/ 925161 w 10424163"/>
                <a:gd name="connsiteY97" fmla="*/ 1484555 h 1527586"/>
                <a:gd name="connsiteX98" fmla="*/ 849857 w 10424163"/>
                <a:gd name="connsiteY98" fmla="*/ 1473798 h 1527586"/>
                <a:gd name="connsiteX99" fmla="*/ 742281 w 10424163"/>
                <a:gd name="connsiteY99" fmla="*/ 1463040 h 1527586"/>
                <a:gd name="connsiteX100" fmla="*/ 666977 w 10424163"/>
                <a:gd name="connsiteY100" fmla="*/ 1441525 h 1527586"/>
                <a:gd name="connsiteX101" fmla="*/ 462582 w 10424163"/>
                <a:gd name="connsiteY101" fmla="*/ 1420010 h 1527586"/>
                <a:gd name="connsiteX102" fmla="*/ 236671 w 10424163"/>
                <a:gd name="connsiteY102" fmla="*/ 1366221 h 1527586"/>
                <a:gd name="connsiteX103" fmla="*/ 204398 w 10424163"/>
                <a:gd name="connsiteY103" fmla="*/ 1355464 h 1527586"/>
                <a:gd name="connsiteX104" fmla="*/ 172125 w 10424163"/>
                <a:gd name="connsiteY104" fmla="*/ 1333948 h 1527586"/>
                <a:gd name="connsiteX105" fmla="*/ 129095 w 10424163"/>
                <a:gd name="connsiteY105" fmla="*/ 1312433 h 1527586"/>
                <a:gd name="connsiteX106" fmla="*/ 32276 w 10424163"/>
                <a:gd name="connsiteY106" fmla="*/ 1226372 h 1527586"/>
                <a:gd name="connsiteX107" fmla="*/ 10761 w 10424163"/>
                <a:gd name="connsiteY107" fmla="*/ 1183341 h 1527586"/>
                <a:gd name="connsiteX108" fmla="*/ 21518 w 10424163"/>
                <a:gd name="connsiteY108" fmla="*/ 828339 h 1527586"/>
                <a:gd name="connsiteX109" fmla="*/ 53791 w 10424163"/>
                <a:gd name="connsiteY109" fmla="*/ 774551 h 1527586"/>
                <a:gd name="connsiteX110" fmla="*/ 64549 w 10424163"/>
                <a:gd name="connsiteY110" fmla="*/ 742278 h 1527586"/>
                <a:gd name="connsiteX111" fmla="*/ 71003 w 10424163"/>
                <a:gd name="connsiteY111" fmla="*/ 615696 h 1527586"/>
                <a:gd name="connsiteX0" fmla="*/ 204398 w 10424163"/>
                <a:gd name="connsiteY0" fmla="*/ 742278 h 1527586"/>
                <a:gd name="connsiteX1" fmla="*/ 186110 w 10424163"/>
                <a:gd name="connsiteY1" fmla="*/ 754470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820659 w 10424163"/>
                <a:gd name="connsiteY62" fmla="*/ 1289842 h 1527586"/>
                <a:gd name="connsiteX63" fmla="*/ 9660370 w 10424163"/>
                <a:gd name="connsiteY63" fmla="*/ 1355464 h 1527586"/>
                <a:gd name="connsiteX64" fmla="*/ 9548132 w 10424163"/>
                <a:gd name="connsiteY64" fmla="*/ 1348292 h 1527586"/>
                <a:gd name="connsiteX65" fmla="*/ 9349833 w 10424163"/>
                <a:gd name="connsiteY65" fmla="*/ 1313509 h 1527586"/>
                <a:gd name="connsiteX66" fmla="*/ 8762824 w 10424163"/>
                <a:gd name="connsiteY66" fmla="*/ 1363711 h 1527586"/>
                <a:gd name="connsiteX67" fmla="*/ 8352957 w 10424163"/>
                <a:gd name="connsiteY67" fmla="*/ 1331797 h 1527586"/>
                <a:gd name="connsiteX68" fmla="*/ 7580917 w 10424163"/>
                <a:gd name="connsiteY68" fmla="*/ 1352954 h 1527586"/>
                <a:gd name="connsiteX69" fmla="*/ 7487325 w 10424163"/>
                <a:gd name="connsiteY69" fmla="*/ 1409252 h 1527586"/>
                <a:gd name="connsiteX70" fmla="*/ 7347476 w 10424163"/>
                <a:gd name="connsiteY70" fmla="*/ 1376979 h 1527586"/>
                <a:gd name="connsiteX71" fmla="*/ 7003231 w 10424163"/>
                <a:gd name="connsiteY71" fmla="*/ 1387737 h 1527586"/>
                <a:gd name="connsiteX72" fmla="*/ 6938685 w 10424163"/>
                <a:gd name="connsiteY72" fmla="*/ 1398494 h 1527586"/>
                <a:gd name="connsiteX73" fmla="*/ 6583683 w 10424163"/>
                <a:gd name="connsiteY73" fmla="*/ 1409252 h 1527586"/>
                <a:gd name="connsiteX74" fmla="*/ 6529895 w 10424163"/>
                <a:gd name="connsiteY74" fmla="*/ 1420010 h 1527586"/>
                <a:gd name="connsiteX75" fmla="*/ 6368530 w 10424163"/>
                <a:gd name="connsiteY75" fmla="*/ 1441525 h 1527586"/>
                <a:gd name="connsiteX76" fmla="*/ 5647768 w 10424163"/>
                <a:gd name="connsiteY76" fmla="*/ 1420010 h 1527586"/>
                <a:gd name="connsiteX77" fmla="*/ 5550949 w 10424163"/>
                <a:gd name="connsiteY77" fmla="*/ 1409252 h 1527586"/>
                <a:gd name="connsiteX78" fmla="*/ 5023824 w 10424163"/>
                <a:gd name="connsiteY78" fmla="*/ 1420010 h 1527586"/>
                <a:gd name="connsiteX79" fmla="*/ 4701095 w 10424163"/>
                <a:gd name="connsiteY79" fmla="*/ 1452282 h 1527586"/>
                <a:gd name="connsiteX80" fmla="*/ 3915787 w 10424163"/>
                <a:gd name="connsiteY80" fmla="*/ 1463040 h 1527586"/>
                <a:gd name="connsiteX81" fmla="*/ 3786695 w 10424163"/>
                <a:gd name="connsiteY81" fmla="*/ 1484555 h 1527586"/>
                <a:gd name="connsiteX82" fmla="*/ 3711391 w 10424163"/>
                <a:gd name="connsiteY82" fmla="*/ 1495313 h 1527586"/>
                <a:gd name="connsiteX83" fmla="*/ 3668361 w 10424163"/>
                <a:gd name="connsiteY83" fmla="*/ 1506071 h 1527586"/>
                <a:gd name="connsiteX84" fmla="*/ 3636088 w 10424163"/>
                <a:gd name="connsiteY84" fmla="*/ 1516828 h 1527586"/>
                <a:gd name="connsiteX85" fmla="*/ 3463965 w 10424163"/>
                <a:gd name="connsiteY85" fmla="*/ 1527586 h 1527586"/>
                <a:gd name="connsiteX86" fmla="*/ 3055175 w 10424163"/>
                <a:gd name="connsiteY86" fmla="*/ 1516828 h 1527586"/>
                <a:gd name="connsiteX87" fmla="*/ 2936841 w 10424163"/>
                <a:gd name="connsiteY87" fmla="*/ 1506071 h 1527586"/>
                <a:gd name="connsiteX88" fmla="*/ 2732445 w 10424163"/>
                <a:gd name="connsiteY88" fmla="*/ 1452282 h 1527586"/>
                <a:gd name="connsiteX89" fmla="*/ 2624869 w 10424163"/>
                <a:gd name="connsiteY89" fmla="*/ 1430767 h 1527586"/>
                <a:gd name="connsiteX90" fmla="*/ 2538808 w 10424163"/>
                <a:gd name="connsiteY90" fmla="*/ 1409252 h 1527586"/>
                <a:gd name="connsiteX91" fmla="*/ 2441989 w 10424163"/>
                <a:gd name="connsiteY91" fmla="*/ 1398494 h 1527586"/>
                <a:gd name="connsiteX92" fmla="*/ 2259109 w 10424163"/>
                <a:gd name="connsiteY92" fmla="*/ 1409252 h 1527586"/>
                <a:gd name="connsiteX93" fmla="*/ 2173048 w 10424163"/>
                <a:gd name="connsiteY93" fmla="*/ 1430767 h 1527586"/>
                <a:gd name="connsiteX94" fmla="*/ 1861076 w 10424163"/>
                <a:gd name="connsiteY94" fmla="*/ 1441525 h 1527586"/>
                <a:gd name="connsiteX95" fmla="*/ 1635165 w 10424163"/>
                <a:gd name="connsiteY95" fmla="*/ 1463040 h 1527586"/>
                <a:gd name="connsiteX96" fmla="*/ 1559862 w 10424163"/>
                <a:gd name="connsiteY96" fmla="*/ 1484555 h 1527586"/>
                <a:gd name="connsiteX97" fmla="*/ 1506074 w 10424163"/>
                <a:gd name="connsiteY97" fmla="*/ 1495313 h 1527586"/>
                <a:gd name="connsiteX98" fmla="*/ 925161 w 10424163"/>
                <a:gd name="connsiteY98" fmla="*/ 1484555 h 1527586"/>
                <a:gd name="connsiteX99" fmla="*/ 849857 w 10424163"/>
                <a:gd name="connsiteY99" fmla="*/ 1473798 h 1527586"/>
                <a:gd name="connsiteX100" fmla="*/ 742281 w 10424163"/>
                <a:gd name="connsiteY100" fmla="*/ 1463040 h 1527586"/>
                <a:gd name="connsiteX101" fmla="*/ 666977 w 10424163"/>
                <a:gd name="connsiteY101" fmla="*/ 1441525 h 1527586"/>
                <a:gd name="connsiteX102" fmla="*/ 462582 w 10424163"/>
                <a:gd name="connsiteY102" fmla="*/ 1420010 h 1527586"/>
                <a:gd name="connsiteX103" fmla="*/ 236671 w 10424163"/>
                <a:gd name="connsiteY103" fmla="*/ 1366221 h 1527586"/>
                <a:gd name="connsiteX104" fmla="*/ 204398 w 10424163"/>
                <a:gd name="connsiteY104" fmla="*/ 1355464 h 1527586"/>
                <a:gd name="connsiteX105" fmla="*/ 172125 w 10424163"/>
                <a:gd name="connsiteY105" fmla="*/ 1333948 h 1527586"/>
                <a:gd name="connsiteX106" fmla="*/ 129095 w 10424163"/>
                <a:gd name="connsiteY106" fmla="*/ 1312433 h 1527586"/>
                <a:gd name="connsiteX107" fmla="*/ 32276 w 10424163"/>
                <a:gd name="connsiteY107" fmla="*/ 1226372 h 1527586"/>
                <a:gd name="connsiteX108" fmla="*/ 10761 w 10424163"/>
                <a:gd name="connsiteY108" fmla="*/ 1183341 h 1527586"/>
                <a:gd name="connsiteX109" fmla="*/ 21518 w 10424163"/>
                <a:gd name="connsiteY109" fmla="*/ 828339 h 1527586"/>
                <a:gd name="connsiteX110" fmla="*/ 53791 w 10424163"/>
                <a:gd name="connsiteY110" fmla="*/ 774551 h 1527586"/>
                <a:gd name="connsiteX111" fmla="*/ 64549 w 10424163"/>
                <a:gd name="connsiteY111" fmla="*/ 742278 h 1527586"/>
                <a:gd name="connsiteX112" fmla="*/ 71003 w 10424163"/>
                <a:gd name="connsiteY112" fmla="*/ 615696 h 1527586"/>
                <a:gd name="connsiteX0" fmla="*/ 204398 w 10424163"/>
                <a:gd name="connsiteY0" fmla="*/ 742278 h 1527586"/>
                <a:gd name="connsiteX1" fmla="*/ 186110 w 10424163"/>
                <a:gd name="connsiteY1" fmla="*/ 754470 h 1527586"/>
                <a:gd name="connsiteX2" fmla="*/ 107579 w 10424163"/>
                <a:gd name="connsiteY2" fmla="*/ 688490 h 1527586"/>
                <a:gd name="connsiteX3" fmla="*/ 96822 w 10424163"/>
                <a:gd name="connsiteY3" fmla="*/ 656217 h 1527586"/>
                <a:gd name="connsiteX4" fmla="*/ 86064 w 10424163"/>
                <a:gd name="connsiteY4" fmla="*/ 602428 h 1527586"/>
                <a:gd name="connsiteX5" fmla="*/ 118337 w 10424163"/>
                <a:gd name="connsiteY5" fmla="*/ 441064 h 1527586"/>
                <a:gd name="connsiteX6" fmla="*/ 268944 w 10424163"/>
                <a:gd name="connsiteY6" fmla="*/ 225911 h 1527586"/>
                <a:gd name="connsiteX7" fmla="*/ 344248 w 10424163"/>
                <a:gd name="connsiteY7" fmla="*/ 118334 h 1527586"/>
                <a:gd name="connsiteX8" fmla="*/ 430309 w 10424163"/>
                <a:gd name="connsiteY8" fmla="*/ 43031 h 1527586"/>
                <a:gd name="connsiteX9" fmla="*/ 774554 w 10424163"/>
                <a:gd name="connsiteY9" fmla="*/ 64546 h 1527586"/>
                <a:gd name="connsiteX10" fmla="*/ 828342 w 10424163"/>
                <a:gd name="connsiteY10" fmla="*/ 75304 h 1527586"/>
                <a:gd name="connsiteX11" fmla="*/ 925161 w 10424163"/>
                <a:gd name="connsiteY11" fmla="*/ 86061 h 1527586"/>
                <a:gd name="connsiteX12" fmla="*/ 968191 w 10424163"/>
                <a:gd name="connsiteY12" fmla="*/ 96819 h 1527586"/>
                <a:gd name="connsiteX13" fmla="*/ 1021979 w 10424163"/>
                <a:gd name="connsiteY13" fmla="*/ 118334 h 1527586"/>
                <a:gd name="connsiteX14" fmla="*/ 1108041 w 10424163"/>
                <a:gd name="connsiteY14" fmla="*/ 129092 h 1527586"/>
                <a:gd name="connsiteX15" fmla="*/ 1430770 w 10424163"/>
                <a:gd name="connsiteY15" fmla="*/ 118334 h 1527586"/>
                <a:gd name="connsiteX16" fmla="*/ 1516831 w 10424163"/>
                <a:gd name="connsiteY16" fmla="*/ 86061 h 1527586"/>
                <a:gd name="connsiteX17" fmla="*/ 1613650 w 10424163"/>
                <a:gd name="connsiteY17" fmla="*/ 64546 h 1527586"/>
                <a:gd name="connsiteX18" fmla="*/ 1667438 w 10424163"/>
                <a:gd name="connsiteY18" fmla="*/ 43031 h 1527586"/>
                <a:gd name="connsiteX19" fmla="*/ 2022441 w 10424163"/>
                <a:gd name="connsiteY19" fmla="*/ 21515 h 1527586"/>
                <a:gd name="connsiteX20" fmla="*/ 2452747 w 10424163"/>
                <a:gd name="connsiteY20" fmla="*/ 43031 h 1527586"/>
                <a:gd name="connsiteX21" fmla="*/ 2657142 w 10424163"/>
                <a:gd name="connsiteY21" fmla="*/ 75304 h 1527586"/>
                <a:gd name="connsiteX22" fmla="*/ 2710930 w 10424163"/>
                <a:gd name="connsiteY22" fmla="*/ 86061 h 1527586"/>
                <a:gd name="connsiteX23" fmla="*/ 3151994 w 10424163"/>
                <a:gd name="connsiteY23" fmla="*/ 107577 h 1527586"/>
                <a:gd name="connsiteX24" fmla="*/ 3539269 w 10424163"/>
                <a:gd name="connsiteY24" fmla="*/ 86061 h 1527586"/>
                <a:gd name="connsiteX25" fmla="*/ 3614572 w 10424163"/>
                <a:gd name="connsiteY25" fmla="*/ 64546 h 1527586"/>
                <a:gd name="connsiteX26" fmla="*/ 3797452 w 10424163"/>
                <a:gd name="connsiteY26" fmla="*/ 43031 h 1527586"/>
                <a:gd name="connsiteX27" fmla="*/ 3937302 w 10424163"/>
                <a:gd name="connsiteY27" fmla="*/ 21515 h 1527586"/>
                <a:gd name="connsiteX28" fmla="*/ 4087909 w 10424163"/>
                <a:gd name="connsiteY28" fmla="*/ 10758 h 1527586"/>
                <a:gd name="connsiteX29" fmla="*/ 4980794 w 10424163"/>
                <a:gd name="connsiteY29" fmla="*/ 21515 h 1527586"/>
                <a:gd name="connsiteX30" fmla="*/ 5152916 w 10424163"/>
                <a:gd name="connsiteY30" fmla="*/ 32273 h 1527586"/>
                <a:gd name="connsiteX31" fmla="*/ 5766102 w 10424163"/>
                <a:gd name="connsiteY31" fmla="*/ 21515 h 1527586"/>
                <a:gd name="connsiteX32" fmla="*/ 5873678 w 10424163"/>
                <a:gd name="connsiteY32" fmla="*/ 10758 h 1527586"/>
                <a:gd name="connsiteX33" fmla="*/ 5938224 w 10424163"/>
                <a:gd name="connsiteY33" fmla="*/ 0 h 1527586"/>
                <a:gd name="connsiteX34" fmla="*/ 6174892 w 10424163"/>
                <a:gd name="connsiteY34" fmla="*/ 10758 h 1527586"/>
                <a:gd name="connsiteX35" fmla="*/ 6347015 w 10424163"/>
                <a:gd name="connsiteY35" fmla="*/ 64546 h 1527586"/>
                <a:gd name="connsiteX36" fmla="*/ 6422318 w 10424163"/>
                <a:gd name="connsiteY36" fmla="*/ 75304 h 1527586"/>
                <a:gd name="connsiteX37" fmla="*/ 6529895 w 10424163"/>
                <a:gd name="connsiteY37" fmla="*/ 96819 h 1527586"/>
                <a:gd name="connsiteX38" fmla="*/ 6981716 w 10424163"/>
                <a:gd name="connsiteY38" fmla="*/ 64546 h 1527586"/>
                <a:gd name="connsiteX39" fmla="*/ 7272172 w 10424163"/>
                <a:gd name="connsiteY39" fmla="*/ 0 h 1527586"/>
                <a:gd name="connsiteX40" fmla="*/ 7691721 w 10424163"/>
                <a:gd name="connsiteY40" fmla="*/ 10758 h 1527586"/>
                <a:gd name="connsiteX41" fmla="*/ 7928389 w 10424163"/>
                <a:gd name="connsiteY41" fmla="*/ 43031 h 1527586"/>
                <a:gd name="connsiteX42" fmla="*/ 9219307 w 10424163"/>
                <a:gd name="connsiteY42" fmla="*/ 53788 h 1527586"/>
                <a:gd name="connsiteX43" fmla="*/ 9466732 w 10424163"/>
                <a:gd name="connsiteY43" fmla="*/ 75304 h 1527586"/>
                <a:gd name="connsiteX44" fmla="*/ 9585067 w 10424163"/>
                <a:gd name="connsiteY44" fmla="*/ 86061 h 1527586"/>
                <a:gd name="connsiteX45" fmla="*/ 9692643 w 10424163"/>
                <a:gd name="connsiteY45" fmla="*/ 96819 h 1527586"/>
                <a:gd name="connsiteX46" fmla="*/ 10187495 w 10424163"/>
                <a:gd name="connsiteY46" fmla="*/ 107577 h 1527586"/>
                <a:gd name="connsiteX47" fmla="*/ 10305829 w 10424163"/>
                <a:gd name="connsiteY47" fmla="*/ 161365 h 1527586"/>
                <a:gd name="connsiteX48" fmla="*/ 10370375 w 10424163"/>
                <a:gd name="connsiteY48" fmla="*/ 204395 h 1527586"/>
                <a:gd name="connsiteX49" fmla="*/ 10391890 w 10424163"/>
                <a:gd name="connsiteY49" fmla="*/ 247426 h 1527586"/>
                <a:gd name="connsiteX50" fmla="*/ 10413405 w 10424163"/>
                <a:gd name="connsiteY50" fmla="*/ 279699 h 1527586"/>
                <a:gd name="connsiteX51" fmla="*/ 10424163 w 10424163"/>
                <a:gd name="connsiteY51" fmla="*/ 311972 h 1527586"/>
                <a:gd name="connsiteX52" fmla="*/ 10413405 w 10424163"/>
                <a:gd name="connsiteY52" fmla="*/ 462579 h 1527586"/>
                <a:gd name="connsiteX53" fmla="*/ 10402648 w 10424163"/>
                <a:gd name="connsiteY53" fmla="*/ 494852 h 1527586"/>
                <a:gd name="connsiteX54" fmla="*/ 10391890 w 10424163"/>
                <a:gd name="connsiteY54" fmla="*/ 548640 h 1527586"/>
                <a:gd name="connsiteX55" fmla="*/ 10402648 w 10424163"/>
                <a:gd name="connsiteY55" fmla="*/ 763793 h 1527586"/>
                <a:gd name="connsiteX56" fmla="*/ 10413405 w 10424163"/>
                <a:gd name="connsiteY56" fmla="*/ 828339 h 1527586"/>
                <a:gd name="connsiteX57" fmla="*/ 10327344 w 10424163"/>
                <a:gd name="connsiteY57" fmla="*/ 978946 h 1527586"/>
                <a:gd name="connsiteX58" fmla="*/ 10295071 w 10424163"/>
                <a:gd name="connsiteY58" fmla="*/ 989704 h 1527586"/>
                <a:gd name="connsiteX59" fmla="*/ 10198252 w 10424163"/>
                <a:gd name="connsiteY59" fmla="*/ 1086522 h 1527586"/>
                <a:gd name="connsiteX60" fmla="*/ 10058403 w 10424163"/>
                <a:gd name="connsiteY60" fmla="*/ 1161826 h 1527586"/>
                <a:gd name="connsiteX61" fmla="*/ 9950827 w 10424163"/>
                <a:gd name="connsiteY61" fmla="*/ 1237130 h 1527586"/>
                <a:gd name="connsiteX62" fmla="*/ 9820659 w 10424163"/>
                <a:gd name="connsiteY62" fmla="*/ 1289842 h 1527586"/>
                <a:gd name="connsiteX63" fmla="*/ 9678658 w 10424163"/>
                <a:gd name="connsiteY63" fmla="*/ 1300600 h 1527586"/>
                <a:gd name="connsiteX64" fmla="*/ 9548132 w 10424163"/>
                <a:gd name="connsiteY64" fmla="*/ 1348292 h 1527586"/>
                <a:gd name="connsiteX65" fmla="*/ 9349833 w 10424163"/>
                <a:gd name="connsiteY65" fmla="*/ 1313509 h 1527586"/>
                <a:gd name="connsiteX66" fmla="*/ 8762824 w 10424163"/>
                <a:gd name="connsiteY66" fmla="*/ 1363711 h 1527586"/>
                <a:gd name="connsiteX67" fmla="*/ 8352957 w 10424163"/>
                <a:gd name="connsiteY67" fmla="*/ 1331797 h 1527586"/>
                <a:gd name="connsiteX68" fmla="*/ 7580917 w 10424163"/>
                <a:gd name="connsiteY68" fmla="*/ 1352954 h 1527586"/>
                <a:gd name="connsiteX69" fmla="*/ 7487325 w 10424163"/>
                <a:gd name="connsiteY69" fmla="*/ 1409252 h 1527586"/>
                <a:gd name="connsiteX70" fmla="*/ 7347476 w 10424163"/>
                <a:gd name="connsiteY70" fmla="*/ 1376979 h 1527586"/>
                <a:gd name="connsiteX71" fmla="*/ 7003231 w 10424163"/>
                <a:gd name="connsiteY71" fmla="*/ 1387737 h 1527586"/>
                <a:gd name="connsiteX72" fmla="*/ 6938685 w 10424163"/>
                <a:gd name="connsiteY72" fmla="*/ 1398494 h 1527586"/>
                <a:gd name="connsiteX73" fmla="*/ 6583683 w 10424163"/>
                <a:gd name="connsiteY73" fmla="*/ 1409252 h 1527586"/>
                <a:gd name="connsiteX74" fmla="*/ 6529895 w 10424163"/>
                <a:gd name="connsiteY74" fmla="*/ 1420010 h 1527586"/>
                <a:gd name="connsiteX75" fmla="*/ 6368530 w 10424163"/>
                <a:gd name="connsiteY75" fmla="*/ 1441525 h 1527586"/>
                <a:gd name="connsiteX76" fmla="*/ 5647768 w 10424163"/>
                <a:gd name="connsiteY76" fmla="*/ 1420010 h 1527586"/>
                <a:gd name="connsiteX77" fmla="*/ 5550949 w 10424163"/>
                <a:gd name="connsiteY77" fmla="*/ 1409252 h 1527586"/>
                <a:gd name="connsiteX78" fmla="*/ 5023824 w 10424163"/>
                <a:gd name="connsiteY78" fmla="*/ 1420010 h 1527586"/>
                <a:gd name="connsiteX79" fmla="*/ 4701095 w 10424163"/>
                <a:gd name="connsiteY79" fmla="*/ 1452282 h 1527586"/>
                <a:gd name="connsiteX80" fmla="*/ 3915787 w 10424163"/>
                <a:gd name="connsiteY80" fmla="*/ 1463040 h 1527586"/>
                <a:gd name="connsiteX81" fmla="*/ 3786695 w 10424163"/>
                <a:gd name="connsiteY81" fmla="*/ 1484555 h 1527586"/>
                <a:gd name="connsiteX82" fmla="*/ 3711391 w 10424163"/>
                <a:gd name="connsiteY82" fmla="*/ 1495313 h 1527586"/>
                <a:gd name="connsiteX83" fmla="*/ 3668361 w 10424163"/>
                <a:gd name="connsiteY83" fmla="*/ 1506071 h 1527586"/>
                <a:gd name="connsiteX84" fmla="*/ 3636088 w 10424163"/>
                <a:gd name="connsiteY84" fmla="*/ 1516828 h 1527586"/>
                <a:gd name="connsiteX85" fmla="*/ 3463965 w 10424163"/>
                <a:gd name="connsiteY85" fmla="*/ 1527586 h 1527586"/>
                <a:gd name="connsiteX86" fmla="*/ 3055175 w 10424163"/>
                <a:gd name="connsiteY86" fmla="*/ 1516828 h 1527586"/>
                <a:gd name="connsiteX87" fmla="*/ 2936841 w 10424163"/>
                <a:gd name="connsiteY87" fmla="*/ 1506071 h 1527586"/>
                <a:gd name="connsiteX88" fmla="*/ 2732445 w 10424163"/>
                <a:gd name="connsiteY88" fmla="*/ 1452282 h 1527586"/>
                <a:gd name="connsiteX89" fmla="*/ 2624869 w 10424163"/>
                <a:gd name="connsiteY89" fmla="*/ 1430767 h 1527586"/>
                <a:gd name="connsiteX90" fmla="*/ 2538808 w 10424163"/>
                <a:gd name="connsiteY90" fmla="*/ 1409252 h 1527586"/>
                <a:gd name="connsiteX91" fmla="*/ 2441989 w 10424163"/>
                <a:gd name="connsiteY91" fmla="*/ 1398494 h 1527586"/>
                <a:gd name="connsiteX92" fmla="*/ 2259109 w 10424163"/>
                <a:gd name="connsiteY92" fmla="*/ 1409252 h 1527586"/>
                <a:gd name="connsiteX93" fmla="*/ 2173048 w 10424163"/>
                <a:gd name="connsiteY93" fmla="*/ 1430767 h 1527586"/>
                <a:gd name="connsiteX94" fmla="*/ 1861076 w 10424163"/>
                <a:gd name="connsiteY94" fmla="*/ 1441525 h 1527586"/>
                <a:gd name="connsiteX95" fmla="*/ 1635165 w 10424163"/>
                <a:gd name="connsiteY95" fmla="*/ 1463040 h 1527586"/>
                <a:gd name="connsiteX96" fmla="*/ 1559862 w 10424163"/>
                <a:gd name="connsiteY96" fmla="*/ 1484555 h 1527586"/>
                <a:gd name="connsiteX97" fmla="*/ 1506074 w 10424163"/>
                <a:gd name="connsiteY97" fmla="*/ 1495313 h 1527586"/>
                <a:gd name="connsiteX98" fmla="*/ 925161 w 10424163"/>
                <a:gd name="connsiteY98" fmla="*/ 1484555 h 1527586"/>
                <a:gd name="connsiteX99" fmla="*/ 849857 w 10424163"/>
                <a:gd name="connsiteY99" fmla="*/ 1473798 h 1527586"/>
                <a:gd name="connsiteX100" fmla="*/ 742281 w 10424163"/>
                <a:gd name="connsiteY100" fmla="*/ 1463040 h 1527586"/>
                <a:gd name="connsiteX101" fmla="*/ 666977 w 10424163"/>
                <a:gd name="connsiteY101" fmla="*/ 1441525 h 1527586"/>
                <a:gd name="connsiteX102" fmla="*/ 462582 w 10424163"/>
                <a:gd name="connsiteY102" fmla="*/ 1420010 h 1527586"/>
                <a:gd name="connsiteX103" fmla="*/ 236671 w 10424163"/>
                <a:gd name="connsiteY103" fmla="*/ 1366221 h 1527586"/>
                <a:gd name="connsiteX104" fmla="*/ 204398 w 10424163"/>
                <a:gd name="connsiteY104" fmla="*/ 1355464 h 1527586"/>
                <a:gd name="connsiteX105" fmla="*/ 172125 w 10424163"/>
                <a:gd name="connsiteY105" fmla="*/ 1333948 h 1527586"/>
                <a:gd name="connsiteX106" fmla="*/ 129095 w 10424163"/>
                <a:gd name="connsiteY106" fmla="*/ 1312433 h 1527586"/>
                <a:gd name="connsiteX107" fmla="*/ 32276 w 10424163"/>
                <a:gd name="connsiteY107" fmla="*/ 1226372 h 1527586"/>
                <a:gd name="connsiteX108" fmla="*/ 10761 w 10424163"/>
                <a:gd name="connsiteY108" fmla="*/ 1183341 h 1527586"/>
                <a:gd name="connsiteX109" fmla="*/ 21518 w 10424163"/>
                <a:gd name="connsiteY109" fmla="*/ 828339 h 1527586"/>
                <a:gd name="connsiteX110" fmla="*/ 53791 w 10424163"/>
                <a:gd name="connsiteY110" fmla="*/ 774551 h 1527586"/>
                <a:gd name="connsiteX111" fmla="*/ 64549 w 10424163"/>
                <a:gd name="connsiteY111" fmla="*/ 742278 h 1527586"/>
                <a:gd name="connsiteX112" fmla="*/ 71003 w 10424163"/>
                <a:gd name="connsiteY112" fmla="*/ 615696 h 152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0424163" h="1527586">
                  <a:moveTo>
                    <a:pt x="204398" y="742278"/>
                  </a:moveTo>
                  <a:lnTo>
                    <a:pt x="186110" y="754470"/>
                  </a:lnTo>
                  <a:cubicBezTo>
                    <a:pt x="153837" y="736541"/>
                    <a:pt x="122460" y="704866"/>
                    <a:pt x="107579" y="688490"/>
                  </a:cubicBezTo>
                  <a:cubicBezTo>
                    <a:pt x="92698" y="672115"/>
                    <a:pt x="99572" y="667218"/>
                    <a:pt x="96822" y="656217"/>
                  </a:cubicBezTo>
                  <a:cubicBezTo>
                    <a:pt x="92387" y="638478"/>
                    <a:pt x="89650" y="620358"/>
                    <a:pt x="86064" y="602428"/>
                  </a:cubicBezTo>
                  <a:cubicBezTo>
                    <a:pt x="92276" y="546525"/>
                    <a:pt x="91478" y="492096"/>
                    <a:pt x="118337" y="441064"/>
                  </a:cubicBezTo>
                  <a:cubicBezTo>
                    <a:pt x="213211" y="260802"/>
                    <a:pt x="173918" y="350175"/>
                    <a:pt x="268944" y="225911"/>
                  </a:cubicBezTo>
                  <a:cubicBezTo>
                    <a:pt x="295533" y="191141"/>
                    <a:pt x="316904" y="152514"/>
                    <a:pt x="344248" y="118334"/>
                  </a:cubicBezTo>
                  <a:cubicBezTo>
                    <a:pt x="380209" y="73383"/>
                    <a:pt x="390690" y="69443"/>
                    <a:pt x="430309" y="43031"/>
                  </a:cubicBezTo>
                  <a:lnTo>
                    <a:pt x="774554" y="64546"/>
                  </a:lnTo>
                  <a:cubicBezTo>
                    <a:pt x="792779" y="66024"/>
                    <a:pt x="810241" y="72718"/>
                    <a:pt x="828342" y="75304"/>
                  </a:cubicBezTo>
                  <a:cubicBezTo>
                    <a:pt x="860487" y="79896"/>
                    <a:pt x="892888" y="82475"/>
                    <a:pt x="925161" y="86061"/>
                  </a:cubicBezTo>
                  <a:cubicBezTo>
                    <a:pt x="939504" y="89647"/>
                    <a:pt x="954165" y="92144"/>
                    <a:pt x="968191" y="96819"/>
                  </a:cubicBezTo>
                  <a:cubicBezTo>
                    <a:pt x="986510" y="102926"/>
                    <a:pt x="1003163" y="113992"/>
                    <a:pt x="1021979" y="118334"/>
                  </a:cubicBezTo>
                  <a:cubicBezTo>
                    <a:pt x="1050149" y="124835"/>
                    <a:pt x="1079354" y="125506"/>
                    <a:pt x="1108041" y="129092"/>
                  </a:cubicBezTo>
                  <a:cubicBezTo>
                    <a:pt x="1215617" y="125506"/>
                    <a:pt x="1323725" y="129602"/>
                    <a:pt x="1430770" y="118334"/>
                  </a:cubicBezTo>
                  <a:cubicBezTo>
                    <a:pt x="1461239" y="115127"/>
                    <a:pt x="1487438" y="94706"/>
                    <a:pt x="1516831" y="86061"/>
                  </a:cubicBezTo>
                  <a:cubicBezTo>
                    <a:pt x="1548548" y="76733"/>
                    <a:pt x="1581862" y="73628"/>
                    <a:pt x="1613650" y="64546"/>
                  </a:cubicBezTo>
                  <a:cubicBezTo>
                    <a:pt x="1632217" y="59241"/>
                    <a:pt x="1648556" y="47077"/>
                    <a:pt x="1667438" y="43031"/>
                  </a:cubicBezTo>
                  <a:cubicBezTo>
                    <a:pt x="1740831" y="27304"/>
                    <a:pt x="2021046" y="21573"/>
                    <a:pt x="2022441" y="21515"/>
                  </a:cubicBezTo>
                  <a:cubicBezTo>
                    <a:pt x="2165876" y="28687"/>
                    <a:pt x="2309645" y="30904"/>
                    <a:pt x="2452747" y="43031"/>
                  </a:cubicBezTo>
                  <a:cubicBezTo>
                    <a:pt x="2521476" y="48856"/>
                    <a:pt x="2589506" y="61777"/>
                    <a:pt x="2657142" y="75304"/>
                  </a:cubicBezTo>
                  <a:cubicBezTo>
                    <a:pt x="2675071" y="78890"/>
                    <a:pt x="2692757" y="84042"/>
                    <a:pt x="2710930" y="86061"/>
                  </a:cubicBezTo>
                  <a:cubicBezTo>
                    <a:pt x="2842125" y="100638"/>
                    <a:pt x="3037911" y="103502"/>
                    <a:pt x="3151994" y="107577"/>
                  </a:cubicBezTo>
                  <a:cubicBezTo>
                    <a:pt x="3171906" y="106629"/>
                    <a:pt x="3488488" y="92986"/>
                    <a:pt x="3539269" y="86061"/>
                  </a:cubicBezTo>
                  <a:cubicBezTo>
                    <a:pt x="3565135" y="82534"/>
                    <a:pt x="3588974" y="69666"/>
                    <a:pt x="3614572" y="64546"/>
                  </a:cubicBezTo>
                  <a:cubicBezTo>
                    <a:pt x="3637063" y="60048"/>
                    <a:pt x="3779490" y="45426"/>
                    <a:pt x="3797452" y="43031"/>
                  </a:cubicBezTo>
                  <a:cubicBezTo>
                    <a:pt x="3861183" y="34534"/>
                    <a:pt x="3870427" y="27884"/>
                    <a:pt x="3937302" y="21515"/>
                  </a:cubicBezTo>
                  <a:cubicBezTo>
                    <a:pt x="3987406" y="16743"/>
                    <a:pt x="4037707" y="14344"/>
                    <a:pt x="4087909" y="10758"/>
                  </a:cubicBezTo>
                  <a:lnTo>
                    <a:pt x="4980794" y="21515"/>
                  </a:lnTo>
                  <a:cubicBezTo>
                    <a:pt x="5038268" y="22676"/>
                    <a:pt x="5095430" y="32273"/>
                    <a:pt x="5152916" y="32273"/>
                  </a:cubicBezTo>
                  <a:cubicBezTo>
                    <a:pt x="5357343" y="32273"/>
                    <a:pt x="5561707" y="25101"/>
                    <a:pt x="5766102" y="21515"/>
                  </a:cubicBezTo>
                  <a:cubicBezTo>
                    <a:pt x="5801961" y="17929"/>
                    <a:pt x="5837919" y="15228"/>
                    <a:pt x="5873678" y="10758"/>
                  </a:cubicBezTo>
                  <a:cubicBezTo>
                    <a:pt x="5895322" y="8053"/>
                    <a:pt x="5916412" y="0"/>
                    <a:pt x="5938224" y="0"/>
                  </a:cubicBezTo>
                  <a:cubicBezTo>
                    <a:pt x="6017195" y="0"/>
                    <a:pt x="6096003" y="7172"/>
                    <a:pt x="6174892" y="10758"/>
                  </a:cubicBezTo>
                  <a:cubicBezTo>
                    <a:pt x="6212031" y="23138"/>
                    <a:pt x="6303804" y="55287"/>
                    <a:pt x="6347015" y="64546"/>
                  </a:cubicBezTo>
                  <a:cubicBezTo>
                    <a:pt x="6371808" y="69859"/>
                    <a:pt x="6397257" y="71448"/>
                    <a:pt x="6422318" y="75304"/>
                  </a:cubicBezTo>
                  <a:cubicBezTo>
                    <a:pt x="6490905" y="85856"/>
                    <a:pt x="6472849" y="82557"/>
                    <a:pt x="6529895" y="96819"/>
                  </a:cubicBezTo>
                  <a:cubicBezTo>
                    <a:pt x="6680502" y="86061"/>
                    <a:pt x="6831679" y="81486"/>
                    <a:pt x="6981716" y="64546"/>
                  </a:cubicBezTo>
                  <a:cubicBezTo>
                    <a:pt x="7101125" y="51064"/>
                    <a:pt x="7169856" y="29233"/>
                    <a:pt x="7272172" y="0"/>
                  </a:cubicBezTo>
                  <a:cubicBezTo>
                    <a:pt x="7412022" y="3586"/>
                    <a:pt x="7552125" y="1604"/>
                    <a:pt x="7691721" y="10758"/>
                  </a:cubicBezTo>
                  <a:cubicBezTo>
                    <a:pt x="7771170" y="15968"/>
                    <a:pt x="7848772" y="42368"/>
                    <a:pt x="7928389" y="43031"/>
                  </a:cubicBezTo>
                  <a:lnTo>
                    <a:pt x="9219307" y="53788"/>
                  </a:lnTo>
                  <a:cubicBezTo>
                    <a:pt x="9366166" y="74769"/>
                    <a:pt x="9236095" y="58220"/>
                    <a:pt x="9466732" y="75304"/>
                  </a:cubicBezTo>
                  <a:cubicBezTo>
                    <a:pt x="9506231" y="78230"/>
                    <a:pt x="9545638" y="82306"/>
                    <a:pt x="9585067" y="86061"/>
                  </a:cubicBezTo>
                  <a:cubicBezTo>
                    <a:pt x="9620942" y="89478"/>
                    <a:pt x="9656628" y="95533"/>
                    <a:pt x="9692643" y="96819"/>
                  </a:cubicBezTo>
                  <a:cubicBezTo>
                    <a:pt x="9857528" y="102708"/>
                    <a:pt x="10022544" y="103991"/>
                    <a:pt x="10187495" y="107577"/>
                  </a:cubicBezTo>
                  <a:cubicBezTo>
                    <a:pt x="10287764" y="141000"/>
                    <a:pt x="10217947" y="112541"/>
                    <a:pt x="10305829" y="161365"/>
                  </a:cubicBezTo>
                  <a:cubicBezTo>
                    <a:pt x="10364444" y="193929"/>
                    <a:pt x="10333400" y="167421"/>
                    <a:pt x="10370375" y="204395"/>
                  </a:cubicBezTo>
                  <a:cubicBezTo>
                    <a:pt x="10377547" y="218739"/>
                    <a:pt x="10383934" y="233502"/>
                    <a:pt x="10391890" y="247426"/>
                  </a:cubicBezTo>
                  <a:cubicBezTo>
                    <a:pt x="10398305" y="258652"/>
                    <a:pt x="10407623" y="268135"/>
                    <a:pt x="10413405" y="279699"/>
                  </a:cubicBezTo>
                  <a:cubicBezTo>
                    <a:pt x="10418476" y="289841"/>
                    <a:pt x="10420577" y="301214"/>
                    <a:pt x="10424163" y="311972"/>
                  </a:cubicBezTo>
                  <a:cubicBezTo>
                    <a:pt x="10420577" y="362174"/>
                    <a:pt x="10419286" y="412593"/>
                    <a:pt x="10413405" y="462579"/>
                  </a:cubicBezTo>
                  <a:cubicBezTo>
                    <a:pt x="10412080" y="473841"/>
                    <a:pt x="10405398" y="483851"/>
                    <a:pt x="10402648" y="494852"/>
                  </a:cubicBezTo>
                  <a:cubicBezTo>
                    <a:pt x="10398213" y="512591"/>
                    <a:pt x="10395476" y="530711"/>
                    <a:pt x="10391890" y="548640"/>
                  </a:cubicBezTo>
                  <a:cubicBezTo>
                    <a:pt x="10395476" y="620358"/>
                    <a:pt x="10397141" y="692197"/>
                    <a:pt x="10402648" y="763793"/>
                  </a:cubicBezTo>
                  <a:cubicBezTo>
                    <a:pt x="10404321" y="785541"/>
                    <a:pt x="10413405" y="806527"/>
                    <a:pt x="10413405" y="828339"/>
                  </a:cubicBezTo>
                  <a:cubicBezTo>
                    <a:pt x="10413405" y="902704"/>
                    <a:pt x="10387262" y="925020"/>
                    <a:pt x="10327344" y="978946"/>
                  </a:cubicBezTo>
                  <a:cubicBezTo>
                    <a:pt x="10318915" y="986532"/>
                    <a:pt x="10305829" y="986118"/>
                    <a:pt x="10295071" y="989704"/>
                  </a:cubicBezTo>
                  <a:cubicBezTo>
                    <a:pt x="10262798" y="1021977"/>
                    <a:pt x="10233674" y="1057741"/>
                    <a:pt x="10198252" y="1086522"/>
                  </a:cubicBezTo>
                  <a:cubicBezTo>
                    <a:pt x="10153294" y="1123051"/>
                    <a:pt x="10106181" y="1131965"/>
                    <a:pt x="10058403" y="1161826"/>
                  </a:cubicBezTo>
                  <a:cubicBezTo>
                    <a:pt x="10021285" y="1185025"/>
                    <a:pt x="9990451" y="1215794"/>
                    <a:pt x="9950827" y="1237130"/>
                  </a:cubicBezTo>
                  <a:cubicBezTo>
                    <a:pt x="9911203" y="1258466"/>
                    <a:pt x="9869069" y="1270120"/>
                    <a:pt x="9820659" y="1289842"/>
                  </a:cubicBezTo>
                  <a:cubicBezTo>
                    <a:pt x="9772250" y="1309564"/>
                    <a:pt x="9724079" y="1290858"/>
                    <a:pt x="9678658" y="1300600"/>
                  </a:cubicBezTo>
                  <a:cubicBezTo>
                    <a:pt x="9633237" y="1310342"/>
                    <a:pt x="9602936" y="1346141"/>
                    <a:pt x="9548132" y="1348292"/>
                  </a:cubicBezTo>
                  <a:cubicBezTo>
                    <a:pt x="9493328" y="1350443"/>
                    <a:pt x="9416761" y="1306816"/>
                    <a:pt x="9349833" y="1313509"/>
                  </a:cubicBezTo>
                  <a:lnTo>
                    <a:pt x="8762824" y="1363711"/>
                  </a:lnTo>
                  <a:cubicBezTo>
                    <a:pt x="8644435" y="1363711"/>
                    <a:pt x="8549941" y="1333590"/>
                    <a:pt x="8352957" y="1331797"/>
                  </a:cubicBezTo>
                  <a:cubicBezTo>
                    <a:pt x="8155973" y="1330004"/>
                    <a:pt x="7860616" y="1360126"/>
                    <a:pt x="7580917" y="1352954"/>
                  </a:cubicBezTo>
                  <a:cubicBezTo>
                    <a:pt x="7555816" y="1349368"/>
                    <a:pt x="7526232" y="1405248"/>
                    <a:pt x="7487325" y="1409252"/>
                  </a:cubicBezTo>
                  <a:cubicBezTo>
                    <a:pt x="7448418" y="1413256"/>
                    <a:pt x="7558444" y="1412141"/>
                    <a:pt x="7347476" y="1376979"/>
                  </a:cubicBezTo>
                  <a:cubicBezTo>
                    <a:pt x="7232728" y="1380565"/>
                    <a:pt x="7117877" y="1381703"/>
                    <a:pt x="7003231" y="1387737"/>
                  </a:cubicBezTo>
                  <a:cubicBezTo>
                    <a:pt x="6981449" y="1388883"/>
                    <a:pt x="6960468" y="1397377"/>
                    <a:pt x="6938685" y="1398494"/>
                  </a:cubicBezTo>
                  <a:cubicBezTo>
                    <a:pt x="6820452" y="1404557"/>
                    <a:pt x="6702017" y="1405666"/>
                    <a:pt x="6583683" y="1409252"/>
                  </a:cubicBezTo>
                  <a:cubicBezTo>
                    <a:pt x="6565754" y="1412838"/>
                    <a:pt x="6547931" y="1417004"/>
                    <a:pt x="6529895" y="1420010"/>
                  </a:cubicBezTo>
                  <a:cubicBezTo>
                    <a:pt x="6485383" y="1427428"/>
                    <a:pt x="6412012" y="1436090"/>
                    <a:pt x="6368530" y="1441525"/>
                  </a:cubicBezTo>
                  <a:lnTo>
                    <a:pt x="5647768" y="1420010"/>
                  </a:lnTo>
                  <a:cubicBezTo>
                    <a:pt x="5615322" y="1418729"/>
                    <a:pt x="5583421" y="1409252"/>
                    <a:pt x="5550949" y="1409252"/>
                  </a:cubicBezTo>
                  <a:cubicBezTo>
                    <a:pt x="5375204" y="1409252"/>
                    <a:pt x="5199532" y="1416424"/>
                    <a:pt x="5023824" y="1420010"/>
                  </a:cubicBezTo>
                  <a:cubicBezTo>
                    <a:pt x="4915373" y="1433566"/>
                    <a:pt x="4810481" y="1449767"/>
                    <a:pt x="4701095" y="1452282"/>
                  </a:cubicBezTo>
                  <a:lnTo>
                    <a:pt x="3915787" y="1463040"/>
                  </a:lnTo>
                  <a:cubicBezTo>
                    <a:pt x="3872756" y="1470212"/>
                    <a:pt x="3829881" y="1478385"/>
                    <a:pt x="3786695" y="1484555"/>
                  </a:cubicBezTo>
                  <a:cubicBezTo>
                    <a:pt x="3761594" y="1488141"/>
                    <a:pt x="3736338" y="1490777"/>
                    <a:pt x="3711391" y="1495313"/>
                  </a:cubicBezTo>
                  <a:cubicBezTo>
                    <a:pt x="3696845" y="1497958"/>
                    <a:pt x="3682577" y="1502009"/>
                    <a:pt x="3668361" y="1506071"/>
                  </a:cubicBezTo>
                  <a:cubicBezTo>
                    <a:pt x="3657458" y="1509186"/>
                    <a:pt x="3647365" y="1515641"/>
                    <a:pt x="3636088" y="1516828"/>
                  </a:cubicBezTo>
                  <a:cubicBezTo>
                    <a:pt x="3578918" y="1522846"/>
                    <a:pt x="3521339" y="1524000"/>
                    <a:pt x="3463965" y="1527586"/>
                  </a:cubicBezTo>
                  <a:lnTo>
                    <a:pt x="3055175" y="1516828"/>
                  </a:lnTo>
                  <a:cubicBezTo>
                    <a:pt x="3015601" y="1515213"/>
                    <a:pt x="2975679" y="1513839"/>
                    <a:pt x="2936841" y="1506071"/>
                  </a:cubicBezTo>
                  <a:cubicBezTo>
                    <a:pt x="2867757" y="1492254"/>
                    <a:pt x="2801529" y="1466099"/>
                    <a:pt x="2732445" y="1452282"/>
                  </a:cubicBezTo>
                  <a:cubicBezTo>
                    <a:pt x="2696586" y="1445110"/>
                    <a:pt x="2660567" y="1438700"/>
                    <a:pt x="2624869" y="1430767"/>
                  </a:cubicBezTo>
                  <a:cubicBezTo>
                    <a:pt x="2596003" y="1424352"/>
                    <a:pt x="2567928" y="1414391"/>
                    <a:pt x="2538808" y="1409252"/>
                  </a:cubicBezTo>
                  <a:cubicBezTo>
                    <a:pt x="2506830" y="1403609"/>
                    <a:pt x="2474262" y="1402080"/>
                    <a:pt x="2441989" y="1398494"/>
                  </a:cubicBezTo>
                  <a:cubicBezTo>
                    <a:pt x="2381029" y="1402080"/>
                    <a:pt x="2319739" y="1401976"/>
                    <a:pt x="2259109" y="1409252"/>
                  </a:cubicBezTo>
                  <a:cubicBezTo>
                    <a:pt x="2229750" y="1412775"/>
                    <a:pt x="2202521" y="1428377"/>
                    <a:pt x="2173048" y="1430767"/>
                  </a:cubicBezTo>
                  <a:cubicBezTo>
                    <a:pt x="2069336" y="1439176"/>
                    <a:pt x="1965067" y="1437939"/>
                    <a:pt x="1861076" y="1441525"/>
                  </a:cubicBezTo>
                  <a:cubicBezTo>
                    <a:pt x="1822923" y="1444460"/>
                    <a:pt x="1686911" y="1452691"/>
                    <a:pt x="1635165" y="1463040"/>
                  </a:cubicBezTo>
                  <a:cubicBezTo>
                    <a:pt x="1609567" y="1468160"/>
                    <a:pt x="1585188" y="1478223"/>
                    <a:pt x="1559862" y="1484555"/>
                  </a:cubicBezTo>
                  <a:cubicBezTo>
                    <a:pt x="1542124" y="1488990"/>
                    <a:pt x="1524003" y="1491727"/>
                    <a:pt x="1506074" y="1495313"/>
                  </a:cubicBezTo>
                  <a:lnTo>
                    <a:pt x="925161" y="1484555"/>
                  </a:lnTo>
                  <a:cubicBezTo>
                    <a:pt x="899818" y="1483724"/>
                    <a:pt x="875039" y="1476761"/>
                    <a:pt x="849857" y="1473798"/>
                  </a:cubicBezTo>
                  <a:cubicBezTo>
                    <a:pt x="814066" y="1469587"/>
                    <a:pt x="778140" y="1466626"/>
                    <a:pt x="742281" y="1463040"/>
                  </a:cubicBezTo>
                  <a:cubicBezTo>
                    <a:pt x="717180" y="1455868"/>
                    <a:pt x="692414" y="1447395"/>
                    <a:pt x="666977" y="1441525"/>
                  </a:cubicBezTo>
                  <a:cubicBezTo>
                    <a:pt x="602418" y="1426627"/>
                    <a:pt x="525354" y="1424838"/>
                    <a:pt x="462582" y="1420010"/>
                  </a:cubicBezTo>
                  <a:cubicBezTo>
                    <a:pt x="412559" y="1408893"/>
                    <a:pt x="276962" y="1379651"/>
                    <a:pt x="236671" y="1366221"/>
                  </a:cubicBezTo>
                  <a:lnTo>
                    <a:pt x="204398" y="1355464"/>
                  </a:lnTo>
                  <a:cubicBezTo>
                    <a:pt x="193640" y="1348292"/>
                    <a:pt x="183351" y="1340363"/>
                    <a:pt x="172125" y="1333948"/>
                  </a:cubicBezTo>
                  <a:cubicBezTo>
                    <a:pt x="158202" y="1325992"/>
                    <a:pt x="142438" y="1321328"/>
                    <a:pt x="129095" y="1312433"/>
                  </a:cubicBezTo>
                  <a:cubicBezTo>
                    <a:pt x="87322" y="1284584"/>
                    <a:pt x="66935" y="1261030"/>
                    <a:pt x="32276" y="1226372"/>
                  </a:cubicBezTo>
                  <a:cubicBezTo>
                    <a:pt x="25104" y="1212028"/>
                    <a:pt x="13716" y="1199103"/>
                    <a:pt x="10761" y="1183341"/>
                  </a:cubicBezTo>
                  <a:cubicBezTo>
                    <a:pt x="-9708" y="1074174"/>
                    <a:pt x="1916" y="930270"/>
                    <a:pt x="21518" y="828339"/>
                  </a:cubicBezTo>
                  <a:cubicBezTo>
                    <a:pt x="25467" y="807806"/>
                    <a:pt x="44440" y="793253"/>
                    <a:pt x="53791" y="774551"/>
                  </a:cubicBezTo>
                  <a:cubicBezTo>
                    <a:pt x="58862" y="764409"/>
                    <a:pt x="55694" y="749362"/>
                    <a:pt x="64549" y="742278"/>
                  </a:cubicBezTo>
                  <a:cubicBezTo>
                    <a:pt x="76094" y="733042"/>
                    <a:pt x="71003" y="615696"/>
                    <a:pt x="71003" y="615696"/>
                  </a:cubicBezTo>
                </a:path>
              </a:pathLst>
            </a:custGeom>
            <a:solidFill>
              <a:schemeClr val="bg1"/>
            </a:solidFill>
            <a:ln w="19050">
              <a:solidFill>
                <a:srgbClr val="55A78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2295DB7D-A128-D019-A150-AF14B9F9BC8A}"/>
                </a:ext>
              </a:extLst>
            </p:cNvPr>
            <p:cNvSpPr txBox="1"/>
            <p:nvPr/>
          </p:nvSpPr>
          <p:spPr>
            <a:xfrm>
              <a:off x="1035098" y="1231426"/>
              <a:ext cx="4907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0" i="0" dirty="0" err="1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Tìm</a:t>
              </a:r>
              <a:r>
                <a:rPr lang="en-US" sz="4000" b="0" i="0" dirty="0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chữ</a:t>
              </a:r>
              <a:r>
                <a:rPr lang="en-US" sz="4000" b="0" i="0" dirty="0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số</a:t>
              </a:r>
              <a:r>
                <a:rPr lang="en-US" sz="4000" b="0" i="0" dirty="0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thích</a:t>
              </a:r>
              <a:r>
                <a:rPr lang="en-US" sz="4000" b="0" i="0" dirty="0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 </a:t>
              </a:r>
              <a:r>
                <a:rPr lang="en-US" sz="4000" b="0" i="0" dirty="0" err="1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hợp</a:t>
              </a:r>
              <a:r>
                <a:rPr lang="en-US" sz="4000" b="0" i="0" dirty="0">
                  <a:solidFill>
                    <a:srgbClr val="333333"/>
                  </a:solidFill>
                  <a:effectLst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.</a:t>
              </a:r>
              <a:endParaRPr lang="vi-VN" sz="4000" b="0" i="0" dirty="0">
                <a:solidFill>
                  <a:srgbClr val="333333"/>
                </a:solidFill>
                <a:effectLst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465" name="Nhóm 464">
            <a:extLst>
              <a:ext uri="{FF2B5EF4-FFF2-40B4-BE49-F238E27FC236}">
                <a16:creationId xmlns:a16="http://schemas.microsoft.com/office/drawing/2014/main" id="{14489ED6-DBDC-4285-6EFA-C8AB94E17DF1}"/>
              </a:ext>
            </a:extLst>
          </p:cNvPr>
          <p:cNvGrpSpPr/>
          <p:nvPr/>
        </p:nvGrpSpPr>
        <p:grpSpPr>
          <a:xfrm>
            <a:off x="3349769" y="1889157"/>
            <a:ext cx="4129783" cy="1027020"/>
            <a:chOff x="3357886" y="1875501"/>
            <a:chExt cx="4129783" cy="1027020"/>
          </a:xfrm>
        </p:grpSpPr>
        <p:grpSp>
          <p:nvGrpSpPr>
            <p:cNvPr id="21" name="Nhóm 20">
              <a:extLst>
                <a:ext uri="{FF2B5EF4-FFF2-40B4-BE49-F238E27FC236}">
                  <a16:creationId xmlns:a16="http://schemas.microsoft.com/office/drawing/2014/main" id="{C0CAF3FC-C3DC-8885-8BD8-38ADD4A43469}"/>
                </a:ext>
              </a:extLst>
            </p:cNvPr>
            <p:cNvGrpSpPr/>
            <p:nvPr/>
          </p:nvGrpSpPr>
          <p:grpSpPr>
            <a:xfrm>
              <a:off x="3357886" y="1889607"/>
              <a:ext cx="791925" cy="1009802"/>
              <a:chOff x="3357886" y="1889607"/>
              <a:chExt cx="791925" cy="1009802"/>
            </a:xfrm>
          </p:grpSpPr>
          <p:sp>
            <p:nvSpPr>
              <p:cNvPr id="7" name="Hình chữ nhật: Góc Tròn 6">
                <a:extLst>
                  <a:ext uri="{FF2B5EF4-FFF2-40B4-BE49-F238E27FC236}">
                    <a16:creationId xmlns:a16="http://schemas.microsoft.com/office/drawing/2014/main" id="{D4B00917-5C7C-FF44-D90F-1837A69E728D}"/>
                  </a:ext>
                </a:extLst>
              </p:cNvPr>
              <p:cNvSpPr/>
              <p:nvPr/>
            </p:nvSpPr>
            <p:spPr>
              <a:xfrm>
                <a:off x="3357886" y="1889607"/>
                <a:ext cx="791925" cy="1009802"/>
              </a:xfrm>
              <a:prstGeom prst="roundRect">
                <a:avLst/>
              </a:prstGeom>
              <a:solidFill>
                <a:srgbClr val="FDECDA"/>
              </a:solidFill>
              <a:ln w="19050">
                <a:solidFill>
                  <a:srgbClr val="325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6AD9DE39-9317-762B-FCCD-01EA73335A9A}"/>
                  </a:ext>
                </a:extLst>
              </p:cNvPr>
              <p:cNvSpPr txBox="1"/>
              <p:nvPr/>
            </p:nvSpPr>
            <p:spPr>
              <a:xfrm>
                <a:off x="3547702" y="1979010"/>
                <a:ext cx="4122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rgbClr val="325B87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1</a:t>
                </a:r>
                <a:endParaRPr lang="vi-VN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grpSp>
          <p:nvGrpSpPr>
            <p:cNvPr id="30" name="Nhóm 29">
              <a:extLst>
                <a:ext uri="{FF2B5EF4-FFF2-40B4-BE49-F238E27FC236}">
                  <a16:creationId xmlns:a16="http://schemas.microsoft.com/office/drawing/2014/main" id="{1EFCDFCE-49D8-EF90-49FC-E32916DE84DE}"/>
                </a:ext>
              </a:extLst>
            </p:cNvPr>
            <p:cNvGrpSpPr/>
            <p:nvPr/>
          </p:nvGrpSpPr>
          <p:grpSpPr>
            <a:xfrm>
              <a:off x="4192351" y="1892719"/>
              <a:ext cx="791925" cy="1009802"/>
              <a:chOff x="4192351" y="1892719"/>
              <a:chExt cx="791925" cy="1009802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9506B49D-98F6-5D52-B740-7DC4F1AF0B8C}"/>
                  </a:ext>
                </a:extLst>
              </p:cNvPr>
              <p:cNvSpPr/>
              <p:nvPr/>
            </p:nvSpPr>
            <p:spPr>
              <a:xfrm>
                <a:off x="4192351" y="1892719"/>
                <a:ext cx="791925" cy="1009802"/>
              </a:xfrm>
              <a:prstGeom prst="roundRect">
                <a:avLst/>
              </a:prstGeom>
              <a:solidFill>
                <a:srgbClr val="FDECDA"/>
              </a:solidFill>
              <a:ln w="19050">
                <a:solidFill>
                  <a:srgbClr val="325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11BB0F86-833F-5396-2703-1594C38AB348}"/>
                  </a:ext>
                </a:extLst>
              </p:cNvPr>
              <p:cNvSpPr txBox="1"/>
              <p:nvPr/>
            </p:nvSpPr>
            <p:spPr>
              <a:xfrm>
                <a:off x="4318848" y="1982122"/>
                <a:ext cx="5389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rgbClr val="325B87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0</a:t>
                </a:r>
                <a:endParaRPr lang="vi-VN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grpSp>
          <p:nvGrpSpPr>
            <p:cNvPr id="29" name="Nhóm 28">
              <a:extLst>
                <a:ext uri="{FF2B5EF4-FFF2-40B4-BE49-F238E27FC236}">
                  <a16:creationId xmlns:a16="http://schemas.microsoft.com/office/drawing/2014/main" id="{9766B34B-6916-7503-51BD-295BACC40D21}"/>
                </a:ext>
              </a:extLst>
            </p:cNvPr>
            <p:cNvGrpSpPr/>
            <p:nvPr/>
          </p:nvGrpSpPr>
          <p:grpSpPr>
            <a:xfrm>
              <a:off x="5026272" y="1889607"/>
              <a:ext cx="791925" cy="1009802"/>
              <a:chOff x="5026272" y="1889607"/>
              <a:chExt cx="791925" cy="1009802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3143186D-3F43-D643-458C-A5447C9A2F0C}"/>
                  </a:ext>
                </a:extLst>
              </p:cNvPr>
              <p:cNvSpPr/>
              <p:nvPr/>
            </p:nvSpPr>
            <p:spPr>
              <a:xfrm>
                <a:off x="5026272" y="1889607"/>
                <a:ext cx="791925" cy="1009802"/>
              </a:xfrm>
              <a:prstGeom prst="roundRect">
                <a:avLst/>
              </a:prstGeom>
              <a:solidFill>
                <a:srgbClr val="7E87AF"/>
              </a:solidFill>
              <a:ln w="19050">
                <a:solidFill>
                  <a:srgbClr val="325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908DF02F-0540-12DC-2B06-43F7CF7BEDE6}"/>
                  </a:ext>
                </a:extLst>
              </p:cNvPr>
              <p:cNvSpPr txBox="1"/>
              <p:nvPr/>
            </p:nvSpPr>
            <p:spPr>
              <a:xfrm>
                <a:off x="5155243" y="1957458"/>
                <a:ext cx="4796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rgbClr val="FDECDA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?</a:t>
                </a:r>
                <a:endParaRPr lang="vi-VN" sz="4800" dirty="0">
                  <a:solidFill>
                    <a:srgbClr val="FDECDA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id="{2612EE84-AB88-6825-A14F-6B717856099D}"/>
                </a:ext>
              </a:extLst>
            </p:cNvPr>
            <p:cNvGrpSpPr/>
            <p:nvPr/>
          </p:nvGrpSpPr>
          <p:grpSpPr>
            <a:xfrm>
              <a:off x="6695744" y="1875501"/>
              <a:ext cx="791925" cy="1009802"/>
              <a:chOff x="6695744" y="1875501"/>
              <a:chExt cx="791925" cy="1009802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EB0CAA99-80D8-2D7E-84A9-0BACE22D77F6}"/>
                  </a:ext>
                </a:extLst>
              </p:cNvPr>
              <p:cNvSpPr/>
              <p:nvPr/>
            </p:nvSpPr>
            <p:spPr>
              <a:xfrm>
                <a:off x="6695744" y="1875501"/>
                <a:ext cx="791925" cy="1009802"/>
              </a:xfrm>
              <a:prstGeom prst="roundRect">
                <a:avLst/>
              </a:prstGeom>
              <a:solidFill>
                <a:srgbClr val="7E87AF"/>
              </a:solidFill>
              <a:ln w="19050">
                <a:solidFill>
                  <a:srgbClr val="325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Hộp Văn bản 23">
                <a:extLst>
                  <a:ext uri="{FF2B5EF4-FFF2-40B4-BE49-F238E27FC236}">
                    <a16:creationId xmlns:a16="http://schemas.microsoft.com/office/drawing/2014/main" id="{E0A1A39B-192C-2BDB-FA8B-4E1520A42E6F}"/>
                  </a:ext>
                </a:extLst>
              </p:cNvPr>
              <p:cNvSpPr txBox="1"/>
              <p:nvPr/>
            </p:nvSpPr>
            <p:spPr>
              <a:xfrm>
                <a:off x="6830527" y="1960415"/>
                <a:ext cx="4796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rgbClr val="FDECDA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?</a:t>
                </a:r>
                <a:endParaRPr lang="vi-VN" sz="4800" dirty="0">
                  <a:solidFill>
                    <a:srgbClr val="FDECDA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grpSp>
          <p:nvGrpSpPr>
            <p:cNvPr id="31" name="Nhóm 30">
              <a:extLst>
                <a:ext uri="{FF2B5EF4-FFF2-40B4-BE49-F238E27FC236}">
                  <a16:creationId xmlns:a16="http://schemas.microsoft.com/office/drawing/2014/main" id="{EBE3249D-348D-65D3-DC4D-7FE73ACD6B0B}"/>
                </a:ext>
              </a:extLst>
            </p:cNvPr>
            <p:cNvGrpSpPr/>
            <p:nvPr/>
          </p:nvGrpSpPr>
          <p:grpSpPr>
            <a:xfrm>
              <a:off x="5861343" y="1875501"/>
              <a:ext cx="791925" cy="1009802"/>
              <a:chOff x="5861343" y="1875501"/>
              <a:chExt cx="791925" cy="1009802"/>
            </a:xfrm>
          </p:grpSpPr>
          <p:sp>
            <p:nvSpPr>
              <p:cNvPr id="14" name="Hình chữ nhật: Góc Tròn 13">
                <a:extLst>
                  <a:ext uri="{FF2B5EF4-FFF2-40B4-BE49-F238E27FC236}">
                    <a16:creationId xmlns:a16="http://schemas.microsoft.com/office/drawing/2014/main" id="{0BD25FF2-4673-99E3-BCB8-2FD3FD374DF9}"/>
                  </a:ext>
                </a:extLst>
              </p:cNvPr>
              <p:cNvSpPr/>
              <p:nvPr/>
            </p:nvSpPr>
            <p:spPr>
              <a:xfrm>
                <a:off x="5861343" y="1875501"/>
                <a:ext cx="791925" cy="1009802"/>
              </a:xfrm>
              <a:prstGeom prst="roundRect">
                <a:avLst/>
              </a:prstGeom>
              <a:solidFill>
                <a:srgbClr val="FDECDA"/>
              </a:solidFill>
              <a:ln w="19050">
                <a:solidFill>
                  <a:srgbClr val="325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F595A670-8954-E41B-BD21-866413E80BCD}"/>
                  </a:ext>
                </a:extLst>
              </p:cNvPr>
              <p:cNvSpPr txBox="1"/>
              <p:nvPr/>
            </p:nvSpPr>
            <p:spPr>
              <a:xfrm>
                <a:off x="5987840" y="1964904"/>
                <a:ext cx="5389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rgbClr val="325B87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2</a:t>
                </a:r>
                <a:endParaRPr lang="vi-VN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224" name="Nhóm 223">
            <a:extLst>
              <a:ext uri="{FF2B5EF4-FFF2-40B4-BE49-F238E27FC236}">
                <a16:creationId xmlns:a16="http://schemas.microsoft.com/office/drawing/2014/main" id="{F6809C49-69FA-4E53-A5E4-BA711CF780BF}"/>
              </a:ext>
            </a:extLst>
          </p:cNvPr>
          <p:cNvGrpSpPr/>
          <p:nvPr/>
        </p:nvGrpSpPr>
        <p:grpSpPr>
          <a:xfrm>
            <a:off x="6663188" y="3028784"/>
            <a:ext cx="791925" cy="1009802"/>
            <a:chOff x="5861343" y="1875501"/>
            <a:chExt cx="791925" cy="1009802"/>
          </a:xfrm>
        </p:grpSpPr>
        <p:sp>
          <p:nvSpPr>
            <p:cNvPr id="225" name="Hình chữ nhật: Góc Tròn 224">
              <a:extLst>
                <a:ext uri="{FF2B5EF4-FFF2-40B4-BE49-F238E27FC236}">
                  <a16:creationId xmlns:a16="http://schemas.microsoft.com/office/drawing/2014/main" id="{B93E941E-E9EE-066B-4173-7AE72E6F767C}"/>
                </a:ext>
              </a:extLst>
            </p:cNvPr>
            <p:cNvSpPr/>
            <p:nvPr/>
          </p:nvSpPr>
          <p:spPr>
            <a:xfrm>
              <a:off x="5861343" y="1875501"/>
              <a:ext cx="791925" cy="1009802"/>
            </a:xfrm>
            <a:prstGeom prst="roundRect">
              <a:avLst/>
            </a:prstGeom>
            <a:solidFill>
              <a:srgbClr val="FDECDA"/>
            </a:solidFill>
            <a:ln w="19050">
              <a:solidFill>
                <a:srgbClr val="325B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6" name="Hộp Văn bản 225">
              <a:extLst>
                <a:ext uri="{FF2B5EF4-FFF2-40B4-BE49-F238E27FC236}">
                  <a16:creationId xmlns:a16="http://schemas.microsoft.com/office/drawing/2014/main" id="{DAC6D0C0-82B9-B022-BADB-666465C3EEDF}"/>
                </a:ext>
              </a:extLst>
            </p:cNvPr>
            <p:cNvSpPr txBox="1"/>
            <p:nvPr/>
          </p:nvSpPr>
          <p:spPr>
            <a:xfrm>
              <a:off x="5987840" y="1964904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9</a:t>
              </a:r>
              <a:endParaRPr lang="vi-VN" sz="4800" dirty="0">
                <a:solidFill>
                  <a:srgbClr val="325B8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227" name="Nhóm 226">
            <a:extLst>
              <a:ext uri="{FF2B5EF4-FFF2-40B4-BE49-F238E27FC236}">
                <a16:creationId xmlns:a16="http://schemas.microsoft.com/office/drawing/2014/main" id="{6C68F16D-3FF0-D3EC-25F9-7A8445257DA8}"/>
              </a:ext>
            </a:extLst>
          </p:cNvPr>
          <p:cNvGrpSpPr/>
          <p:nvPr/>
        </p:nvGrpSpPr>
        <p:grpSpPr>
          <a:xfrm>
            <a:off x="2312657" y="2658018"/>
            <a:ext cx="791925" cy="833901"/>
            <a:chOff x="5861343" y="1715433"/>
            <a:chExt cx="791925" cy="1169870"/>
          </a:xfrm>
        </p:grpSpPr>
        <p:sp>
          <p:nvSpPr>
            <p:cNvPr id="228" name="Hình chữ nhật: Góc Tròn 227">
              <a:extLst>
                <a:ext uri="{FF2B5EF4-FFF2-40B4-BE49-F238E27FC236}">
                  <a16:creationId xmlns:a16="http://schemas.microsoft.com/office/drawing/2014/main" id="{FC66843A-3D3C-3586-AFA5-131F60746948}"/>
                </a:ext>
              </a:extLst>
            </p:cNvPr>
            <p:cNvSpPr/>
            <p:nvPr/>
          </p:nvSpPr>
          <p:spPr>
            <a:xfrm>
              <a:off x="5861343" y="1875501"/>
              <a:ext cx="791925" cy="1009802"/>
            </a:xfrm>
            <a:prstGeom prst="roundRect">
              <a:avLst/>
            </a:prstGeom>
            <a:solidFill>
              <a:srgbClr val="FDECDA"/>
            </a:solidFill>
            <a:ln w="19050">
              <a:solidFill>
                <a:srgbClr val="325B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9" name="Hộp Văn bản 228">
              <a:extLst>
                <a:ext uri="{FF2B5EF4-FFF2-40B4-BE49-F238E27FC236}">
                  <a16:creationId xmlns:a16="http://schemas.microsoft.com/office/drawing/2014/main" id="{EB13C87F-DD6B-E4F9-04D4-04BC32776447}"/>
                </a:ext>
              </a:extLst>
            </p:cNvPr>
            <p:cNvSpPr txBox="1"/>
            <p:nvPr/>
          </p:nvSpPr>
          <p:spPr>
            <a:xfrm>
              <a:off x="6006364" y="171543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x</a:t>
              </a:r>
              <a:endParaRPr lang="vi-VN" sz="4800" dirty="0">
                <a:solidFill>
                  <a:srgbClr val="325B8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cxnSp>
        <p:nvCxnSpPr>
          <p:cNvPr id="231" name="Đường nối Thẳng 230">
            <a:extLst>
              <a:ext uri="{FF2B5EF4-FFF2-40B4-BE49-F238E27FC236}">
                <a16:creationId xmlns:a16="http://schemas.microsoft.com/office/drawing/2014/main" id="{7B4053A9-9A06-6C4A-241D-B600189F7D48}"/>
              </a:ext>
            </a:extLst>
          </p:cNvPr>
          <p:cNvCxnSpPr/>
          <p:nvPr/>
        </p:nvCxnSpPr>
        <p:spPr>
          <a:xfrm>
            <a:off x="3316497" y="4176614"/>
            <a:ext cx="4224267" cy="0"/>
          </a:xfrm>
          <a:prstGeom prst="line">
            <a:avLst/>
          </a:prstGeom>
          <a:ln w="28575">
            <a:solidFill>
              <a:srgbClr val="325B87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7" name="Nhóm 466">
            <a:extLst>
              <a:ext uri="{FF2B5EF4-FFF2-40B4-BE49-F238E27FC236}">
                <a16:creationId xmlns:a16="http://schemas.microsoft.com/office/drawing/2014/main" id="{9111ACC3-95E4-8E94-66D9-328EF8C90191}"/>
              </a:ext>
            </a:extLst>
          </p:cNvPr>
          <p:cNvGrpSpPr/>
          <p:nvPr/>
        </p:nvGrpSpPr>
        <p:grpSpPr>
          <a:xfrm>
            <a:off x="3357885" y="4312999"/>
            <a:ext cx="4144420" cy="1029045"/>
            <a:chOff x="3357885" y="4312999"/>
            <a:chExt cx="4144420" cy="1029045"/>
          </a:xfrm>
        </p:grpSpPr>
        <p:grpSp>
          <p:nvGrpSpPr>
            <p:cNvPr id="232" name="Nhóm 231">
              <a:extLst>
                <a:ext uri="{FF2B5EF4-FFF2-40B4-BE49-F238E27FC236}">
                  <a16:creationId xmlns:a16="http://schemas.microsoft.com/office/drawing/2014/main" id="{3A346E7D-9C9E-2FEE-6A46-6469BD82FDC3}"/>
                </a:ext>
              </a:extLst>
            </p:cNvPr>
            <p:cNvGrpSpPr/>
            <p:nvPr/>
          </p:nvGrpSpPr>
          <p:grpSpPr>
            <a:xfrm>
              <a:off x="3357885" y="4312999"/>
              <a:ext cx="791925" cy="1009802"/>
              <a:chOff x="5026272" y="1889607"/>
              <a:chExt cx="791925" cy="1009802"/>
            </a:xfrm>
          </p:grpSpPr>
          <p:sp>
            <p:nvSpPr>
              <p:cNvPr id="233" name="Hình chữ nhật: Góc Tròn 232">
                <a:extLst>
                  <a:ext uri="{FF2B5EF4-FFF2-40B4-BE49-F238E27FC236}">
                    <a16:creationId xmlns:a16="http://schemas.microsoft.com/office/drawing/2014/main" id="{32713B5E-81DD-0E66-E0FD-92221CA1DC19}"/>
                  </a:ext>
                </a:extLst>
              </p:cNvPr>
              <p:cNvSpPr/>
              <p:nvPr/>
            </p:nvSpPr>
            <p:spPr>
              <a:xfrm>
                <a:off x="5026272" y="1889607"/>
                <a:ext cx="791925" cy="1009802"/>
              </a:xfrm>
              <a:prstGeom prst="roundRect">
                <a:avLst/>
              </a:prstGeom>
              <a:solidFill>
                <a:srgbClr val="7E87AF"/>
              </a:solidFill>
              <a:ln w="19050">
                <a:solidFill>
                  <a:srgbClr val="325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4" name="Hộp Văn bản 233">
                <a:extLst>
                  <a:ext uri="{FF2B5EF4-FFF2-40B4-BE49-F238E27FC236}">
                    <a16:creationId xmlns:a16="http://schemas.microsoft.com/office/drawing/2014/main" id="{F03180E8-4F3C-B711-427B-8E517561F271}"/>
                  </a:ext>
                </a:extLst>
              </p:cNvPr>
              <p:cNvSpPr txBox="1"/>
              <p:nvPr/>
            </p:nvSpPr>
            <p:spPr>
              <a:xfrm>
                <a:off x="5155243" y="1957458"/>
                <a:ext cx="4796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rgbClr val="FDECDA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?</a:t>
                </a:r>
                <a:endParaRPr lang="vi-VN" sz="4800" dirty="0">
                  <a:solidFill>
                    <a:srgbClr val="FDECDA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grpSp>
          <p:nvGrpSpPr>
            <p:cNvPr id="235" name="Nhóm 234">
              <a:extLst>
                <a:ext uri="{FF2B5EF4-FFF2-40B4-BE49-F238E27FC236}">
                  <a16:creationId xmlns:a16="http://schemas.microsoft.com/office/drawing/2014/main" id="{8498F546-6A20-854F-E317-199742784B69}"/>
                </a:ext>
              </a:extLst>
            </p:cNvPr>
            <p:cNvGrpSpPr/>
            <p:nvPr/>
          </p:nvGrpSpPr>
          <p:grpSpPr>
            <a:xfrm>
              <a:off x="4196009" y="4313767"/>
              <a:ext cx="791925" cy="1009802"/>
              <a:chOff x="6695744" y="1875501"/>
              <a:chExt cx="791925" cy="1009802"/>
            </a:xfrm>
          </p:grpSpPr>
          <p:sp>
            <p:nvSpPr>
              <p:cNvPr id="236" name="Hình chữ nhật: Góc Tròn 235">
                <a:extLst>
                  <a:ext uri="{FF2B5EF4-FFF2-40B4-BE49-F238E27FC236}">
                    <a16:creationId xmlns:a16="http://schemas.microsoft.com/office/drawing/2014/main" id="{FF866151-AEDD-84ED-7971-A6CB606D9D23}"/>
                  </a:ext>
                </a:extLst>
              </p:cNvPr>
              <p:cNvSpPr/>
              <p:nvPr/>
            </p:nvSpPr>
            <p:spPr>
              <a:xfrm>
                <a:off x="6695744" y="1875501"/>
                <a:ext cx="791925" cy="1009802"/>
              </a:xfrm>
              <a:prstGeom prst="roundRect">
                <a:avLst/>
              </a:prstGeom>
              <a:solidFill>
                <a:srgbClr val="7E87AF"/>
              </a:solidFill>
              <a:ln w="19050">
                <a:solidFill>
                  <a:srgbClr val="325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37" name="Hộp Văn bản 236">
                <a:extLst>
                  <a:ext uri="{FF2B5EF4-FFF2-40B4-BE49-F238E27FC236}">
                    <a16:creationId xmlns:a16="http://schemas.microsoft.com/office/drawing/2014/main" id="{2D308192-1EE8-8FBB-9607-58AE451B7606}"/>
                  </a:ext>
                </a:extLst>
              </p:cNvPr>
              <p:cNvSpPr txBox="1"/>
              <p:nvPr/>
            </p:nvSpPr>
            <p:spPr>
              <a:xfrm>
                <a:off x="6830527" y="1960415"/>
                <a:ext cx="4796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rgbClr val="FDECDA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?</a:t>
                </a:r>
                <a:endParaRPr lang="vi-VN" sz="4800" dirty="0">
                  <a:solidFill>
                    <a:srgbClr val="FDECDA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grpSp>
          <p:nvGrpSpPr>
            <p:cNvPr id="238" name="Nhóm 237">
              <a:extLst>
                <a:ext uri="{FF2B5EF4-FFF2-40B4-BE49-F238E27FC236}">
                  <a16:creationId xmlns:a16="http://schemas.microsoft.com/office/drawing/2014/main" id="{001E2720-C170-0C33-C356-91CD5BB765F6}"/>
                </a:ext>
              </a:extLst>
            </p:cNvPr>
            <p:cNvGrpSpPr/>
            <p:nvPr/>
          </p:nvGrpSpPr>
          <p:grpSpPr>
            <a:xfrm>
              <a:off x="5034133" y="4327361"/>
              <a:ext cx="791925" cy="1009802"/>
              <a:chOff x="5861343" y="1875501"/>
              <a:chExt cx="791925" cy="1009802"/>
            </a:xfrm>
          </p:grpSpPr>
          <p:sp>
            <p:nvSpPr>
              <p:cNvPr id="239" name="Hình chữ nhật: Góc Tròn 238">
                <a:extLst>
                  <a:ext uri="{FF2B5EF4-FFF2-40B4-BE49-F238E27FC236}">
                    <a16:creationId xmlns:a16="http://schemas.microsoft.com/office/drawing/2014/main" id="{6F006E31-92C0-2158-8EB7-2C4B7C724C9C}"/>
                  </a:ext>
                </a:extLst>
              </p:cNvPr>
              <p:cNvSpPr/>
              <p:nvPr/>
            </p:nvSpPr>
            <p:spPr>
              <a:xfrm>
                <a:off x="5861343" y="1875501"/>
                <a:ext cx="791925" cy="1009802"/>
              </a:xfrm>
              <a:prstGeom prst="roundRect">
                <a:avLst/>
              </a:prstGeom>
              <a:solidFill>
                <a:srgbClr val="FDECDA"/>
              </a:solidFill>
              <a:ln w="19050">
                <a:solidFill>
                  <a:srgbClr val="325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0" name="Hộp Văn bản 239">
                <a:extLst>
                  <a:ext uri="{FF2B5EF4-FFF2-40B4-BE49-F238E27FC236}">
                    <a16:creationId xmlns:a16="http://schemas.microsoft.com/office/drawing/2014/main" id="{4939D037-F903-B639-DA0A-FEC25B3DF637}"/>
                  </a:ext>
                </a:extLst>
              </p:cNvPr>
              <p:cNvSpPr txBox="1"/>
              <p:nvPr/>
            </p:nvSpPr>
            <p:spPr>
              <a:xfrm>
                <a:off x="5987840" y="1964904"/>
                <a:ext cx="5389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rgbClr val="325B87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6</a:t>
                </a:r>
                <a:endParaRPr lang="vi-VN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grpSp>
          <p:nvGrpSpPr>
            <p:cNvPr id="241" name="Nhóm 240">
              <a:extLst>
                <a:ext uri="{FF2B5EF4-FFF2-40B4-BE49-F238E27FC236}">
                  <a16:creationId xmlns:a16="http://schemas.microsoft.com/office/drawing/2014/main" id="{3F137226-5832-79AC-408E-93E987873C0D}"/>
                </a:ext>
              </a:extLst>
            </p:cNvPr>
            <p:cNvGrpSpPr/>
            <p:nvPr/>
          </p:nvGrpSpPr>
          <p:grpSpPr>
            <a:xfrm>
              <a:off x="5872257" y="4317600"/>
              <a:ext cx="791925" cy="1009802"/>
              <a:chOff x="6695744" y="1875501"/>
              <a:chExt cx="791925" cy="1009802"/>
            </a:xfrm>
          </p:grpSpPr>
          <p:sp>
            <p:nvSpPr>
              <p:cNvPr id="242" name="Hình chữ nhật: Góc Tròn 241">
                <a:extLst>
                  <a:ext uri="{FF2B5EF4-FFF2-40B4-BE49-F238E27FC236}">
                    <a16:creationId xmlns:a16="http://schemas.microsoft.com/office/drawing/2014/main" id="{E43CEE23-CBC2-8CC4-B48E-55698663E704}"/>
                  </a:ext>
                </a:extLst>
              </p:cNvPr>
              <p:cNvSpPr/>
              <p:nvPr/>
            </p:nvSpPr>
            <p:spPr>
              <a:xfrm>
                <a:off x="6695744" y="1875501"/>
                <a:ext cx="791925" cy="1009802"/>
              </a:xfrm>
              <a:prstGeom prst="roundRect">
                <a:avLst/>
              </a:prstGeom>
              <a:solidFill>
                <a:srgbClr val="7E87AF"/>
              </a:solidFill>
              <a:ln w="19050">
                <a:solidFill>
                  <a:srgbClr val="325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3" name="Hộp Văn bản 242">
                <a:extLst>
                  <a:ext uri="{FF2B5EF4-FFF2-40B4-BE49-F238E27FC236}">
                    <a16:creationId xmlns:a16="http://schemas.microsoft.com/office/drawing/2014/main" id="{8A73E1C4-F8D9-4938-EAE5-B8FB7099577A}"/>
                  </a:ext>
                </a:extLst>
              </p:cNvPr>
              <p:cNvSpPr txBox="1"/>
              <p:nvPr/>
            </p:nvSpPr>
            <p:spPr>
              <a:xfrm>
                <a:off x="6830527" y="1960415"/>
                <a:ext cx="4796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rgbClr val="FDECDA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?</a:t>
                </a:r>
                <a:endParaRPr lang="vi-VN" sz="4800" dirty="0">
                  <a:solidFill>
                    <a:srgbClr val="FDECDA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  <p:grpSp>
          <p:nvGrpSpPr>
            <p:cNvPr id="244" name="Nhóm 243">
              <a:extLst>
                <a:ext uri="{FF2B5EF4-FFF2-40B4-BE49-F238E27FC236}">
                  <a16:creationId xmlns:a16="http://schemas.microsoft.com/office/drawing/2014/main" id="{C3FFAE30-F5A7-192E-4EB0-99821A1D279F}"/>
                </a:ext>
              </a:extLst>
            </p:cNvPr>
            <p:cNvGrpSpPr/>
            <p:nvPr/>
          </p:nvGrpSpPr>
          <p:grpSpPr>
            <a:xfrm>
              <a:off x="6710380" y="4332242"/>
              <a:ext cx="791925" cy="1009802"/>
              <a:chOff x="5861343" y="1875501"/>
              <a:chExt cx="791925" cy="1009802"/>
            </a:xfrm>
          </p:grpSpPr>
          <p:sp>
            <p:nvSpPr>
              <p:cNvPr id="449" name="Hình chữ nhật: Góc Tròn 448">
                <a:extLst>
                  <a:ext uri="{FF2B5EF4-FFF2-40B4-BE49-F238E27FC236}">
                    <a16:creationId xmlns:a16="http://schemas.microsoft.com/office/drawing/2014/main" id="{80821E1E-29CD-B675-B3BD-D51D10800EB8}"/>
                  </a:ext>
                </a:extLst>
              </p:cNvPr>
              <p:cNvSpPr/>
              <p:nvPr/>
            </p:nvSpPr>
            <p:spPr>
              <a:xfrm>
                <a:off x="5861343" y="1875501"/>
                <a:ext cx="791925" cy="1009802"/>
              </a:xfrm>
              <a:prstGeom prst="roundRect">
                <a:avLst/>
              </a:prstGeom>
              <a:solidFill>
                <a:srgbClr val="FDECDA"/>
              </a:solidFill>
              <a:ln w="19050">
                <a:solidFill>
                  <a:srgbClr val="325B8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50" name="Hộp Văn bản 449">
                <a:extLst>
                  <a:ext uri="{FF2B5EF4-FFF2-40B4-BE49-F238E27FC236}">
                    <a16:creationId xmlns:a16="http://schemas.microsoft.com/office/drawing/2014/main" id="{F302AF66-C9CC-7F29-BE25-B18F779F5B10}"/>
                  </a:ext>
                </a:extLst>
              </p:cNvPr>
              <p:cNvSpPr txBox="1"/>
              <p:nvPr/>
            </p:nvSpPr>
            <p:spPr>
              <a:xfrm>
                <a:off x="5987840" y="1964904"/>
                <a:ext cx="53893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>
                    <a:solidFill>
                      <a:srgbClr val="325B87"/>
                    </a:solidFill>
                    <a:latin typeface="Vogue-ExtraBold" panose="020B0500000000000000" pitchFamily="34" charset="0"/>
                    <a:ea typeface="Vogue-ExtraBold" panose="020B0500000000000000" pitchFamily="34" charset="0"/>
                    <a:cs typeface="Vogue-ExtraBold" panose="020B0500000000000000" pitchFamily="34" charset="0"/>
                  </a:rPr>
                  <a:t>9</a:t>
                </a:r>
                <a:endParaRPr lang="vi-VN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endParaRPr>
              </a:p>
            </p:txBody>
          </p:sp>
        </p:grpSp>
      </p:grpSp>
      <p:grpSp>
        <p:nvGrpSpPr>
          <p:cNvPr id="451" name="Nhóm 450">
            <a:extLst>
              <a:ext uri="{FF2B5EF4-FFF2-40B4-BE49-F238E27FC236}">
                <a16:creationId xmlns:a16="http://schemas.microsoft.com/office/drawing/2014/main" id="{49A2709F-6CA8-9C30-7A0B-7A393C6AFBC5}"/>
              </a:ext>
            </a:extLst>
          </p:cNvPr>
          <p:cNvGrpSpPr/>
          <p:nvPr/>
        </p:nvGrpSpPr>
        <p:grpSpPr>
          <a:xfrm>
            <a:off x="6688222" y="1874559"/>
            <a:ext cx="791925" cy="1009802"/>
            <a:chOff x="5861343" y="1875501"/>
            <a:chExt cx="791925" cy="1009802"/>
          </a:xfrm>
        </p:grpSpPr>
        <p:sp>
          <p:nvSpPr>
            <p:cNvPr id="452" name="Hình chữ nhật: Góc Tròn 451">
              <a:extLst>
                <a:ext uri="{FF2B5EF4-FFF2-40B4-BE49-F238E27FC236}">
                  <a16:creationId xmlns:a16="http://schemas.microsoft.com/office/drawing/2014/main" id="{35402F50-27E7-C9D3-647B-DAB438054064}"/>
                </a:ext>
              </a:extLst>
            </p:cNvPr>
            <p:cNvSpPr/>
            <p:nvPr/>
          </p:nvSpPr>
          <p:spPr>
            <a:xfrm>
              <a:off x="5861343" y="1875501"/>
              <a:ext cx="791925" cy="1009802"/>
            </a:xfrm>
            <a:prstGeom prst="roundRect">
              <a:avLst/>
            </a:prstGeom>
            <a:solidFill>
              <a:srgbClr val="FDECDA"/>
            </a:solidFill>
            <a:ln w="19050">
              <a:solidFill>
                <a:srgbClr val="325B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3" name="Hộp Văn bản 452">
              <a:extLst>
                <a:ext uri="{FF2B5EF4-FFF2-40B4-BE49-F238E27FC236}">
                  <a16:creationId xmlns:a16="http://schemas.microsoft.com/office/drawing/2014/main" id="{7CC51E9F-5CF1-05CC-DE39-87A72D77A169}"/>
                </a:ext>
              </a:extLst>
            </p:cNvPr>
            <p:cNvSpPr txBox="1"/>
            <p:nvPr/>
          </p:nvSpPr>
          <p:spPr>
            <a:xfrm>
              <a:off x="6045814" y="1964903"/>
              <a:ext cx="4122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srgbClr val="325B8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454" name="Nhóm 453">
            <a:extLst>
              <a:ext uri="{FF2B5EF4-FFF2-40B4-BE49-F238E27FC236}">
                <a16:creationId xmlns:a16="http://schemas.microsoft.com/office/drawing/2014/main" id="{539FFBBF-81F6-4652-B0BE-D25852B536B0}"/>
              </a:ext>
            </a:extLst>
          </p:cNvPr>
          <p:cNvGrpSpPr/>
          <p:nvPr/>
        </p:nvGrpSpPr>
        <p:grpSpPr>
          <a:xfrm>
            <a:off x="5871236" y="4312999"/>
            <a:ext cx="791925" cy="1009802"/>
            <a:chOff x="5861343" y="1875501"/>
            <a:chExt cx="791925" cy="1009802"/>
          </a:xfrm>
        </p:grpSpPr>
        <p:sp>
          <p:nvSpPr>
            <p:cNvPr id="455" name="Hình chữ nhật: Góc Tròn 454">
              <a:extLst>
                <a:ext uri="{FF2B5EF4-FFF2-40B4-BE49-F238E27FC236}">
                  <a16:creationId xmlns:a16="http://schemas.microsoft.com/office/drawing/2014/main" id="{AD64EBDC-3EB3-040A-10AB-77D66C3E2469}"/>
                </a:ext>
              </a:extLst>
            </p:cNvPr>
            <p:cNvSpPr/>
            <p:nvPr/>
          </p:nvSpPr>
          <p:spPr>
            <a:xfrm>
              <a:off x="5861343" y="1875501"/>
              <a:ext cx="791925" cy="1009802"/>
            </a:xfrm>
            <a:prstGeom prst="roundRect">
              <a:avLst/>
            </a:prstGeom>
            <a:solidFill>
              <a:srgbClr val="FDECDA"/>
            </a:solidFill>
            <a:ln w="19050">
              <a:solidFill>
                <a:srgbClr val="325B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6" name="Hộp Văn bản 455">
              <a:extLst>
                <a:ext uri="{FF2B5EF4-FFF2-40B4-BE49-F238E27FC236}">
                  <a16:creationId xmlns:a16="http://schemas.microsoft.com/office/drawing/2014/main" id="{E2C3AB6B-E93D-C1D7-994F-9EE1F5CBC2A7}"/>
                </a:ext>
              </a:extLst>
            </p:cNvPr>
            <p:cNvSpPr txBox="1"/>
            <p:nvPr/>
          </p:nvSpPr>
          <p:spPr>
            <a:xfrm>
              <a:off x="5987840" y="1964904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8</a:t>
              </a:r>
              <a:endParaRPr lang="vi-VN" sz="4800" dirty="0">
                <a:solidFill>
                  <a:srgbClr val="325B8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457" name="Nhóm 456">
            <a:extLst>
              <a:ext uri="{FF2B5EF4-FFF2-40B4-BE49-F238E27FC236}">
                <a16:creationId xmlns:a16="http://schemas.microsoft.com/office/drawing/2014/main" id="{B6E459F5-7FE0-7EFC-77DF-DE2DBB2E6B80}"/>
              </a:ext>
            </a:extLst>
          </p:cNvPr>
          <p:cNvGrpSpPr/>
          <p:nvPr/>
        </p:nvGrpSpPr>
        <p:grpSpPr>
          <a:xfrm>
            <a:off x="4192350" y="4312999"/>
            <a:ext cx="791925" cy="1009802"/>
            <a:chOff x="5861343" y="1875501"/>
            <a:chExt cx="791925" cy="1009802"/>
          </a:xfrm>
        </p:grpSpPr>
        <p:sp>
          <p:nvSpPr>
            <p:cNvPr id="458" name="Hình chữ nhật: Góc Tròn 457">
              <a:extLst>
                <a:ext uri="{FF2B5EF4-FFF2-40B4-BE49-F238E27FC236}">
                  <a16:creationId xmlns:a16="http://schemas.microsoft.com/office/drawing/2014/main" id="{414208F1-A620-911E-1E8E-A3F0EF55556D}"/>
                </a:ext>
              </a:extLst>
            </p:cNvPr>
            <p:cNvSpPr/>
            <p:nvPr/>
          </p:nvSpPr>
          <p:spPr>
            <a:xfrm>
              <a:off x="5861343" y="1875501"/>
              <a:ext cx="791925" cy="1009802"/>
            </a:xfrm>
            <a:prstGeom prst="roundRect">
              <a:avLst/>
            </a:prstGeom>
            <a:solidFill>
              <a:srgbClr val="FDECDA"/>
            </a:solidFill>
            <a:ln w="19050">
              <a:solidFill>
                <a:srgbClr val="325B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59" name="Hộp Văn bản 458">
              <a:extLst>
                <a:ext uri="{FF2B5EF4-FFF2-40B4-BE49-F238E27FC236}">
                  <a16:creationId xmlns:a16="http://schemas.microsoft.com/office/drawing/2014/main" id="{5098C32A-EC5C-11AA-5D20-44E5391CB8CF}"/>
                </a:ext>
              </a:extLst>
            </p:cNvPr>
            <p:cNvSpPr txBox="1"/>
            <p:nvPr/>
          </p:nvSpPr>
          <p:spPr>
            <a:xfrm>
              <a:off x="5987840" y="1964904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solidFill>
                  <a:srgbClr val="325B8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460" name="Nhóm 459">
            <a:extLst>
              <a:ext uri="{FF2B5EF4-FFF2-40B4-BE49-F238E27FC236}">
                <a16:creationId xmlns:a16="http://schemas.microsoft.com/office/drawing/2014/main" id="{4F45D47B-1F3B-3EB6-88C2-7DDB51509D58}"/>
              </a:ext>
            </a:extLst>
          </p:cNvPr>
          <p:cNvGrpSpPr/>
          <p:nvPr/>
        </p:nvGrpSpPr>
        <p:grpSpPr>
          <a:xfrm>
            <a:off x="3362364" y="4309278"/>
            <a:ext cx="791925" cy="1009802"/>
            <a:chOff x="5861343" y="1875501"/>
            <a:chExt cx="791925" cy="1009802"/>
          </a:xfrm>
        </p:grpSpPr>
        <p:sp>
          <p:nvSpPr>
            <p:cNvPr id="461" name="Hình chữ nhật: Góc Tròn 460">
              <a:extLst>
                <a:ext uri="{FF2B5EF4-FFF2-40B4-BE49-F238E27FC236}">
                  <a16:creationId xmlns:a16="http://schemas.microsoft.com/office/drawing/2014/main" id="{818F0599-EB6B-207E-34C2-CC60EB13006C}"/>
                </a:ext>
              </a:extLst>
            </p:cNvPr>
            <p:cNvSpPr/>
            <p:nvPr/>
          </p:nvSpPr>
          <p:spPr>
            <a:xfrm>
              <a:off x="5861343" y="1875501"/>
              <a:ext cx="791925" cy="1009802"/>
            </a:xfrm>
            <a:prstGeom prst="roundRect">
              <a:avLst/>
            </a:prstGeom>
            <a:solidFill>
              <a:srgbClr val="FDECDA"/>
            </a:solidFill>
            <a:ln w="19050">
              <a:solidFill>
                <a:srgbClr val="325B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2" name="Hộp Văn bản 461">
              <a:extLst>
                <a:ext uri="{FF2B5EF4-FFF2-40B4-BE49-F238E27FC236}">
                  <a16:creationId xmlns:a16="http://schemas.microsoft.com/office/drawing/2014/main" id="{6773932F-26CB-BE93-5E0F-BCD19F9564EE}"/>
                </a:ext>
              </a:extLst>
            </p:cNvPr>
            <p:cNvSpPr txBox="1"/>
            <p:nvPr/>
          </p:nvSpPr>
          <p:spPr>
            <a:xfrm>
              <a:off x="5987840" y="1964904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9</a:t>
              </a:r>
              <a:endParaRPr lang="vi-VN" sz="4800" dirty="0">
                <a:solidFill>
                  <a:srgbClr val="325B8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464" name="Hình ảnh 463">
            <a:extLst>
              <a:ext uri="{FF2B5EF4-FFF2-40B4-BE49-F238E27FC236}">
                <a16:creationId xmlns:a16="http://schemas.microsoft.com/office/drawing/2014/main" id="{2B13A2DB-8B03-F0C7-F2EB-ED86801A4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65" y="553893"/>
            <a:ext cx="2493480" cy="1201016"/>
          </a:xfrm>
          <a:prstGeom prst="rect">
            <a:avLst/>
          </a:prstGeom>
        </p:spPr>
      </p:pic>
      <p:grpSp>
        <p:nvGrpSpPr>
          <p:cNvPr id="468" name="Nhóm 467">
            <a:extLst>
              <a:ext uri="{FF2B5EF4-FFF2-40B4-BE49-F238E27FC236}">
                <a16:creationId xmlns:a16="http://schemas.microsoft.com/office/drawing/2014/main" id="{630F2BAC-8FEF-1FD2-37B1-D522F8F52ED5}"/>
              </a:ext>
            </a:extLst>
          </p:cNvPr>
          <p:cNvGrpSpPr/>
          <p:nvPr/>
        </p:nvGrpSpPr>
        <p:grpSpPr>
          <a:xfrm>
            <a:off x="5020199" y="1903263"/>
            <a:ext cx="791925" cy="1009802"/>
            <a:chOff x="5861343" y="1875501"/>
            <a:chExt cx="791925" cy="1009802"/>
          </a:xfrm>
        </p:grpSpPr>
        <p:sp>
          <p:nvSpPr>
            <p:cNvPr id="469" name="Hình chữ nhật: Góc Tròn 468">
              <a:extLst>
                <a:ext uri="{FF2B5EF4-FFF2-40B4-BE49-F238E27FC236}">
                  <a16:creationId xmlns:a16="http://schemas.microsoft.com/office/drawing/2014/main" id="{7F9D7762-1515-43AD-4236-87B3D195CD36}"/>
                </a:ext>
              </a:extLst>
            </p:cNvPr>
            <p:cNvSpPr/>
            <p:nvPr/>
          </p:nvSpPr>
          <p:spPr>
            <a:xfrm>
              <a:off x="5861343" y="1875501"/>
              <a:ext cx="791925" cy="1009802"/>
            </a:xfrm>
            <a:prstGeom prst="roundRect">
              <a:avLst/>
            </a:prstGeom>
            <a:solidFill>
              <a:srgbClr val="FDECDA"/>
            </a:solidFill>
            <a:ln w="19050">
              <a:solidFill>
                <a:srgbClr val="325B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0" name="Hộp Văn bản 469">
              <a:extLst>
                <a:ext uri="{FF2B5EF4-FFF2-40B4-BE49-F238E27FC236}">
                  <a16:creationId xmlns:a16="http://schemas.microsoft.com/office/drawing/2014/main" id="{509B5A14-98EA-E42F-C5BD-EEF22858A66B}"/>
                </a:ext>
              </a:extLst>
            </p:cNvPr>
            <p:cNvSpPr txBox="1"/>
            <p:nvPr/>
          </p:nvSpPr>
          <p:spPr>
            <a:xfrm>
              <a:off x="6045814" y="196490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rgbClr val="325B87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solidFill>
                  <a:srgbClr val="325B87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004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1546" y="3490096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47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00047 C 0.00026 -0.01227 -0.00039 -0.025 0.00078 -0.03703 C 0.00143 -0.0456 0.00404 -0.05324 0.00534 -0.06157 C 0.00599 -0.0662 0.00638 -0.07106 0.0069 -0.07592 C 0.00456 -0.0919 0.00443 -0.0956 8.33333E-7 -0.11157 C -0.00234 -0.11991 -0.00547 -0.12731 -0.00768 -0.13588 C -0.01003 -0.14467 -0.01172 -0.15393 -0.0138 -0.16319 C -0.01432 -0.16782 -0.01471 -0.17268 -0.01537 -0.17731 C -0.01576 -0.18125 -0.0168 -0.18495 -0.01693 -0.18866 C -0.01745 -0.20879 -0.01732 -0.22893 -0.01758 -0.24884 C -0.01784 -0.25926 -0.01784 -0.27754 -0.01992 -0.28912 C -0.0224 -0.30231 -0.02044 -0.29861 -0.02292 -0.3030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1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633" y="3549227"/>
            <a:ext cx="3061842" cy="2462785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7519" y="3293084"/>
            <a:ext cx="2513071" cy="2513071"/>
          </a:xfrm>
          <a:prstGeom prst="rect">
            <a:avLst/>
          </a:prstGeom>
        </p:spPr>
      </p:pic>
      <p:pic>
        <p:nvPicPr>
          <p:cNvPr id="2" name="Đồ họa 1">
            <a:extLst>
              <a:ext uri="{FF2B5EF4-FFF2-40B4-BE49-F238E27FC236}">
                <a16:creationId xmlns:a16="http://schemas.microsoft.com/office/drawing/2014/main" id="{68DFA58E-A29E-6FA8-ED13-7F7B69841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2323" y="3000589"/>
            <a:ext cx="2402917" cy="2790965"/>
          </a:xfrm>
          <a:prstGeom prst="rect">
            <a:avLst/>
          </a:prstGeom>
        </p:spPr>
      </p:pic>
      <p:pic>
        <p:nvPicPr>
          <p:cNvPr id="3" name="Đồ họa 2">
            <a:extLst>
              <a:ext uri="{FF2B5EF4-FFF2-40B4-BE49-F238E27FC236}">
                <a16:creationId xmlns:a16="http://schemas.microsoft.com/office/drawing/2014/main" id="{F6EC7B95-C386-E7B6-0079-40B2E0C1A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4617" y="3130545"/>
            <a:ext cx="2544241" cy="283703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8C321CE-0CD6-C578-634B-CC3D84D9942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434" y="568553"/>
            <a:ext cx="11339543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5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5808 -0.06759 C 0.19089 -0.08287 0.24037 -0.09097 0.29219 -0.09097 C 0.35117 -0.09097 0.39844 -0.08287 0.43125 -0.06759 L 0.58946 -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4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192F7F0F-F166-EAB6-F0A1-4A8E49617825}"/>
              </a:ext>
            </a:extLst>
          </p:cNvPr>
          <p:cNvGrpSpPr/>
          <p:nvPr/>
        </p:nvGrpSpPr>
        <p:grpSpPr>
          <a:xfrm>
            <a:off x="1261641" y="1035420"/>
            <a:ext cx="10239479" cy="4653537"/>
            <a:chOff x="1261641" y="1035420"/>
            <a:chExt cx="10239479" cy="4653537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F4A3F08C-95F3-57D6-C0ED-AB3231DB8F68}"/>
                </a:ext>
              </a:extLst>
            </p:cNvPr>
            <p:cNvSpPr/>
            <p:nvPr/>
          </p:nvSpPr>
          <p:spPr>
            <a:xfrm>
              <a:off x="1261641" y="1047509"/>
              <a:ext cx="4340506" cy="4641448"/>
            </a:xfrm>
            <a:prstGeom prst="roundRect">
              <a:avLst>
                <a:gd name="adj" fmla="val 6267"/>
              </a:avLst>
            </a:pr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Hình chữ nhật: Góc Tròn 3">
              <a:extLst>
                <a:ext uri="{FF2B5EF4-FFF2-40B4-BE49-F238E27FC236}">
                  <a16:creationId xmlns:a16="http://schemas.microsoft.com/office/drawing/2014/main" id="{E71B642D-C3A3-23F3-6EA5-8C9139F91872}"/>
                </a:ext>
              </a:extLst>
            </p:cNvPr>
            <p:cNvSpPr/>
            <p:nvPr/>
          </p:nvSpPr>
          <p:spPr>
            <a:xfrm>
              <a:off x="5974466" y="1035420"/>
              <a:ext cx="5526654" cy="4641448"/>
            </a:xfrm>
            <a:prstGeom prst="roundRect">
              <a:avLst>
                <a:gd name="adj" fmla="val 7334"/>
              </a:avLst>
            </a:pr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Hình chữ nhật: Góc Tròn 4">
              <a:extLst>
                <a:ext uri="{FF2B5EF4-FFF2-40B4-BE49-F238E27FC236}">
                  <a16:creationId xmlns:a16="http://schemas.microsoft.com/office/drawing/2014/main" id="{39FD1A99-3A8D-CFB1-2884-26A1E73422C3}"/>
                </a:ext>
              </a:extLst>
            </p:cNvPr>
            <p:cNvSpPr/>
            <p:nvPr/>
          </p:nvSpPr>
          <p:spPr>
            <a:xfrm>
              <a:off x="5316445" y="1435261"/>
              <a:ext cx="995423" cy="138896"/>
            </a:xfrm>
            <a:prstGeom prst="roundRect">
              <a:avLst>
                <a:gd name="adj" fmla="val 50000"/>
              </a:avLst>
            </a:prstGeom>
            <a:solidFill>
              <a:srgbClr val="51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15F8D6AE-3F5C-45F0-6C8A-7B145C0D61E3}"/>
                </a:ext>
              </a:extLst>
            </p:cNvPr>
            <p:cNvSpPr/>
            <p:nvPr/>
          </p:nvSpPr>
          <p:spPr>
            <a:xfrm>
              <a:off x="5301205" y="2095018"/>
              <a:ext cx="995423" cy="138896"/>
            </a:xfrm>
            <a:prstGeom prst="roundRect">
              <a:avLst>
                <a:gd name="adj" fmla="val 50000"/>
              </a:avLst>
            </a:prstGeom>
            <a:solidFill>
              <a:srgbClr val="51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5D3AE774-9CB3-3B37-A0ED-DFB790F6A0BB}"/>
                </a:ext>
              </a:extLst>
            </p:cNvPr>
            <p:cNvSpPr/>
            <p:nvPr/>
          </p:nvSpPr>
          <p:spPr>
            <a:xfrm>
              <a:off x="5301205" y="2754775"/>
              <a:ext cx="995423" cy="138896"/>
            </a:xfrm>
            <a:prstGeom prst="roundRect">
              <a:avLst>
                <a:gd name="adj" fmla="val 50000"/>
              </a:avLst>
            </a:prstGeom>
            <a:solidFill>
              <a:srgbClr val="51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Hình chữ nhật: Góc Tròn 7">
              <a:extLst>
                <a:ext uri="{FF2B5EF4-FFF2-40B4-BE49-F238E27FC236}">
                  <a16:creationId xmlns:a16="http://schemas.microsoft.com/office/drawing/2014/main" id="{CD7B70E0-0286-8712-D3A7-B0D9481D38E6}"/>
                </a:ext>
              </a:extLst>
            </p:cNvPr>
            <p:cNvSpPr/>
            <p:nvPr/>
          </p:nvSpPr>
          <p:spPr>
            <a:xfrm>
              <a:off x="5301205" y="3414532"/>
              <a:ext cx="995423" cy="138896"/>
            </a:xfrm>
            <a:prstGeom prst="roundRect">
              <a:avLst>
                <a:gd name="adj" fmla="val 50000"/>
              </a:avLst>
            </a:prstGeom>
            <a:solidFill>
              <a:srgbClr val="51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Hình chữ nhật: Góc Tròn 8">
              <a:extLst>
                <a:ext uri="{FF2B5EF4-FFF2-40B4-BE49-F238E27FC236}">
                  <a16:creationId xmlns:a16="http://schemas.microsoft.com/office/drawing/2014/main" id="{B65A420A-D6BB-0999-3285-F1F252D7C5F5}"/>
                </a:ext>
              </a:extLst>
            </p:cNvPr>
            <p:cNvSpPr/>
            <p:nvPr/>
          </p:nvSpPr>
          <p:spPr>
            <a:xfrm>
              <a:off x="5301205" y="4074289"/>
              <a:ext cx="995423" cy="138896"/>
            </a:xfrm>
            <a:prstGeom prst="roundRect">
              <a:avLst>
                <a:gd name="adj" fmla="val 50000"/>
              </a:avLst>
            </a:prstGeom>
            <a:solidFill>
              <a:srgbClr val="51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ình chữ nhật: Góc Tròn 9">
              <a:extLst>
                <a:ext uri="{FF2B5EF4-FFF2-40B4-BE49-F238E27FC236}">
                  <a16:creationId xmlns:a16="http://schemas.microsoft.com/office/drawing/2014/main" id="{0051FB50-4599-2221-BB5D-902C0C6F20F9}"/>
                </a:ext>
              </a:extLst>
            </p:cNvPr>
            <p:cNvSpPr/>
            <p:nvPr/>
          </p:nvSpPr>
          <p:spPr>
            <a:xfrm>
              <a:off x="5301205" y="4734046"/>
              <a:ext cx="995423" cy="138896"/>
            </a:xfrm>
            <a:prstGeom prst="roundRect">
              <a:avLst>
                <a:gd name="adj" fmla="val 50000"/>
              </a:avLst>
            </a:prstGeom>
            <a:solidFill>
              <a:srgbClr val="51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id="{E9C3BEA3-083E-5096-6DE0-6C9FC9146D6B}"/>
                </a:ext>
              </a:extLst>
            </p:cNvPr>
            <p:cNvSpPr/>
            <p:nvPr/>
          </p:nvSpPr>
          <p:spPr>
            <a:xfrm>
              <a:off x="5301205" y="5393801"/>
              <a:ext cx="995423" cy="138896"/>
            </a:xfrm>
            <a:prstGeom prst="roundRect">
              <a:avLst>
                <a:gd name="adj" fmla="val 50000"/>
              </a:avLst>
            </a:prstGeom>
            <a:solidFill>
              <a:srgbClr val="515F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文本框 18">
            <a:extLst>
              <a:ext uri="{FF2B5EF4-FFF2-40B4-BE49-F238E27FC236}">
                <a16:creationId xmlns:a16="http://schemas.microsoft.com/office/drawing/2014/main" id="{91E619E5-C3D9-2991-BE2B-1013D20C4413}"/>
              </a:ext>
            </a:extLst>
          </p:cNvPr>
          <p:cNvSpPr txBox="1"/>
          <p:nvPr/>
        </p:nvSpPr>
        <p:spPr>
          <a:xfrm>
            <a:off x="5974466" y="1757818"/>
            <a:ext cx="56282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54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Ôn</a:t>
            </a:r>
            <a:r>
              <a:rPr lang="en-US" altLang="zh-CN" sz="54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54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tập</a:t>
            </a:r>
            <a:r>
              <a:rPr lang="en-US" altLang="zh-CN" sz="54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54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nội</a:t>
            </a:r>
            <a:r>
              <a:rPr lang="en-US" altLang="zh-CN" sz="54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dung </a:t>
            </a:r>
            <a:r>
              <a:rPr lang="en-US" altLang="zh-CN" sz="54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đã</a:t>
            </a:r>
            <a:r>
              <a:rPr lang="en-US" altLang="zh-CN" sz="54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54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học</a:t>
            </a:r>
            <a:endParaRPr lang="zh-CN" altLang="en-US" sz="5400" b="1" dirty="0">
              <a:ln w="19050">
                <a:solidFill>
                  <a:srgbClr val="FFD279"/>
                </a:solidFill>
              </a:ln>
              <a:solidFill>
                <a:srgbClr val="325B87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25400" dir="2700000" algn="tl">
                  <a:srgbClr val="1A7DF1">
                    <a:alpha val="43137"/>
                  </a:srgbClr>
                </a:outerShdw>
              </a:effectLst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+mn-ea"/>
            </a:endParaRPr>
          </a:p>
        </p:txBody>
      </p:sp>
      <p:grpSp>
        <p:nvGrpSpPr>
          <p:cNvPr id="14" name="Đồ họa 6">
            <a:extLst>
              <a:ext uri="{FF2B5EF4-FFF2-40B4-BE49-F238E27FC236}">
                <a16:creationId xmlns:a16="http://schemas.microsoft.com/office/drawing/2014/main" id="{AC52FE0E-1260-5717-0ECA-47A6220E6843}"/>
              </a:ext>
            </a:extLst>
          </p:cNvPr>
          <p:cNvGrpSpPr/>
          <p:nvPr/>
        </p:nvGrpSpPr>
        <p:grpSpPr>
          <a:xfrm>
            <a:off x="10056644" y="2840590"/>
            <a:ext cx="559096" cy="515554"/>
            <a:chOff x="2734916" y="2522286"/>
            <a:chExt cx="878095" cy="809710"/>
          </a:xfrm>
        </p:grpSpPr>
        <p:grpSp>
          <p:nvGrpSpPr>
            <p:cNvPr id="15" name="Đồ họa 6">
              <a:extLst>
                <a:ext uri="{FF2B5EF4-FFF2-40B4-BE49-F238E27FC236}">
                  <a16:creationId xmlns:a16="http://schemas.microsoft.com/office/drawing/2014/main" id="{E62FA9F6-84B7-C194-DFAB-1276B7A81C0E}"/>
                </a:ext>
              </a:extLst>
            </p:cNvPr>
            <p:cNvGrpSpPr/>
            <p:nvPr/>
          </p:nvGrpSpPr>
          <p:grpSpPr>
            <a:xfrm>
              <a:off x="2734916" y="2660036"/>
              <a:ext cx="741045" cy="671960"/>
              <a:chOff x="2734916" y="2660036"/>
              <a:chExt cx="741045" cy="671960"/>
            </a:xfrm>
            <a:noFill/>
          </p:grpSpPr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2185A1C9-4D59-D5C1-3631-71F52C226EC8}"/>
                  </a:ext>
                </a:extLst>
              </p:cNvPr>
              <p:cNvSpPr/>
              <p:nvPr/>
            </p:nvSpPr>
            <p:spPr>
              <a:xfrm>
                <a:off x="2734916" y="2660036"/>
                <a:ext cx="741045" cy="671960"/>
              </a:xfrm>
              <a:custGeom>
                <a:avLst/>
                <a:gdLst>
                  <a:gd name="connsiteX0" fmla="*/ 0 w 741045"/>
                  <a:gd name="connsiteY0" fmla="*/ 335652 h 671960"/>
                  <a:gd name="connsiteX1" fmla="*/ 24765 w 741045"/>
                  <a:gd name="connsiteY1" fmla="*/ 213732 h 671960"/>
                  <a:gd name="connsiteX2" fmla="*/ 220028 w 741045"/>
                  <a:gd name="connsiteY2" fmla="*/ 27042 h 671960"/>
                  <a:gd name="connsiteX3" fmla="*/ 447675 w 741045"/>
                  <a:gd name="connsiteY3" fmla="*/ 7992 h 671960"/>
                  <a:gd name="connsiteX4" fmla="*/ 624840 w 741045"/>
                  <a:gd name="connsiteY4" fmla="*/ 90859 h 671960"/>
                  <a:gd name="connsiteX5" fmla="*/ 741045 w 741045"/>
                  <a:gd name="connsiteY5" fmla="*/ 322317 h 671960"/>
                  <a:gd name="connsiteX6" fmla="*/ 741045 w 741045"/>
                  <a:gd name="connsiteY6" fmla="*/ 333747 h 671960"/>
                  <a:gd name="connsiteX7" fmla="*/ 642938 w 741045"/>
                  <a:gd name="connsiteY7" fmla="*/ 558537 h 671960"/>
                  <a:gd name="connsiteX8" fmla="*/ 396240 w 741045"/>
                  <a:gd name="connsiteY8" fmla="*/ 670932 h 671960"/>
                  <a:gd name="connsiteX9" fmla="*/ 61913 w 741045"/>
                  <a:gd name="connsiteY9" fmla="*/ 522342 h 671960"/>
                  <a:gd name="connsiteX10" fmla="*/ 0 w 741045"/>
                  <a:gd name="connsiteY10" fmla="*/ 335652 h 671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41045" h="671960">
                    <a:moveTo>
                      <a:pt x="0" y="335652"/>
                    </a:moveTo>
                    <a:cubicBezTo>
                      <a:pt x="0" y="293742"/>
                      <a:pt x="8573" y="252784"/>
                      <a:pt x="24765" y="213732"/>
                    </a:cubicBezTo>
                    <a:cubicBezTo>
                      <a:pt x="60008" y="129912"/>
                      <a:pt x="131445" y="62284"/>
                      <a:pt x="220028" y="27042"/>
                    </a:cubicBezTo>
                    <a:cubicBezTo>
                      <a:pt x="290513" y="-581"/>
                      <a:pt x="369570" y="-7248"/>
                      <a:pt x="447675" y="7992"/>
                    </a:cubicBezTo>
                    <a:cubicBezTo>
                      <a:pt x="515303" y="21327"/>
                      <a:pt x="576263" y="49902"/>
                      <a:pt x="624840" y="90859"/>
                    </a:cubicBezTo>
                    <a:cubicBezTo>
                      <a:pt x="695325" y="149914"/>
                      <a:pt x="738188" y="234687"/>
                      <a:pt x="741045" y="322317"/>
                    </a:cubicBezTo>
                    <a:lnTo>
                      <a:pt x="741045" y="333747"/>
                    </a:lnTo>
                    <a:cubicBezTo>
                      <a:pt x="741045" y="443284"/>
                      <a:pt x="680085" y="522342"/>
                      <a:pt x="642938" y="558537"/>
                    </a:cubicBezTo>
                    <a:cubicBezTo>
                      <a:pt x="579120" y="624259"/>
                      <a:pt x="490538" y="663312"/>
                      <a:pt x="396240" y="670932"/>
                    </a:cubicBezTo>
                    <a:cubicBezTo>
                      <a:pt x="263843" y="680457"/>
                      <a:pt x="135255" y="623307"/>
                      <a:pt x="61913" y="522342"/>
                    </a:cubicBezTo>
                    <a:cubicBezTo>
                      <a:pt x="21908" y="468049"/>
                      <a:pt x="0" y="403279"/>
                      <a:pt x="0" y="335652"/>
                    </a:cubicBezTo>
                    <a:close/>
                  </a:path>
                </a:pathLst>
              </a:custGeom>
              <a:noFill/>
              <a:ln w="57150" cap="flat">
                <a:solidFill>
                  <a:srgbClr val="7AB6F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672798C1-DB0B-6288-1469-BC0EC9DC0980}"/>
                  </a:ext>
                </a:extLst>
              </p:cNvPr>
              <p:cNvSpPr/>
              <p:nvPr/>
            </p:nvSpPr>
            <p:spPr>
              <a:xfrm>
                <a:off x="2897794" y="2808317"/>
                <a:ext cx="417195" cy="377568"/>
              </a:xfrm>
              <a:custGeom>
                <a:avLst/>
                <a:gdLst>
                  <a:gd name="connsiteX0" fmla="*/ 0 w 417195"/>
                  <a:gd name="connsiteY0" fmla="*/ 187371 h 377568"/>
                  <a:gd name="connsiteX1" fmla="*/ 14288 w 417195"/>
                  <a:gd name="connsiteY1" fmla="*/ 118791 h 377568"/>
                  <a:gd name="connsiteX2" fmla="*/ 121920 w 417195"/>
                  <a:gd name="connsiteY2" fmla="*/ 14969 h 377568"/>
                  <a:gd name="connsiteX3" fmla="*/ 250508 w 417195"/>
                  <a:gd name="connsiteY3" fmla="*/ 4491 h 377568"/>
                  <a:gd name="connsiteX4" fmla="*/ 352425 w 417195"/>
                  <a:gd name="connsiteY4" fmla="*/ 52116 h 377568"/>
                  <a:gd name="connsiteX5" fmla="*/ 417195 w 417195"/>
                  <a:gd name="connsiteY5" fmla="*/ 180704 h 377568"/>
                  <a:gd name="connsiteX6" fmla="*/ 417195 w 417195"/>
                  <a:gd name="connsiteY6" fmla="*/ 187371 h 377568"/>
                  <a:gd name="connsiteX7" fmla="*/ 360998 w 417195"/>
                  <a:gd name="connsiteY7" fmla="*/ 314054 h 377568"/>
                  <a:gd name="connsiteX8" fmla="*/ 221933 w 417195"/>
                  <a:gd name="connsiteY8" fmla="*/ 376919 h 377568"/>
                  <a:gd name="connsiteX9" fmla="*/ 35242 w 417195"/>
                  <a:gd name="connsiteY9" fmla="*/ 294051 h 377568"/>
                  <a:gd name="connsiteX10" fmla="*/ 0 w 417195"/>
                  <a:gd name="connsiteY10" fmla="*/ 187371 h 377568"/>
                  <a:gd name="connsiteX11" fmla="*/ 0 w 417195"/>
                  <a:gd name="connsiteY11" fmla="*/ 187371 h 377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7195" h="377568">
                    <a:moveTo>
                      <a:pt x="0" y="187371"/>
                    </a:moveTo>
                    <a:cubicBezTo>
                      <a:pt x="0" y="163559"/>
                      <a:pt x="4763" y="140699"/>
                      <a:pt x="14288" y="118791"/>
                    </a:cubicBezTo>
                    <a:cubicBezTo>
                      <a:pt x="34290" y="72119"/>
                      <a:pt x="73342" y="34019"/>
                      <a:pt x="121920" y="14969"/>
                    </a:cubicBezTo>
                    <a:cubicBezTo>
                      <a:pt x="160973" y="-271"/>
                      <a:pt x="205740" y="-4081"/>
                      <a:pt x="250508" y="4491"/>
                    </a:cubicBezTo>
                    <a:cubicBezTo>
                      <a:pt x="289560" y="12111"/>
                      <a:pt x="324803" y="28304"/>
                      <a:pt x="352425" y="52116"/>
                    </a:cubicBezTo>
                    <a:cubicBezTo>
                      <a:pt x="391478" y="84501"/>
                      <a:pt x="415290" y="131174"/>
                      <a:pt x="417195" y="180704"/>
                    </a:cubicBezTo>
                    <a:lnTo>
                      <a:pt x="417195" y="187371"/>
                    </a:lnTo>
                    <a:cubicBezTo>
                      <a:pt x="417195" y="247379"/>
                      <a:pt x="381953" y="292146"/>
                      <a:pt x="360998" y="314054"/>
                    </a:cubicBezTo>
                    <a:cubicBezTo>
                      <a:pt x="324803" y="351201"/>
                      <a:pt x="275273" y="373109"/>
                      <a:pt x="221933" y="376919"/>
                    </a:cubicBezTo>
                    <a:cubicBezTo>
                      <a:pt x="147637" y="382634"/>
                      <a:pt x="76200" y="350249"/>
                      <a:pt x="35242" y="294051"/>
                    </a:cubicBezTo>
                    <a:cubicBezTo>
                      <a:pt x="11430" y="262619"/>
                      <a:pt x="0" y="225471"/>
                      <a:pt x="0" y="187371"/>
                    </a:cubicBezTo>
                    <a:lnTo>
                      <a:pt x="0" y="187371"/>
                    </a:lnTo>
                    <a:close/>
                  </a:path>
                </a:pathLst>
              </a:custGeom>
              <a:noFill/>
              <a:ln w="57150" cap="flat">
                <a:solidFill>
                  <a:srgbClr val="7AB6F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751503A8-F7D2-D0AC-E6C3-27C3FE177579}"/>
                  </a:ext>
                </a:extLst>
              </p:cNvPr>
              <p:cNvSpPr/>
              <p:nvPr/>
            </p:nvSpPr>
            <p:spPr>
              <a:xfrm>
                <a:off x="3059309" y="2956260"/>
                <a:ext cx="91922" cy="79724"/>
              </a:xfrm>
              <a:custGeom>
                <a:avLst/>
                <a:gdLst>
                  <a:gd name="connsiteX0" fmla="*/ 79467 w 91922"/>
                  <a:gd name="connsiteY0" fmla="*/ 12758 h 79724"/>
                  <a:gd name="connsiteX1" fmla="*/ 53749 w 91922"/>
                  <a:gd name="connsiteY1" fmla="*/ 1328 h 79724"/>
                  <a:gd name="connsiteX2" fmla="*/ 24222 w 91922"/>
                  <a:gd name="connsiteY2" fmla="*/ 2280 h 79724"/>
                  <a:gd name="connsiteX3" fmla="*/ 3267 w 91922"/>
                  <a:gd name="connsiteY3" fmla="*/ 23235 h 79724"/>
                  <a:gd name="connsiteX4" fmla="*/ 8029 w 91922"/>
                  <a:gd name="connsiteY4" fmla="*/ 62288 h 79724"/>
                  <a:gd name="connsiteX5" fmla="*/ 47082 w 91922"/>
                  <a:gd name="connsiteY5" fmla="*/ 79433 h 79724"/>
                  <a:gd name="connsiteX6" fmla="*/ 77562 w 91922"/>
                  <a:gd name="connsiteY6" fmla="*/ 65145 h 79724"/>
                  <a:gd name="connsiteX7" fmla="*/ 91849 w 91922"/>
                  <a:gd name="connsiteY7" fmla="*/ 37523 h 79724"/>
                  <a:gd name="connsiteX8" fmla="*/ 79467 w 91922"/>
                  <a:gd name="connsiteY8" fmla="*/ 12758 h 7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922" h="79724">
                    <a:moveTo>
                      <a:pt x="79467" y="12758"/>
                    </a:moveTo>
                    <a:cubicBezTo>
                      <a:pt x="71847" y="7043"/>
                      <a:pt x="63274" y="3233"/>
                      <a:pt x="53749" y="1328"/>
                    </a:cubicBezTo>
                    <a:cubicBezTo>
                      <a:pt x="44224" y="-577"/>
                      <a:pt x="33747" y="-577"/>
                      <a:pt x="24222" y="2280"/>
                    </a:cubicBezTo>
                    <a:cubicBezTo>
                      <a:pt x="14697" y="6090"/>
                      <a:pt x="7077" y="13710"/>
                      <a:pt x="3267" y="23235"/>
                    </a:cubicBezTo>
                    <a:cubicBezTo>
                      <a:pt x="-2448" y="35618"/>
                      <a:pt x="-543" y="50858"/>
                      <a:pt x="8029" y="62288"/>
                    </a:cubicBezTo>
                    <a:cubicBezTo>
                      <a:pt x="16602" y="73718"/>
                      <a:pt x="31842" y="81338"/>
                      <a:pt x="47082" y="79433"/>
                    </a:cubicBezTo>
                    <a:cubicBezTo>
                      <a:pt x="58512" y="78480"/>
                      <a:pt x="69942" y="72765"/>
                      <a:pt x="77562" y="65145"/>
                    </a:cubicBezTo>
                    <a:cubicBezTo>
                      <a:pt x="84229" y="58478"/>
                      <a:pt x="92802" y="46095"/>
                      <a:pt x="91849" y="37523"/>
                    </a:cubicBezTo>
                    <a:cubicBezTo>
                      <a:pt x="91849" y="28950"/>
                      <a:pt x="87087" y="19425"/>
                      <a:pt x="79467" y="12758"/>
                    </a:cubicBezTo>
                    <a:close/>
                  </a:path>
                </a:pathLst>
              </a:custGeom>
              <a:noFill/>
              <a:ln w="85725" cap="flat">
                <a:solidFill>
                  <a:srgbClr val="7AB6F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9600C41-8363-416F-D1DF-399EB4236526}"/>
                </a:ext>
              </a:extLst>
            </p:cNvPr>
            <p:cNvSpPr/>
            <p:nvPr/>
          </p:nvSpPr>
          <p:spPr>
            <a:xfrm>
              <a:off x="3081403" y="2724120"/>
              <a:ext cx="307033" cy="300315"/>
            </a:xfrm>
            <a:custGeom>
              <a:avLst/>
              <a:gdLst>
                <a:gd name="connsiteX0" fmla="*/ 48800 w 307033"/>
                <a:gd name="connsiteY0" fmla="*/ 292523 h 300315"/>
                <a:gd name="connsiteX1" fmla="*/ 298355 w 307033"/>
                <a:gd name="connsiteY1" fmla="*/ 48683 h 300315"/>
                <a:gd name="connsiteX2" fmla="*/ 258350 w 307033"/>
                <a:gd name="connsiteY2" fmla="*/ 8678 h 300315"/>
                <a:gd name="connsiteX3" fmla="*/ 8795 w 307033"/>
                <a:gd name="connsiteY3" fmla="*/ 252518 h 300315"/>
                <a:gd name="connsiteX4" fmla="*/ 48800 w 307033"/>
                <a:gd name="connsiteY4" fmla="*/ 292523 h 300315"/>
                <a:gd name="connsiteX5" fmla="*/ 48800 w 307033"/>
                <a:gd name="connsiteY5" fmla="*/ 292523 h 30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033" h="300315">
                  <a:moveTo>
                    <a:pt x="48800" y="292523"/>
                  </a:moveTo>
                  <a:cubicBezTo>
                    <a:pt x="133573" y="212513"/>
                    <a:pt x="215488" y="129646"/>
                    <a:pt x="298355" y="48683"/>
                  </a:cubicBezTo>
                  <a:cubicBezTo>
                    <a:pt x="325025" y="22966"/>
                    <a:pt x="284068" y="-17992"/>
                    <a:pt x="258350" y="8678"/>
                  </a:cubicBezTo>
                  <a:cubicBezTo>
                    <a:pt x="175483" y="90593"/>
                    <a:pt x="93568" y="172508"/>
                    <a:pt x="8795" y="252518"/>
                  </a:cubicBezTo>
                  <a:cubicBezTo>
                    <a:pt x="-17875" y="277283"/>
                    <a:pt x="22130" y="317288"/>
                    <a:pt x="48800" y="292523"/>
                  </a:cubicBezTo>
                  <a:lnTo>
                    <a:pt x="48800" y="292523"/>
                  </a:lnTo>
                  <a:close/>
                </a:path>
              </a:pathLst>
            </a:custGeom>
            <a:solidFill>
              <a:srgbClr val="2374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FB1329-E2F5-D7AD-BF7C-EBD8BE7BCD82}"/>
                </a:ext>
              </a:extLst>
            </p:cNvPr>
            <p:cNvSpPr/>
            <p:nvPr/>
          </p:nvSpPr>
          <p:spPr>
            <a:xfrm>
              <a:off x="3339862" y="2588421"/>
              <a:ext cx="103605" cy="178945"/>
            </a:xfrm>
            <a:custGeom>
              <a:avLst/>
              <a:gdLst>
                <a:gd name="connsiteX0" fmla="*/ 57041 w 103605"/>
                <a:gd name="connsiteY0" fmla="*/ 159617 h 178945"/>
                <a:gd name="connsiteX1" fmla="*/ 101809 w 103605"/>
                <a:gd name="connsiteY1" fmla="*/ 34839 h 178945"/>
                <a:gd name="connsiteX2" fmla="*/ 46564 w 103605"/>
                <a:gd name="connsiteY2" fmla="*/ 19599 h 178945"/>
                <a:gd name="connsiteX3" fmla="*/ 1796 w 103605"/>
                <a:gd name="connsiteY3" fmla="*/ 144377 h 178945"/>
                <a:gd name="connsiteX4" fmla="*/ 57041 w 103605"/>
                <a:gd name="connsiteY4" fmla="*/ 159617 h 178945"/>
                <a:gd name="connsiteX5" fmla="*/ 57041 w 103605"/>
                <a:gd name="connsiteY5" fmla="*/ 159617 h 17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05" h="178945">
                  <a:moveTo>
                    <a:pt x="57041" y="159617"/>
                  </a:moveTo>
                  <a:cubicBezTo>
                    <a:pt x="72281" y="117707"/>
                    <a:pt x="86569" y="75797"/>
                    <a:pt x="101809" y="34839"/>
                  </a:cubicBezTo>
                  <a:cubicBezTo>
                    <a:pt x="114191" y="-403"/>
                    <a:pt x="58946" y="-14691"/>
                    <a:pt x="46564" y="19599"/>
                  </a:cubicBezTo>
                  <a:cubicBezTo>
                    <a:pt x="31324" y="61509"/>
                    <a:pt x="17036" y="103419"/>
                    <a:pt x="1796" y="144377"/>
                  </a:cubicBezTo>
                  <a:cubicBezTo>
                    <a:pt x="-10586" y="178667"/>
                    <a:pt x="44659" y="193907"/>
                    <a:pt x="57041" y="159617"/>
                  </a:cubicBezTo>
                  <a:lnTo>
                    <a:pt x="57041" y="159617"/>
                  </a:lnTo>
                  <a:close/>
                </a:path>
              </a:pathLst>
            </a:custGeom>
            <a:solidFill>
              <a:srgbClr val="2374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016B2329-B1C0-36C3-9B26-518EF2115FA8}"/>
                </a:ext>
              </a:extLst>
            </p:cNvPr>
            <p:cNvSpPr/>
            <p:nvPr/>
          </p:nvSpPr>
          <p:spPr>
            <a:xfrm>
              <a:off x="3343555" y="2672635"/>
              <a:ext cx="207519" cy="105830"/>
            </a:xfrm>
            <a:custGeom>
              <a:avLst/>
              <a:gdLst>
                <a:gd name="connsiteX0" fmla="*/ 35251 w 207519"/>
                <a:gd name="connsiteY0" fmla="*/ 104930 h 105830"/>
                <a:gd name="connsiteX1" fmla="*/ 188604 w 207519"/>
                <a:gd name="connsiteY1" fmla="*/ 57305 h 105830"/>
                <a:gd name="connsiteX2" fmla="*/ 173364 w 207519"/>
                <a:gd name="connsiteY2" fmla="*/ 2060 h 105830"/>
                <a:gd name="connsiteX3" fmla="*/ 20011 w 207519"/>
                <a:gd name="connsiteY3" fmla="*/ 49685 h 105830"/>
                <a:gd name="connsiteX4" fmla="*/ 35251 w 207519"/>
                <a:gd name="connsiteY4" fmla="*/ 104930 h 105830"/>
                <a:gd name="connsiteX5" fmla="*/ 35251 w 207519"/>
                <a:gd name="connsiteY5" fmla="*/ 104930 h 10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519" h="105830">
                  <a:moveTo>
                    <a:pt x="35251" y="104930"/>
                  </a:moveTo>
                  <a:cubicBezTo>
                    <a:pt x="87639" y="93500"/>
                    <a:pt x="139074" y="77308"/>
                    <a:pt x="188604" y="57305"/>
                  </a:cubicBezTo>
                  <a:cubicBezTo>
                    <a:pt x="221941" y="43970"/>
                    <a:pt x="207654" y="-11275"/>
                    <a:pt x="173364" y="2060"/>
                  </a:cubicBezTo>
                  <a:cubicBezTo>
                    <a:pt x="123834" y="22063"/>
                    <a:pt x="72399" y="38255"/>
                    <a:pt x="20011" y="49685"/>
                  </a:cubicBezTo>
                  <a:cubicBezTo>
                    <a:pt x="-15231" y="58258"/>
                    <a:pt x="9" y="113503"/>
                    <a:pt x="35251" y="104930"/>
                  </a:cubicBezTo>
                  <a:lnTo>
                    <a:pt x="35251" y="104930"/>
                  </a:lnTo>
                  <a:close/>
                </a:path>
              </a:pathLst>
            </a:custGeom>
            <a:solidFill>
              <a:srgbClr val="2374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09CC3FE-43F4-C867-70C5-0A7955DEC6F6}"/>
                </a:ext>
              </a:extLst>
            </p:cNvPr>
            <p:cNvSpPr/>
            <p:nvPr/>
          </p:nvSpPr>
          <p:spPr>
            <a:xfrm>
              <a:off x="3433688" y="2522286"/>
              <a:ext cx="97160" cy="160307"/>
            </a:xfrm>
            <a:custGeom>
              <a:avLst/>
              <a:gdLst>
                <a:gd name="connsiteX0" fmla="*/ 56560 w 97160"/>
                <a:gd name="connsiteY0" fmla="*/ 140979 h 160307"/>
                <a:gd name="connsiteX1" fmla="*/ 95613 w 97160"/>
                <a:gd name="connsiteY1" fmla="*/ 35252 h 160307"/>
                <a:gd name="connsiteX2" fmla="*/ 40368 w 97160"/>
                <a:gd name="connsiteY2" fmla="*/ 20012 h 160307"/>
                <a:gd name="connsiteX3" fmla="*/ 1315 w 97160"/>
                <a:gd name="connsiteY3" fmla="*/ 125739 h 160307"/>
                <a:gd name="connsiteX4" fmla="*/ 56560 w 97160"/>
                <a:gd name="connsiteY4" fmla="*/ 140979 h 160307"/>
                <a:gd name="connsiteX5" fmla="*/ 56560 w 97160"/>
                <a:gd name="connsiteY5" fmla="*/ 140979 h 16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7160" h="160307">
                  <a:moveTo>
                    <a:pt x="56560" y="140979"/>
                  </a:moveTo>
                  <a:cubicBezTo>
                    <a:pt x="67990" y="104784"/>
                    <a:pt x="84183" y="70494"/>
                    <a:pt x="95613" y="35252"/>
                  </a:cubicBezTo>
                  <a:cubicBezTo>
                    <a:pt x="107043" y="9"/>
                    <a:pt x="51798" y="-15231"/>
                    <a:pt x="40368" y="20012"/>
                  </a:cubicBezTo>
                  <a:cubicBezTo>
                    <a:pt x="29890" y="55254"/>
                    <a:pt x="12745" y="89544"/>
                    <a:pt x="1315" y="125739"/>
                  </a:cubicBezTo>
                  <a:cubicBezTo>
                    <a:pt x="-9162" y="160029"/>
                    <a:pt x="46083" y="175269"/>
                    <a:pt x="56560" y="140979"/>
                  </a:cubicBezTo>
                  <a:lnTo>
                    <a:pt x="56560" y="140979"/>
                  </a:lnTo>
                  <a:close/>
                </a:path>
              </a:pathLst>
            </a:custGeom>
            <a:solidFill>
              <a:srgbClr val="2374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7CBD1A-DECB-3367-BAF4-8CAFF2392E0A}"/>
                </a:ext>
              </a:extLst>
            </p:cNvPr>
            <p:cNvSpPr/>
            <p:nvPr/>
          </p:nvSpPr>
          <p:spPr>
            <a:xfrm>
              <a:off x="3445590" y="2588493"/>
              <a:ext cx="167421" cy="94731"/>
            </a:xfrm>
            <a:custGeom>
              <a:avLst/>
              <a:gdLst>
                <a:gd name="connsiteX0" fmla="*/ 36086 w 167421"/>
                <a:gd name="connsiteY0" fmla="*/ 92870 h 94731"/>
                <a:gd name="connsiteX1" fmla="*/ 146576 w 167421"/>
                <a:gd name="connsiteY1" fmla="*/ 56675 h 94731"/>
                <a:gd name="connsiteX2" fmla="*/ 166578 w 167421"/>
                <a:gd name="connsiteY2" fmla="*/ 21432 h 94731"/>
                <a:gd name="connsiteX3" fmla="*/ 131336 w 167421"/>
                <a:gd name="connsiteY3" fmla="*/ 1430 h 94731"/>
                <a:gd name="connsiteX4" fmla="*/ 20846 w 167421"/>
                <a:gd name="connsiteY4" fmla="*/ 38577 h 94731"/>
                <a:gd name="connsiteX5" fmla="*/ 843 w 167421"/>
                <a:gd name="connsiteY5" fmla="*/ 73820 h 94731"/>
                <a:gd name="connsiteX6" fmla="*/ 36086 w 167421"/>
                <a:gd name="connsiteY6" fmla="*/ 92870 h 94731"/>
                <a:gd name="connsiteX7" fmla="*/ 36086 w 167421"/>
                <a:gd name="connsiteY7" fmla="*/ 92870 h 9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421" h="94731">
                  <a:moveTo>
                    <a:pt x="36086" y="92870"/>
                  </a:moveTo>
                  <a:cubicBezTo>
                    <a:pt x="72281" y="77630"/>
                    <a:pt x="110381" y="71915"/>
                    <a:pt x="146576" y="56675"/>
                  </a:cubicBezTo>
                  <a:cubicBezTo>
                    <a:pt x="160863" y="50960"/>
                    <a:pt x="170388" y="37625"/>
                    <a:pt x="166578" y="21432"/>
                  </a:cubicBezTo>
                  <a:cubicBezTo>
                    <a:pt x="162768" y="8097"/>
                    <a:pt x="145623" y="-4285"/>
                    <a:pt x="131336" y="1430"/>
                  </a:cubicBezTo>
                  <a:cubicBezTo>
                    <a:pt x="95141" y="17622"/>
                    <a:pt x="56088" y="23337"/>
                    <a:pt x="20846" y="38577"/>
                  </a:cubicBezTo>
                  <a:cubicBezTo>
                    <a:pt x="6558" y="44292"/>
                    <a:pt x="-2967" y="57627"/>
                    <a:pt x="843" y="73820"/>
                  </a:cubicBezTo>
                  <a:cubicBezTo>
                    <a:pt x="3701" y="87155"/>
                    <a:pt x="21798" y="99537"/>
                    <a:pt x="36086" y="92870"/>
                  </a:cubicBezTo>
                  <a:lnTo>
                    <a:pt x="36086" y="92870"/>
                  </a:lnTo>
                  <a:close/>
                </a:path>
              </a:pathLst>
            </a:custGeom>
            <a:solidFill>
              <a:srgbClr val="2374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sp>
        <p:nvSpPr>
          <p:cNvPr id="34" name="文本框 18">
            <a:extLst>
              <a:ext uri="{FF2B5EF4-FFF2-40B4-BE49-F238E27FC236}">
                <a16:creationId xmlns:a16="http://schemas.microsoft.com/office/drawing/2014/main" id="{D5BDD8F5-823E-43BD-51BD-1EC5EE7E954A}"/>
              </a:ext>
            </a:extLst>
          </p:cNvPr>
          <p:cNvSpPr txBox="1"/>
          <p:nvPr/>
        </p:nvSpPr>
        <p:spPr>
          <a:xfrm>
            <a:off x="6084747" y="3610922"/>
            <a:ext cx="5628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zh-CN" sz="54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Chuẩn</a:t>
            </a:r>
            <a:r>
              <a:rPr lang="en-US" altLang="zh-CN" sz="54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54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bị</a:t>
            </a:r>
            <a:r>
              <a:rPr lang="en-US" altLang="zh-CN" sz="54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54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bài</a:t>
            </a:r>
            <a:r>
              <a:rPr lang="en-US" altLang="zh-CN" sz="54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 </a:t>
            </a:r>
            <a:r>
              <a:rPr lang="en-US" altLang="zh-CN" sz="54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  <a:sym typeface="+mn-ea"/>
              </a:rPr>
              <a:t>mới</a:t>
            </a:r>
            <a:endParaRPr lang="zh-CN" altLang="en-US" sz="5400" b="1" dirty="0">
              <a:ln w="19050">
                <a:solidFill>
                  <a:srgbClr val="FFD279"/>
                </a:solidFill>
              </a:ln>
              <a:solidFill>
                <a:srgbClr val="325B87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25400" dir="2700000" algn="tl">
                  <a:srgbClr val="1A7DF1">
                    <a:alpha val="43137"/>
                  </a:srgbClr>
                </a:outerShdw>
              </a:effectLst>
              <a:uFillTx/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  <a:sym typeface="+mn-ea"/>
            </a:endParaRPr>
          </a:p>
        </p:txBody>
      </p:sp>
      <p:pic>
        <p:nvPicPr>
          <p:cNvPr id="37" name="Hình ảnh 36">
            <a:extLst>
              <a:ext uri="{FF2B5EF4-FFF2-40B4-BE49-F238E27FC236}">
                <a16:creationId xmlns:a16="http://schemas.microsoft.com/office/drawing/2014/main" id="{83F0BC8C-2274-B17B-3929-C4652907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34" y="1651973"/>
            <a:ext cx="4639458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>
            <a:extLst>
              <a:ext uri="{FF2B5EF4-FFF2-40B4-BE49-F238E27FC236}">
                <a16:creationId xmlns:a16="http://schemas.microsoft.com/office/drawing/2014/main" id="{2C7F0A4C-A3C7-2D43-052E-C34B5F6F2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89260" y="3145730"/>
            <a:ext cx="3540820" cy="3540820"/>
          </a:xfrm>
          <a:prstGeom prst="rect">
            <a:avLst/>
          </a:prstGeom>
        </p:spPr>
      </p:pic>
      <p:pic>
        <p:nvPicPr>
          <p:cNvPr id="5" name="图片 31">
            <a:extLst>
              <a:ext uri="{FF2B5EF4-FFF2-40B4-BE49-F238E27FC236}">
                <a16:creationId xmlns:a16="http://schemas.microsoft.com/office/drawing/2014/main" id="{272848DC-DEB0-F768-B2B6-18B6CF9430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0" t="12222" r="8337" b="16667"/>
          <a:stretch/>
        </p:blipFill>
        <p:spPr>
          <a:xfrm flipH="1">
            <a:off x="8146067" y="461165"/>
            <a:ext cx="2954608" cy="2738521"/>
          </a:xfrm>
          <a:custGeom>
            <a:avLst/>
            <a:gdLst>
              <a:gd name="connsiteX0" fmla="*/ 0 w 5261610"/>
              <a:gd name="connsiteY0" fmla="*/ 0 h 4876800"/>
              <a:gd name="connsiteX1" fmla="*/ 5261610 w 5261610"/>
              <a:gd name="connsiteY1" fmla="*/ 0 h 4876800"/>
              <a:gd name="connsiteX2" fmla="*/ 5261610 w 5261610"/>
              <a:gd name="connsiteY2" fmla="*/ 3708149 h 4876800"/>
              <a:gd name="connsiteX3" fmla="*/ 4977477 w 5261610"/>
              <a:gd name="connsiteY3" fmla="*/ 3693801 h 4876800"/>
              <a:gd name="connsiteX4" fmla="*/ 2721042 w 5261610"/>
              <a:gd name="connsiteY4" fmla="*/ 4757930 h 4876800"/>
              <a:gd name="connsiteX5" fmla="*/ 2632152 w 5261610"/>
              <a:gd name="connsiteY5" fmla="*/ 4876800 h 4876800"/>
              <a:gd name="connsiteX6" fmla="*/ 2186029 w 5261610"/>
              <a:gd name="connsiteY6" fmla="*/ 4876800 h 4876800"/>
              <a:gd name="connsiteX7" fmla="*/ 2049654 w 5261610"/>
              <a:gd name="connsiteY7" fmla="*/ 4694429 h 4876800"/>
              <a:gd name="connsiteX8" fmla="*/ 92198 w 5261610"/>
              <a:gd name="connsiteY8" fmla="*/ 3645398 h 4876800"/>
              <a:gd name="connsiteX9" fmla="*/ 0 w 5261610"/>
              <a:gd name="connsiteY9" fmla="*/ 3640742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1610" h="4876800">
                <a:moveTo>
                  <a:pt x="0" y="0"/>
                </a:moveTo>
                <a:lnTo>
                  <a:pt x="5261610" y="0"/>
                </a:lnTo>
                <a:lnTo>
                  <a:pt x="5261610" y="3708149"/>
                </a:lnTo>
                <a:lnTo>
                  <a:pt x="4977477" y="3693801"/>
                </a:lnTo>
                <a:cubicBezTo>
                  <a:pt x="4069053" y="3693801"/>
                  <a:pt x="3257379" y="4108040"/>
                  <a:pt x="2721042" y="4757930"/>
                </a:cubicBezTo>
                <a:lnTo>
                  <a:pt x="2632152" y="4876800"/>
                </a:lnTo>
                <a:lnTo>
                  <a:pt x="2186029" y="4876800"/>
                </a:lnTo>
                <a:lnTo>
                  <a:pt x="2049654" y="4694429"/>
                </a:lnTo>
                <a:cubicBezTo>
                  <a:pt x="1572910" y="4116749"/>
                  <a:pt x="878616" y="3725263"/>
                  <a:pt x="92198" y="3645398"/>
                </a:cubicBezTo>
                <a:lnTo>
                  <a:pt x="0" y="3640742"/>
                </a:lnTo>
                <a:close/>
              </a:path>
            </a:pathLst>
          </a:cu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7CDCC4F6-AF41-317C-81FA-37CC690D6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24" y="1776146"/>
            <a:ext cx="8303472" cy="2847079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2D01316-A5F0-7FEE-DDAF-9C2CAFCF9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6719" y="597345"/>
            <a:ext cx="371888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4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Đồ họa 2">
            <a:extLst>
              <a:ext uri="{FF2B5EF4-FFF2-40B4-BE49-F238E27FC236}">
                <a16:creationId xmlns:a16="http://schemas.microsoft.com/office/drawing/2014/main" id="{5C9D9398-0F1A-8DF4-A3BF-9BFD7AAE4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409700" y="951613"/>
            <a:ext cx="3975100" cy="443255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54051526-2AB3-14D5-0F0D-4C397F101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046" y="747609"/>
            <a:ext cx="6693988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01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A7A052B7-A5F5-290D-70D1-9C208797CD5E}"/>
              </a:ext>
            </a:extLst>
          </p:cNvPr>
          <p:cNvGrpSpPr/>
          <p:nvPr/>
        </p:nvGrpSpPr>
        <p:grpSpPr>
          <a:xfrm>
            <a:off x="873492" y="817645"/>
            <a:ext cx="10362640" cy="1530535"/>
            <a:chOff x="873492" y="817645"/>
            <a:chExt cx="10362640" cy="1530535"/>
          </a:xfrm>
        </p:grpSpPr>
        <p:grpSp>
          <p:nvGrpSpPr>
            <p:cNvPr id="20" name="Đồ họa 51">
              <a:extLst>
                <a:ext uri="{FF2B5EF4-FFF2-40B4-BE49-F238E27FC236}">
                  <a16:creationId xmlns:a16="http://schemas.microsoft.com/office/drawing/2014/main" id="{5A225850-C7AA-23D0-A6E0-7A280443A8FD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0093DD5D-1183-7D64-40D0-6C1F807CE8E3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45155118-93CE-F5FD-5B19-DC58E04DC087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420C31D7-8DCE-C67B-DB4A-B6E8F52A86ED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EEDD4267-A89F-8448-271A-A2ED16DEECC9}"/>
                </a:ext>
              </a:extLst>
            </p:cNvPr>
            <p:cNvSpPr txBox="1"/>
            <p:nvPr/>
          </p:nvSpPr>
          <p:spPr>
            <a:xfrm>
              <a:off x="1459131" y="1186818"/>
              <a:ext cx="9536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UTM Avo" panose="0204060305050602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 1: 26 354 x 6 = ?</a:t>
              </a: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62DB8E11-419E-A43C-EED0-262F708A0651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3" name="Nhóm 2">
              <a:extLst>
                <a:ext uri="{FF2B5EF4-FFF2-40B4-BE49-F238E27FC236}">
                  <a16:creationId xmlns:a16="http://schemas.microsoft.com/office/drawing/2014/main" id="{D8AF4CDD-7A68-BB03-F9E9-56E51A2E48DC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5" name="Hình chữ nhật: Góc Tròn 4">
                <a:extLst>
                  <a:ext uri="{FF2B5EF4-FFF2-40B4-BE49-F238E27FC236}">
                    <a16:creationId xmlns:a16="http://schemas.microsoft.com/office/drawing/2014/main" id="{DE25DF4C-B883-5C8C-A3C9-F568AC266350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6" name="Đồ họa 5">
                <a:extLst>
                  <a:ext uri="{FF2B5EF4-FFF2-40B4-BE49-F238E27FC236}">
                    <a16:creationId xmlns:a16="http://schemas.microsoft.com/office/drawing/2014/main" id="{16255886-0686-8A3F-B7E0-3E20397EF1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E94ED575-5FF2-57FD-CEF4-59821C47A061}"/>
                </a:ext>
              </a:extLst>
            </p:cNvPr>
            <p:cNvSpPr txBox="1"/>
            <p:nvPr/>
          </p:nvSpPr>
          <p:spPr>
            <a:xfrm>
              <a:off x="2175160" y="2693203"/>
              <a:ext cx="329510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158 104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3886914E-946F-9E78-DB52-75EC976B7127}"/>
              </a:ext>
            </a:extLst>
          </p:cNvPr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32" name="Nhóm 31">
              <a:extLst>
                <a:ext uri="{FF2B5EF4-FFF2-40B4-BE49-F238E27FC236}">
                  <a16:creationId xmlns:a16="http://schemas.microsoft.com/office/drawing/2014/main" id="{59325CD6-D787-A557-CCE6-D3D20D218B5B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013F7C9B-A41F-0BD5-EFEE-7B4BD40B9162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41" name="Đồ họa 40">
                <a:extLst>
                  <a:ext uri="{FF2B5EF4-FFF2-40B4-BE49-F238E27FC236}">
                    <a16:creationId xmlns:a16="http://schemas.microsoft.com/office/drawing/2014/main" id="{8C8458EE-8507-F166-5706-396A4D27C5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39" name="Hộp Văn bản 38">
              <a:extLst>
                <a:ext uri="{FF2B5EF4-FFF2-40B4-BE49-F238E27FC236}">
                  <a16:creationId xmlns:a16="http://schemas.microsoft.com/office/drawing/2014/main" id="{CE65AC0C-348F-EBCF-95FE-E29AA50CC901}"/>
                </a:ext>
              </a:extLst>
            </p:cNvPr>
            <p:cNvSpPr txBox="1"/>
            <p:nvPr/>
          </p:nvSpPr>
          <p:spPr>
            <a:xfrm>
              <a:off x="7018646" y="2712947"/>
              <a:ext cx="39480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158 124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2" name="Nhóm 41">
            <a:extLst>
              <a:ext uri="{FF2B5EF4-FFF2-40B4-BE49-F238E27FC236}">
                <a16:creationId xmlns:a16="http://schemas.microsoft.com/office/drawing/2014/main" id="{084C21AB-7D0B-6E15-076A-ACC9B00756EB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43" name="Nhóm 42">
              <a:extLst>
                <a:ext uri="{FF2B5EF4-FFF2-40B4-BE49-F238E27FC236}">
                  <a16:creationId xmlns:a16="http://schemas.microsoft.com/office/drawing/2014/main" id="{93C7386E-6719-3B0E-B4AB-A0A67B5130CE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45" name="Hình chữ nhật: Góc Tròn 44">
                <a:extLst>
                  <a:ext uri="{FF2B5EF4-FFF2-40B4-BE49-F238E27FC236}">
                    <a16:creationId xmlns:a16="http://schemas.microsoft.com/office/drawing/2014/main" id="{075C9BAB-D227-01CF-7DEB-898F09497BE9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46" name="Đồ họa 45">
                <a:extLst>
                  <a:ext uri="{FF2B5EF4-FFF2-40B4-BE49-F238E27FC236}">
                    <a16:creationId xmlns:a16="http://schemas.microsoft.com/office/drawing/2014/main" id="{31B2ABD0-2B5B-850D-AFF7-7A75E1F95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1C9CB0A0-200C-0B42-D4B5-C57DBDBDDC0E}"/>
                </a:ext>
              </a:extLst>
            </p:cNvPr>
            <p:cNvSpPr txBox="1"/>
            <p:nvPr/>
          </p:nvSpPr>
          <p:spPr>
            <a:xfrm>
              <a:off x="2035427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158 142</a:t>
              </a: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DF43F926-6653-CBC6-F3E8-99F6E4202C79}"/>
              </a:ext>
            </a:extLst>
          </p:cNvPr>
          <p:cNvGrpSpPr/>
          <p:nvPr/>
        </p:nvGrpSpPr>
        <p:grpSpPr>
          <a:xfrm>
            <a:off x="6309362" y="4453999"/>
            <a:ext cx="4987834" cy="1153269"/>
            <a:chOff x="6309362" y="4453999"/>
            <a:chExt cx="4987834" cy="1153269"/>
          </a:xfrm>
        </p:grpSpPr>
        <p:grpSp>
          <p:nvGrpSpPr>
            <p:cNvPr id="48" name="Nhóm 47">
              <a:extLst>
                <a:ext uri="{FF2B5EF4-FFF2-40B4-BE49-F238E27FC236}">
                  <a16:creationId xmlns:a16="http://schemas.microsoft.com/office/drawing/2014/main" id="{8DC20CD2-12BC-EABE-82B2-C0E7A43C09EB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50" name="Hình chữ nhật: Góc Tròn 49">
                <a:extLst>
                  <a:ext uri="{FF2B5EF4-FFF2-40B4-BE49-F238E27FC236}">
                    <a16:creationId xmlns:a16="http://schemas.microsoft.com/office/drawing/2014/main" id="{F4FCBD0E-3613-A98C-1571-FBF9E931C5BC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51" name="Đồ họa 50">
                <a:extLst>
                  <a:ext uri="{FF2B5EF4-FFF2-40B4-BE49-F238E27FC236}">
                    <a16:creationId xmlns:a16="http://schemas.microsoft.com/office/drawing/2014/main" id="{47A0F72D-0213-C1E1-88C4-ACC21935C5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id="{8360AA65-5513-46B8-37E6-0443393612EE}"/>
                </a:ext>
              </a:extLst>
            </p:cNvPr>
            <p:cNvSpPr txBox="1"/>
            <p:nvPr/>
          </p:nvSpPr>
          <p:spPr>
            <a:xfrm>
              <a:off x="7357689" y="4646547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158 134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3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298C6247-3443-58B2-9E99-86894E2AD33A}"/>
              </a:ext>
            </a:extLst>
          </p:cNvPr>
          <p:cNvGrpSpPr/>
          <p:nvPr/>
        </p:nvGrpSpPr>
        <p:grpSpPr>
          <a:xfrm>
            <a:off x="873492" y="817645"/>
            <a:ext cx="10362640" cy="1530535"/>
            <a:chOff x="873492" y="817645"/>
            <a:chExt cx="10362640" cy="1530535"/>
          </a:xfrm>
        </p:grpSpPr>
        <p:grpSp>
          <p:nvGrpSpPr>
            <p:cNvPr id="53" name="Đồ họa 51">
              <a:extLst>
                <a:ext uri="{FF2B5EF4-FFF2-40B4-BE49-F238E27FC236}">
                  <a16:creationId xmlns:a16="http://schemas.microsoft.com/office/drawing/2014/main" id="{0C82D9AE-CB81-9428-F9DE-114E59F2F60C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75DFF928-6BE8-B94F-113F-E4A57D1DAFD8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D62D141D-682D-EFC5-F3C3-898AFD766D12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5B938E54-6F8D-CF57-D5C3-E27ABE896055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EF516165-5B97-E07D-DDF9-46462073D2E8}"/>
                </a:ext>
              </a:extLst>
            </p:cNvPr>
            <p:cNvSpPr txBox="1"/>
            <p:nvPr/>
          </p:nvSpPr>
          <p:spPr>
            <a:xfrm>
              <a:off x="1188721" y="1102037"/>
              <a:ext cx="98074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UTM Avo" panose="0204060305050602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 2: 36 459 : 9 x 3 = ?</a:t>
              </a:r>
            </a:p>
          </p:txBody>
        </p:sp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B3EDD716-564E-DE46-1E80-A76D4E2C1780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AF9A0302-C94E-086B-2875-D3116C04992D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AEDFFEB8-1946-B178-A58A-56FDB8A933E4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8" name="Đồ họa 7">
                <a:extLst>
                  <a:ext uri="{FF2B5EF4-FFF2-40B4-BE49-F238E27FC236}">
                    <a16:creationId xmlns:a16="http://schemas.microsoft.com/office/drawing/2014/main" id="{A5849BBD-0199-2C1D-1F87-540060823F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43" name="Hộp Văn bản 42">
              <a:extLst>
                <a:ext uri="{FF2B5EF4-FFF2-40B4-BE49-F238E27FC236}">
                  <a16:creationId xmlns:a16="http://schemas.microsoft.com/office/drawing/2014/main" id="{D102B154-E9F8-3C16-D917-551420A441D6}"/>
                </a:ext>
              </a:extLst>
            </p:cNvPr>
            <p:cNvSpPr txBox="1"/>
            <p:nvPr/>
          </p:nvSpPr>
          <p:spPr>
            <a:xfrm>
              <a:off x="2631699" y="2727073"/>
              <a:ext cx="25884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 dirty="0">
                  <a:latin typeface="UTM Avo" panose="02040603050506020204" pitchFamily="18" charset="0"/>
                  <a:ea typeface="Cambria" panose="02040503050406030204" pitchFamily="18" charset="0"/>
                </a:rPr>
                <a:t>12 156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id="{57ECC7D7-533B-9476-3867-F9D2A1F680FF}"/>
              </a:ext>
            </a:extLst>
          </p:cNvPr>
          <p:cNvGrpSpPr/>
          <p:nvPr/>
        </p:nvGrpSpPr>
        <p:grpSpPr>
          <a:xfrm>
            <a:off x="6309362" y="2482076"/>
            <a:ext cx="4734694" cy="1152000"/>
            <a:chOff x="6309362" y="2482076"/>
            <a:chExt cx="4734694" cy="1152000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245FA612-9223-C9D6-CF87-D31CC22FF960}"/>
                </a:ext>
              </a:extLst>
            </p:cNvPr>
            <p:cNvGrpSpPr/>
            <p:nvPr/>
          </p:nvGrpSpPr>
          <p:grpSpPr>
            <a:xfrm>
              <a:off x="6309362" y="2482076"/>
              <a:ext cx="4734694" cy="1152000"/>
              <a:chOff x="6309362" y="2463371"/>
              <a:chExt cx="4734694" cy="1152000"/>
            </a:xfrm>
          </p:grpSpPr>
          <p:sp>
            <p:nvSpPr>
              <p:cNvPr id="13" name="Hình chữ nhật: Góc Tròn 12">
                <a:extLst>
                  <a:ext uri="{FF2B5EF4-FFF2-40B4-BE49-F238E27FC236}">
                    <a16:creationId xmlns:a16="http://schemas.microsoft.com/office/drawing/2014/main" id="{52C72229-1BDB-7197-5BCB-B52287373EDD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5" name="Đồ họa 14">
                <a:extLst>
                  <a:ext uri="{FF2B5EF4-FFF2-40B4-BE49-F238E27FC236}">
                    <a16:creationId xmlns:a16="http://schemas.microsoft.com/office/drawing/2014/main" id="{A1E4C93E-6BE9-4051-EA64-A6676E0A8F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44" name="Hộp Văn bản 43">
              <a:extLst>
                <a:ext uri="{FF2B5EF4-FFF2-40B4-BE49-F238E27FC236}">
                  <a16:creationId xmlns:a16="http://schemas.microsoft.com/office/drawing/2014/main" id="{42784A90-390C-FDE1-57DB-3F2829B7EF40}"/>
                </a:ext>
              </a:extLst>
            </p:cNvPr>
            <p:cNvSpPr txBox="1"/>
            <p:nvPr/>
          </p:nvSpPr>
          <p:spPr>
            <a:xfrm>
              <a:off x="7975360" y="2691401"/>
              <a:ext cx="22354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 dirty="0">
                  <a:latin typeface="UTM Avo" panose="02040603050506020204" pitchFamily="18" charset="0"/>
                  <a:ea typeface="Cambria" panose="02040503050406030204" pitchFamily="18" charset="0"/>
                </a:rPr>
                <a:t>12 155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1DED84F3-4250-F897-F677-DF1337BD280E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24" name="Nhóm 23">
              <a:extLst>
                <a:ext uri="{FF2B5EF4-FFF2-40B4-BE49-F238E27FC236}">
                  <a16:creationId xmlns:a16="http://schemas.microsoft.com/office/drawing/2014/main" id="{DD278742-E579-66B0-5492-6F3B021DA17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20" name="Hình chữ nhật: Góc Tròn 19">
                <a:extLst>
                  <a:ext uri="{FF2B5EF4-FFF2-40B4-BE49-F238E27FC236}">
                    <a16:creationId xmlns:a16="http://schemas.microsoft.com/office/drawing/2014/main" id="{EED8C667-9BF5-E569-6EDD-018FD1C214A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626A8265-4505-8FAA-EF43-313C321165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5" name="Hộp Văn bản 44">
              <a:extLst>
                <a:ext uri="{FF2B5EF4-FFF2-40B4-BE49-F238E27FC236}">
                  <a16:creationId xmlns:a16="http://schemas.microsoft.com/office/drawing/2014/main" id="{DFE3EE9F-D90C-5EBF-9925-55B329C94278}"/>
                </a:ext>
              </a:extLst>
            </p:cNvPr>
            <p:cNvSpPr txBox="1"/>
            <p:nvPr/>
          </p:nvSpPr>
          <p:spPr>
            <a:xfrm>
              <a:off x="2699102" y="4645453"/>
              <a:ext cx="20223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 dirty="0">
                  <a:latin typeface="UTM Avo" panose="02040603050506020204" pitchFamily="18" charset="0"/>
                  <a:ea typeface="Cambria" panose="02040503050406030204" pitchFamily="18" charset="0"/>
                </a:rPr>
                <a:t>12 154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id="{3C8FFE18-A1FF-723F-9CA5-6EF41AF72886}"/>
              </a:ext>
            </a:extLst>
          </p:cNvPr>
          <p:cNvGrpSpPr/>
          <p:nvPr/>
        </p:nvGrpSpPr>
        <p:grpSpPr>
          <a:xfrm>
            <a:off x="6309362" y="4453999"/>
            <a:ext cx="4734694" cy="1153269"/>
            <a:chOff x="6309362" y="4453999"/>
            <a:chExt cx="4734694" cy="1153269"/>
          </a:xfrm>
        </p:grpSpPr>
        <p:grpSp>
          <p:nvGrpSpPr>
            <p:cNvPr id="25" name="Nhóm 24">
              <a:extLst>
                <a:ext uri="{FF2B5EF4-FFF2-40B4-BE49-F238E27FC236}">
                  <a16:creationId xmlns:a16="http://schemas.microsoft.com/office/drawing/2014/main" id="{A077D454-59AB-0150-C11E-8134632BB74C}"/>
                </a:ext>
              </a:extLst>
            </p:cNvPr>
            <p:cNvGrpSpPr/>
            <p:nvPr/>
          </p:nvGrpSpPr>
          <p:grpSpPr>
            <a:xfrm>
              <a:off x="6309362" y="4453999"/>
              <a:ext cx="4734694" cy="1153269"/>
              <a:chOff x="6309362" y="4395154"/>
              <a:chExt cx="4734694" cy="1153269"/>
            </a:xfrm>
          </p:grpSpPr>
          <p:sp>
            <p:nvSpPr>
              <p:cNvPr id="21" name="Hình chữ nhật: Góc Tròn 20">
                <a:extLst>
                  <a:ext uri="{FF2B5EF4-FFF2-40B4-BE49-F238E27FC236}">
                    <a16:creationId xmlns:a16="http://schemas.microsoft.com/office/drawing/2014/main" id="{A22AD1BA-7919-2A18-A5E1-094B4F046682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35586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Đồ họa 16">
                <a:extLst>
                  <a:ext uri="{FF2B5EF4-FFF2-40B4-BE49-F238E27FC236}">
                    <a16:creationId xmlns:a16="http://schemas.microsoft.com/office/drawing/2014/main" id="{36A57397-DAC4-545C-A2AD-EA8061FA9E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id="{6185C159-9C4B-F935-D927-2D577D6607B3}"/>
                </a:ext>
              </a:extLst>
            </p:cNvPr>
            <p:cNvSpPr txBox="1"/>
            <p:nvPr/>
          </p:nvSpPr>
          <p:spPr>
            <a:xfrm>
              <a:off x="8047289" y="4645453"/>
              <a:ext cx="209158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000" b="1" dirty="0">
                  <a:latin typeface="UTM Avo" panose="02040603050506020204" pitchFamily="18" charset="0"/>
                  <a:ea typeface="Cambria" panose="02040503050406030204" pitchFamily="18" charset="0"/>
                </a:rPr>
                <a:t>12 153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279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13241BAC-2BA1-C1BE-5138-E23B04272B64}"/>
              </a:ext>
            </a:extLst>
          </p:cNvPr>
          <p:cNvGrpSpPr/>
          <p:nvPr/>
        </p:nvGrpSpPr>
        <p:grpSpPr>
          <a:xfrm>
            <a:off x="792480" y="817645"/>
            <a:ext cx="10526028" cy="1530535"/>
            <a:chOff x="792480" y="817645"/>
            <a:chExt cx="10526028" cy="1530535"/>
          </a:xfrm>
        </p:grpSpPr>
        <p:grpSp>
          <p:nvGrpSpPr>
            <p:cNvPr id="5" name="Đồ họa 51">
              <a:extLst>
                <a:ext uri="{FF2B5EF4-FFF2-40B4-BE49-F238E27FC236}">
                  <a16:creationId xmlns:a16="http://schemas.microsoft.com/office/drawing/2014/main" id="{E7ABEED8-4CD2-A7C6-600F-27207A83A874}"/>
                </a:ext>
              </a:extLst>
            </p:cNvPr>
            <p:cNvGrpSpPr/>
            <p:nvPr/>
          </p:nvGrpSpPr>
          <p:grpSpPr>
            <a:xfrm>
              <a:off x="873492" y="817645"/>
              <a:ext cx="10362640" cy="1530535"/>
              <a:chOff x="894773" y="780890"/>
              <a:chExt cx="10357437" cy="2500017"/>
            </a:xfrm>
          </p:grpSpPr>
          <p:sp>
            <p:nvSpPr>
              <p:cNvPr id="7" name="Hình tự do: Hình 6">
                <a:extLst>
                  <a:ext uri="{FF2B5EF4-FFF2-40B4-BE49-F238E27FC236}">
                    <a16:creationId xmlns:a16="http://schemas.microsoft.com/office/drawing/2014/main" id="{17EC9B0E-A507-EE80-FF76-05ED21D75B5A}"/>
                  </a:ext>
                </a:extLst>
              </p:cNvPr>
              <p:cNvSpPr/>
              <p:nvPr/>
            </p:nvSpPr>
            <p:spPr>
              <a:xfrm>
                <a:off x="1031052" y="1069073"/>
                <a:ext cx="10221158" cy="2211833"/>
              </a:xfrm>
              <a:custGeom>
                <a:avLst/>
                <a:gdLst>
                  <a:gd name="connsiteX0" fmla="*/ 10221158 w 10221158"/>
                  <a:gd name="connsiteY0" fmla="*/ 40575 h 2211833"/>
                  <a:gd name="connsiteX1" fmla="*/ 10221158 w 10221158"/>
                  <a:gd name="connsiteY1" fmla="*/ 2211834 h 2211833"/>
                  <a:gd name="connsiteX2" fmla="*/ 531 w 10221158"/>
                  <a:gd name="connsiteY2" fmla="*/ 2118200 h 2211833"/>
                  <a:gd name="connsiteX3" fmla="*/ 39025 w 10221158"/>
                  <a:gd name="connsiteY3" fmla="*/ 0 h 2211833"/>
                  <a:gd name="connsiteX4" fmla="*/ 10220118 w 10221158"/>
                  <a:gd name="connsiteY4" fmla="*/ 38494 h 2211833"/>
                  <a:gd name="connsiteX5" fmla="*/ 10221158 w 10221158"/>
                  <a:gd name="connsiteY5" fmla="*/ 4057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158" h="2211833">
                    <a:moveTo>
                      <a:pt x="10221158" y="40575"/>
                    </a:moveTo>
                    <a:lnTo>
                      <a:pt x="10221158" y="2211834"/>
                    </a:lnTo>
                    <a:cubicBezTo>
                      <a:pt x="6809774" y="2208713"/>
                      <a:pt x="3412956" y="2117160"/>
                      <a:pt x="531" y="2118200"/>
                    </a:cubicBezTo>
                    <a:cubicBezTo>
                      <a:pt x="-5711" y="1413867"/>
                      <a:pt x="45267" y="703292"/>
                      <a:pt x="39025" y="0"/>
                    </a:cubicBezTo>
                    <a:cubicBezTo>
                      <a:pt x="3432723" y="12484"/>
                      <a:pt x="6826421" y="26009"/>
                      <a:pt x="10220118" y="38494"/>
                    </a:cubicBezTo>
                    <a:lnTo>
                      <a:pt x="10221158" y="40575"/>
                    </a:lnTo>
                    <a:close/>
                  </a:path>
                </a:pathLst>
              </a:custGeom>
              <a:solidFill>
                <a:srgbClr val="CCCCCC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34B93E6E-3B18-D428-A68A-62E07654EA54}"/>
                  </a:ext>
                </a:extLst>
              </p:cNvPr>
              <p:cNvSpPr/>
              <p:nvPr/>
            </p:nvSpPr>
            <p:spPr>
              <a:xfrm>
                <a:off x="919883" y="805858"/>
                <a:ext cx="10221007" cy="2211833"/>
              </a:xfrm>
              <a:custGeom>
                <a:avLst/>
                <a:gdLst>
                  <a:gd name="connsiteX0" fmla="*/ 10221008 w 10221007"/>
                  <a:gd name="connsiteY0" fmla="*/ 41615 h 2211833"/>
                  <a:gd name="connsiteX1" fmla="*/ 10221008 w 10221007"/>
                  <a:gd name="connsiteY1" fmla="*/ 2211834 h 2211833"/>
                  <a:gd name="connsiteX2" fmla="*/ 381 w 10221007"/>
                  <a:gd name="connsiteY2" fmla="*/ 2118200 h 2211833"/>
                  <a:gd name="connsiteX3" fmla="*/ 39915 w 10221007"/>
                  <a:gd name="connsiteY3" fmla="*/ 0 h 2211833"/>
                  <a:gd name="connsiteX4" fmla="*/ 10221008 w 10221007"/>
                  <a:gd name="connsiteY4" fmla="*/ 38494 h 2211833"/>
                  <a:gd name="connsiteX5" fmla="*/ 10221008 w 10221007"/>
                  <a:gd name="connsiteY5" fmla="*/ 41615 h 2211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21007" h="2211833">
                    <a:moveTo>
                      <a:pt x="10221008" y="41615"/>
                    </a:moveTo>
                    <a:lnTo>
                      <a:pt x="10221008" y="2211834"/>
                    </a:lnTo>
                    <a:cubicBezTo>
                      <a:pt x="6809624" y="2208713"/>
                      <a:pt x="3412805" y="2117160"/>
                      <a:pt x="381" y="2118200"/>
                    </a:cubicBezTo>
                    <a:cubicBezTo>
                      <a:pt x="-4821" y="1414908"/>
                      <a:pt x="45117" y="704333"/>
                      <a:pt x="39915" y="0"/>
                    </a:cubicBezTo>
                    <a:cubicBezTo>
                      <a:pt x="3433612" y="12484"/>
                      <a:pt x="6827310" y="26009"/>
                      <a:pt x="10221008" y="38494"/>
                    </a:cubicBezTo>
                    <a:lnTo>
                      <a:pt x="10221008" y="41615"/>
                    </a:lnTo>
                    <a:close/>
                  </a:path>
                </a:pathLst>
              </a:custGeom>
              <a:solidFill>
                <a:srgbClr val="D7F0D3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927478D5-43CF-91AB-5077-04734E4B1452}"/>
                  </a:ext>
                </a:extLst>
              </p:cNvPr>
              <p:cNvSpPr/>
              <p:nvPr/>
            </p:nvSpPr>
            <p:spPr>
              <a:xfrm>
                <a:off x="894773" y="780890"/>
                <a:ext cx="10271086" cy="2262812"/>
              </a:xfrm>
              <a:custGeom>
                <a:avLst/>
                <a:gdLst>
                  <a:gd name="connsiteX0" fmla="*/ 10246117 w 10271086"/>
                  <a:gd name="connsiteY0" fmla="*/ 2262812 h 2262812"/>
                  <a:gd name="connsiteX1" fmla="*/ 10246117 w 10271086"/>
                  <a:gd name="connsiteY1" fmla="*/ 2262812 h 2262812"/>
                  <a:gd name="connsiteX2" fmla="*/ 5263770 w 10271086"/>
                  <a:gd name="connsiteY2" fmla="*/ 2215995 h 2262812"/>
                  <a:gd name="connsiteX3" fmla="*/ 25490 w 10271086"/>
                  <a:gd name="connsiteY3" fmla="*/ 2169179 h 2262812"/>
                  <a:gd name="connsiteX4" fmla="*/ 521 w 10271086"/>
                  <a:gd name="connsiteY4" fmla="*/ 2144210 h 2262812"/>
                  <a:gd name="connsiteX5" fmla="*/ 20288 w 10271086"/>
                  <a:gd name="connsiteY5" fmla="*/ 1084069 h 2262812"/>
                  <a:gd name="connsiteX6" fmla="*/ 40055 w 10271086"/>
                  <a:gd name="connsiteY6" fmla="*/ 24969 h 2262812"/>
                  <a:gd name="connsiteX7" fmla="*/ 47338 w 10271086"/>
                  <a:gd name="connsiteY7" fmla="*/ 7283 h 2262812"/>
                  <a:gd name="connsiteX8" fmla="*/ 65024 w 10271086"/>
                  <a:gd name="connsiteY8" fmla="*/ 0 h 2262812"/>
                  <a:gd name="connsiteX9" fmla="*/ 65024 w 10271086"/>
                  <a:gd name="connsiteY9" fmla="*/ 0 h 2262812"/>
                  <a:gd name="connsiteX10" fmla="*/ 10246117 w 10271086"/>
                  <a:gd name="connsiteY10" fmla="*/ 38494 h 2262812"/>
                  <a:gd name="connsiteX11" fmla="*/ 10271086 w 10271086"/>
                  <a:gd name="connsiteY11" fmla="*/ 60342 h 2262812"/>
                  <a:gd name="connsiteX12" fmla="*/ 10271086 w 10271086"/>
                  <a:gd name="connsiteY12" fmla="*/ 62422 h 2262812"/>
                  <a:gd name="connsiteX13" fmla="*/ 10271086 w 10271086"/>
                  <a:gd name="connsiteY13" fmla="*/ 65544 h 2262812"/>
                  <a:gd name="connsiteX14" fmla="*/ 10271086 w 10271086"/>
                  <a:gd name="connsiteY14" fmla="*/ 2236803 h 2262812"/>
                  <a:gd name="connsiteX15" fmla="*/ 10263804 w 10271086"/>
                  <a:gd name="connsiteY15" fmla="*/ 2254489 h 2262812"/>
                  <a:gd name="connsiteX16" fmla="*/ 10246117 w 10271086"/>
                  <a:gd name="connsiteY16" fmla="*/ 2262812 h 2262812"/>
                  <a:gd name="connsiteX17" fmla="*/ 97276 w 10271086"/>
                  <a:gd name="connsiteY17" fmla="*/ 2118200 h 2262812"/>
                  <a:gd name="connsiteX18" fmla="*/ 5264810 w 10271086"/>
                  <a:gd name="connsiteY18" fmla="*/ 2165017 h 2262812"/>
                  <a:gd name="connsiteX19" fmla="*/ 10221149 w 10271086"/>
                  <a:gd name="connsiteY19" fmla="*/ 2211834 h 2262812"/>
                  <a:gd name="connsiteX20" fmla="*/ 10221149 w 10271086"/>
                  <a:gd name="connsiteY20" fmla="*/ 89472 h 2262812"/>
                  <a:gd name="connsiteX21" fmla="*/ 89993 w 10271086"/>
                  <a:gd name="connsiteY21" fmla="*/ 50978 h 2262812"/>
                  <a:gd name="connsiteX22" fmla="*/ 70226 w 10271086"/>
                  <a:gd name="connsiteY22" fmla="*/ 1085109 h 2262812"/>
                  <a:gd name="connsiteX23" fmla="*/ 50459 w 10271086"/>
                  <a:gd name="connsiteY23" fmla="*/ 2118200 h 2262812"/>
                  <a:gd name="connsiteX24" fmla="*/ 97276 w 10271086"/>
                  <a:gd name="connsiteY24" fmla="*/ 2118200 h 226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271086" h="2262812">
                    <a:moveTo>
                      <a:pt x="10246117" y="2262812"/>
                    </a:moveTo>
                    <a:cubicBezTo>
                      <a:pt x="10246117" y="2262812"/>
                      <a:pt x="10246117" y="2262812"/>
                      <a:pt x="10246117" y="2262812"/>
                    </a:cubicBezTo>
                    <a:cubicBezTo>
                      <a:pt x="8583601" y="2260731"/>
                      <a:pt x="6896115" y="2237843"/>
                      <a:pt x="5263770" y="2215995"/>
                    </a:cubicBezTo>
                    <a:cubicBezTo>
                      <a:pt x="3548194" y="2193107"/>
                      <a:pt x="1774358" y="2169179"/>
                      <a:pt x="25490" y="2169179"/>
                    </a:cubicBezTo>
                    <a:cubicBezTo>
                      <a:pt x="11965" y="2169179"/>
                      <a:pt x="521" y="2157734"/>
                      <a:pt x="521" y="2144210"/>
                    </a:cubicBezTo>
                    <a:cubicBezTo>
                      <a:pt x="-2600" y="1791523"/>
                      <a:pt x="8844" y="1431554"/>
                      <a:pt x="20288" y="1084069"/>
                    </a:cubicBezTo>
                    <a:cubicBezTo>
                      <a:pt x="30692" y="736584"/>
                      <a:pt x="42136" y="376615"/>
                      <a:pt x="40055" y="24969"/>
                    </a:cubicBezTo>
                    <a:cubicBezTo>
                      <a:pt x="40055" y="18727"/>
                      <a:pt x="42136" y="11444"/>
                      <a:pt x="47338" y="7283"/>
                    </a:cubicBezTo>
                    <a:cubicBezTo>
                      <a:pt x="51499" y="3121"/>
                      <a:pt x="57742" y="0"/>
                      <a:pt x="65024" y="0"/>
                    </a:cubicBezTo>
                    <a:cubicBezTo>
                      <a:pt x="65024" y="0"/>
                      <a:pt x="65024" y="0"/>
                      <a:pt x="65024" y="0"/>
                    </a:cubicBezTo>
                    <a:lnTo>
                      <a:pt x="10246117" y="38494"/>
                    </a:lnTo>
                    <a:cubicBezTo>
                      <a:pt x="10258602" y="38494"/>
                      <a:pt x="10269006" y="47857"/>
                      <a:pt x="10271086" y="60342"/>
                    </a:cubicBezTo>
                    <a:lnTo>
                      <a:pt x="10271086" y="62422"/>
                    </a:lnTo>
                    <a:cubicBezTo>
                      <a:pt x="10271086" y="63463"/>
                      <a:pt x="10271086" y="64503"/>
                      <a:pt x="10271086" y="65544"/>
                    </a:cubicBezTo>
                    <a:lnTo>
                      <a:pt x="10271086" y="2236803"/>
                    </a:lnTo>
                    <a:cubicBezTo>
                      <a:pt x="10271086" y="2243045"/>
                      <a:pt x="10267965" y="2250328"/>
                      <a:pt x="10263804" y="2254489"/>
                    </a:cubicBezTo>
                    <a:cubicBezTo>
                      <a:pt x="10259642" y="2259691"/>
                      <a:pt x="10253400" y="2262812"/>
                      <a:pt x="10246117" y="2262812"/>
                    </a:cubicBezTo>
                    <a:close/>
                    <a:moveTo>
                      <a:pt x="97276" y="2118200"/>
                    </a:moveTo>
                    <a:cubicBezTo>
                      <a:pt x="1823255" y="2118200"/>
                      <a:pt x="3572123" y="2142129"/>
                      <a:pt x="5264810" y="2165017"/>
                    </a:cubicBezTo>
                    <a:cubicBezTo>
                      <a:pt x="6887793" y="2186865"/>
                      <a:pt x="8566955" y="2209753"/>
                      <a:pt x="10221149" y="2211834"/>
                    </a:cubicBezTo>
                    <a:lnTo>
                      <a:pt x="10221149" y="89472"/>
                    </a:lnTo>
                    <a:lnTo>
                      <a:pt x="89993" y="50978"/>
                    </a:lnTo>
                    <a:cubicBezTo>
                      <a:pt x="92074" y="395342"/>
                      <a:pt x="81670" y="745948"/>
                      <a:pt x="70226" y="1085109"/>
                    </a:cubicBezTo>
                    <a:cubicBezTo>
                      <a:pt x="59822" y="1424271"/>
                      <a:pt x="48378" y="1774877"/>
                      <a:pt x="50459" y="2118200"/>
                    </a:cubicBezTo>
                    <a:cubicBezTo>
                      <a:pt x="67105" y="2118200"/>
                      <a:pt x="82711" y="2118200"/>
                      <a:pt x="97276" y="2118200"/>
                    </a:cubicBezTo>
                    <a:close/>
                  </a:path>
                </a:pathLst>
              </a:custGeom>
              <a:solidFill>
                <a:srgbClr val="454E5F"/>
              </a:solidFill>
              <a:ln w="103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 sz="4400"/>
              </a:p>
            </p:txBody>
          </p:sp>
        </p:grp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9257264-1088-E59B-6628-FC5CE884F377}"/>
                </a:ext>
              </a:extLst>
            </p:cNvPr>
            <p:cNvSpPr txBox="1"/>
            <p:nvPr/>
          </p:nvSpPr>
          <p:spPr>
            <a:xfrm>
              <a:off x="792480" y="1166178"/>
              <a:ext cx="105260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latin typeface="UTM Avo" panose="0204060305050602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 3: 20 536 x 2 : 4 = ?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" name="Nhóm 1">
            <a:extLst>
              <a:ext uri="{FF2B5EF4-FFF2-40B4-BE49-F238E27FC236}">
                <a16:creationId xmlns:a16="http://schemas.microsoft.com/office/drawing/2014/main" id="{5D919A39-535E-2705-5D44-7D32AF41840A}"/>
              </a:ext>
            </a:extLst>
          </p:cNvPr>
          <p:cNvGrpSpPr/>
          <p:nvPr/>
        </p:nvGrpSpPr>
        <p:grpSpPr>
          <a:xfrm>
            <a:off x="873492" y="2490890"/>
            <a:ext cx="5009148" cy="1152000"/>
            <a:chOff x="873492" y="2490890"/>
            <a:chExt cx="5009148" cy="1152000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9C25E72F-3347-F5BA-1EF4-814B3861AB22}"/>
                </a:ext>
              </a:extLst>
            </p:cNvPr>
            <p:cNvGrpSpPr/>
            <p:nvPr/>
          </p:nvGrpSpPr>
          <p:grpSpPr>
            <a:xfrm>
              <a:off x="873492" y="2490890"/>
              <a:ext cx="5009148" cy="1152000"/>
              <a:chOff x="873492" y="2490890"/>
              <a:chExt cx="5009148" cy="1152000"/>
            </a:xfrm>
          </p:grpSpPr>
          <p:sp>
            <p:nvSpPr>
              <p:cNvPr id="9" name="Hình chữ nhật: Góc Tròn 8">
                <a:extLst>
                  <a:ext uri="{FF2B5EF4-FFF2-40B4-BE49-F238E27FC236}">
                    <a16:creationId xmlns:a16="http://schemas.microsoft.com/office/drawing/2014/main" id="{E269473F-6A8B-E80D-6775-3AD0F811E809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355866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0" name="Đồ họa 9">
                <a:extLst>
                  <a:ext uri="{FF2B5EF4-FFF2-40B4-BE49-F238E27FC236}">
                    <a16:creationId xmlns:a16="http://schemas.microsoft.com/office/drawing/2014/main" id="{2C9DD5BC-4BCB-4B25-466C-AE5BF3D11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73492" y="2490890"/>
                <a:ext cx="1246685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AE8A3198-B922-95C5-0759-8657347CC3AA}"/>
                </a:ext>
              </a:extLst>
            </p:cNvPr>
            <p:cNvSpPr txBox="1"/>
            <p:nvPr/>
          </p:nvSpPr>
          <p:spPr>
            <a:xfrm>
              <a:off x="2833944" y="2696712"/>
              <a:ext cx="20811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10 268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B4115996-510D-6A2B-BEBF-1EAD5C80FC98}"/>
              </a:ext>
            </a:extLst>
          </p:cNvPr>
          <p:cNvGrpSpPr/>
          <p:nvPr/>
        </p:nvGrpSpPr>
        <p:grpSpPr>
          <a:xfrm>
            <a:off x="6309362" y="2482076"/>
            <a:ext cx="4926770" cy="1152000"/>
            <a:chOff x="6309362" y="2482076"/>
            <a:chExt cx="4926770" cy="1152000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id="{175A95D1-2541-C698-5406-BAAB89D892AC}"/>
                </a:ext>
              </a:extLst>
            </p:cNvPr>
            <p:cNvGrpSpPr/>
            <p:nvPr/>
          </p:nvGrpSpPr>
          <p:grpSpPr>
            <a:xfrm>
              <a:off x="6309362" y="2482076"/>
              <a:ext cx="4926770" cy="1152000"/>
              <a:chOff x="6309362" y="2463371"/>
              <a:chExt cx="4926770" cy="1152000"/>
            </a:xfrm>
          </p:grpSpPr>
          <p:sp>
            <p:nvSpPr>
              <p:cNvPr id="12" name="Hình chữ nhật: Góc Tròn 11">
                <a:extLst>
                  <a:ext uri="{FF2B5EF4-FFF2-40B4-BE49-F238E27FC236}">
                    <a16:creationId xmlns:a16="http://schemas.microsoft.com/office/drawing/2014/main" id="{41570551-CF30-86B0-616C-56C5EF16E020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/>
              </a:p>
            </p:txBody>
          </p:sp>
          <p:pic>
            <p:nvPicPr>
              <p:cNvPr id="13" name="Đồ họa 12">
                <a:extLst>
                  <a:ext uri="{FF2B5EF4-FFF2-40B4-BE49-F238E27FC236}">
                    <a16:creationId xmlns:a16="http://schemas.microsoft.com/office/drawing/2014/main" id="{BF458DFC-396D-4F2C-B38F-9FDE1B3662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1061053" cy="1152000"/>
              </a:xfrm>
              <a:prstGeom prst="rect">
                <a:avLst/>
              </a:prstGeom>
            </p:spPr>
          </p:pic>
        </p:grp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709D10A9-E0E4-1F61-B017-5E54D7949015}"/>
                </a:ext>
              </a:extLst>
            </p:cNvPr>
            <p:cNvSpPr txBox="1"/>
            <p:nvPr/>
          </p:nvSpPr>
          <p:spPr>
            <a:xfrm>
              <a:off x="8166516" y="2681426"/>
              <a:ext cx="238308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10 286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E1B3EBE0-1A03-71FF-4EF6-BBC720D376FD}"/>
              </a:ext>
            </a:extLst>
          </p:cNvPr>
          <p:cNvGrpSpPr/>
          <p:nvPr/>
        </p:nvGrpSpPr>
        <p:grpSpPr>
          <a:xfrm>
            <a:off x="958238" y="4423396"/>
            <a:ext cx="4924401" cy="1152000"/>
            <a:chOff x="958238" y="4423396"/>
            <a:chExt cx="4924401" cy="1152000"/>
          </a:xfrm>
        </p:grpSpPr>
        <p:grpSp>
          <p:nvGrpSpPr>
            <p:cNvPr id="17" name="Nhóm 16">
              <a:extLst>
                <a:ext uri="{FF2B5EF4-FFF2-40B4-BE49-F238E27FC236}">
                  <a16:creationId xmlns:a16="http://schemas.microsoft.com/office/drawing/2014/main" id="{EC3EFBD6-C519-D613-E5FA-4B964968DFCC}"/>
                </a:ext>
              </a:extLst>
            </p:cNvPr>
            <p:cNvGrpSpPr/>
            <p:nvPr/>
          </p:nvGrpSpPr>
          <p:grpSpPr>
            <a:xfrm>
              <a:off x="958238" y="4423396"/>
              <a:ext cx="4924401" cy="1152000"/>
              <a:chOff x="958238" y="4423396"/>
              <a:chExt cx="4924401" cy="1152000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id="{940CE092-43E3-C439-BE96-F2A3F195B5DB}"/>
                  </a:ext>
                </a:extLst>
              </p:cNvPr>
              <p:cNvSpPr/>
              <p:nvPr/>
            </p:nvSpPr>
            <p:spPr>
              <a:xfrm>
                <a:off x="1351279" y="4453999"/>
                <a:ext cx="4531360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9" name="Đồ họa 18">
                <a:extLst>
                  <a:ext uri="{FF2B5EF4-FFF2-40B4-BE49-F238E27FC236}">
                    <a16:creationId xmlns:a16="http://schemas.microsoft.com/office/drawing/2014/main" id="{C6821B68-802E-2C33-43DE-528B28C561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21AB69C4-0A06-7DD8-3B9F-558523C22576}"/>
                </a:ext>
              </a:extLst>
            </p:cNvPr>
            <p:cNvSpPr txBox="1"/>
            <p:nvPr/>
          </p:nvSpPr>
          <p:spPr>
            <a:xfrm>
              <a:off x="2825133" y="4646547"/>
              <a:ext cx="21082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11 268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2EB559FE-FECD-11B4-CC5C-F13D7860583D}"/>
              </a:ext>
            </a:extLst>
          </p:cNvPr>
          <p:cNvGrpSpPr/>
          <p:nvPr/>
        </p:nvGrpSpPr>
        <p:grpSpPr>
          <a:xfrm>
            <a:off x="6309362" y="4453999"/>
            <a:ext cx="4987834" cy="1153269"/>
            <a:chOff x="6309362" y="4453999"/>
            <a:chExt cx="4987834" cy="1153269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20EACA63-A1F6-E8E1-6CDE-EB245D7AB3E6}"/>
                </a:ext>
              </a:extLst>
            </p:cNvPr>
            <p:cNvGrpSpPr/>
            <p:nvPr/>
          </p:nvGrpSpPr>
          <p:grpSpPr>
            <a:xfrm>
              <a:off x="6309362" y="4453999"/>
              <a:ext cx="4987834" cy="1153269"/>
              <a:chOff x="6309362" y="4395154"/>
              <a:chExt cx="4987834" cy="1153269"/>
            </a:xfrm>
          </p:grpSpPr>
          <p:sp>
            <p:nvSpPr>
              <p:cNvPr id="15" name="Hình chữ nhật: Góc Tròn 14">
                <a:extLst>
                  <a:ext uri="{FF2B5EF4-FFF2-40B4-BE49-F238E27FC236}">
                    <a16:creationId xmlns:a16="http://schemas.microsoft.com/office/drawing/2014/main" id="{13F08971-0BB0-D010-61C5-D79ECECBE847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dirty="0"/>
              </a:p>
            </p:txBody>
          </p:sp>
          <p:pic>
            <p:nvPicPr>
              <p:cNvPr id="16" name="Đồ họa 15">
                <a:extLst>
                  <a:ext uri="{FF2B5EF4-FFF2-40B4-BE49-F238E27FC236}">
                    <a16:creationId xmlns:a16="http://schemas.microsoft.com/office/drawing/2014/main" id="{4E32717F-2AB4-DB99-1DF3-404F98DD55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4396423"/>
                <a:ext cx="1077191" cy="1152000"/>
              </a:xfrm>
              <a:prstGeom prst="rect">
                <a:avLst/>
              </a:prstGeom>
            </p:spPr>
          </p:pic>
        </p:grp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id="{4F2B5AA1-5E36-362D-4100-84A2F8E87422}"/>
                </a:ext>
              </a:extLst>
            </p:cNvPr>
            <p:cNvSpPr txBox="1"/>
            <p:nvPr/>
          </p:nvSpPr>
          <p:spPr>
            <a:xfrm>
              <a:off x="7484144" y="4614675"/>
              <a:ext cx="35745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 dirty="0">
                  <a:latin typeface="UTM Avo" panose="02040603050506020204" pitchFamily="18" charset="0"/>
                  <a:ea typeface="Cambria" panose="02040503050406030204" pitchFamily="18" charset="0"/>
                </a:rPr>
                <a:t>11 286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360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id="{2F223B9E-3D6A-910D-2AFE-015E079C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794" y="670560"/>
            <a:ext cx="4167853" cy="484092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AB67F0DC-0040-BAC4-656A-3EA93EFE3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647" y="901032"/>
            <a:ext cx="6596444" cy="369449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C4995241-53E6-A552-06EE-D11A8A3B27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2349" y="3287081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" name="Hình ảnh 1801">
            <a:extLst>
              <a:ext uri="{FF2B5EF4-FFF2-40B4-BE49-F238E27FC236}">
                <a16:creationId xmlns:a16="http://schemas.microsoft.com/office/drawing/2014/main" id="{A5B87486-3A81-C575-3F40-478138088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18861"/>
          <a:stretch/>
        </p:blipFill>
        <p:spPr>
          <a:xfrm>
            <a:off x="-190084" y="-162559"/>
            <a:ext cx="12496262" cy="7431460"/>
          </a:xfrm>
          <a:prstGeom prst="rect">
            <a:avLst/>
          </a:prstGeom>
        </p:spPr>
      </p:pic>
      <p:grpSp>
        <p:nvGrpSpPr>
          <p:cNvPr id="1808" name="Nhóm 1807">
            <a:extLst>
              <a:ext uri="{FF2B5EF4-FFF2-40B4-BE49-F238E27FC236}">
                <a16:creationId xmlns:a16="http://schemas.microsoft.com/office/drawing/2014/main" id="{A520A12C-2323-A28B-D8A9-44828F86F71F}"/>
              </a:ext>
            </a:extLst>
          </p:cNvPr>
          <p:cNvGrpSpPr/>
          <p:nvPr/>
        </p:nvGrpSpPr>
        <p:grpSpPr>
          <a:xfrm>
            <a:off x="3864116" y="142241"/>
            <a:ext cx="8124684" cy="5790242"/>
            <a:chOff x="3864116" y="142241"/>
            <a:chExt cx="8124684" cy="5790242"/>
          </a:xfrm>
        </p:grpSpPr>
        <p:sp>
          <p:nvSpPr>
            <p:cNvPr id="1807" name="Hình chữ nhật 1806">
              <a:extLst>
                <a:ext uri="{FF2B5EF4-FFF2-40B4-BE49-F238E27FC236}">
                  <a16:creationId xmlns:a16="http://schemas.microsoft.com/office/drawing/2014/main" id="{1A7B4285-5B84-05F3-9A2A-AB05F4339B2E}"/>
                </a:ext>
              </a:extLst>
            </p:cNvPr>
            <p:cNvSpPr/>
            <p:nvPr/>
          </p:nvSpPr>
          <p:spPr>
            <a:xfrm>
              <a:off x="4724400" y="1615440"/>
              <a:ext cx="6471920" cy="344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806" name="图片 3">
              <a:extLst>
                <a:ext uri="{FF2B5EF4-FFF2-40B4-BE49-F238E27FC236}">
                  <a16:creationId xmlns:a16="http://schemas.microsoft.com/office/drawing/2014/main" id="{22942A20-345F-9E61-B424-0B44FA96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116" y="142241"/>
              <a:ext cx="8124684" cy="5790242"/>
            </a:xfrm>
            <a:prstGeom prst="rect">
              <a:avLst/>
            </a:prstGeom>
          </p:spPr>
        </p:pic>
      </p:grpSp>
      <p:sp>
        <p:nvSpPr>
          <p:cNvPr id="1805" name="Hộp Văn bản 1804">
            <a:extLst>
              <a:ext uri="{FF2B5EF4-FFF2-40B4-BE49-F238E27FC236}">
                <a16:creationId xmlns:a16="http://schemas.microsoft.com/office/drawing/2014/main" id="{DCC9A628-726F-8E3F-DA5E-810FAA7359A3}"/>
              </a:ext>
            </a:extLst>
          </p:cNvPr>
          <p:cNvSpPr txBox="1"/>
          <p:nvPr/>
        </p:nvSpPr>
        <p:spPr>
          <a:xfrm>
            <a:off x="5020906" y="1874377"/>
            <a:ext cx="6002694" cy="2734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Hãy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vượt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qua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các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câu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hỏi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để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đưa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con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tàu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vũ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trụ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quay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lại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Trái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Đất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 </a:t>
            </a:r>
            <a:r>
              <a:rPr lang="en-US" sz="4000" b="1" dirty="0" err="1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nhé</a:t>
            </a:r>
            <a:r>
              <a:rPr lang="en-US" sz="4000" b="1" dirty="0">
                <a:ln w="19050">
                  <a:solidFill>
                    <a:srgbClr val="FFD279"/>
                  </a:solidFill>
                </a:ln>
                <a:solidFill>
                  <a:srgbClr val="325B8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12700" dist="25400" dir="2700000" algn="tl">
                    <a:srgbClr val="1A7DF1">
                      <a:alpha val="43137"/>
                    </a:srgbClr>
                  </a:outerShdw>
                </a:effectLst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rPr>
              <a:t>!</a:t>
            </a:r>
            <a:endParaRPr lang="vi-VN" sz="4000" b="1" dirty="0">
              <a:ln w="19050">
                <a:solidFill>
                  <a:srgbClr val="FFD279"/>
                </a:solidFill>
              </a:ln>
              <a:solidFill>
                <a:srgbClr val="325B87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12700" dist="25400" dir="2700000" algn="tl">
                  <a:srgbClr val="1A7DF1">
                    <a:alpha val="43137"/>
                  </a:srgbClr>
                </a:outerShdw>
              </a:effectLst>
              <a:latin typeface="Vogue-ExtraBold" panose="020B0500000000000000" pitchFamily="34" charset="0"/>
              <a:ea typeface="Vogue-ExtraBold" panose="020B0500000000000000" pitchFamily="34" charset="0"/>
              <a:cs typeface="Vogue-ExtraBold" panose="020B0500000000000000" pitchFamily="34" charset="0"/>
            </a:endParaRPr>
          </a:p>
        </p:txBody>
      </p:sp>
      <p:pic>
        <p:nvPicPr>
          <p:cNvPr id="1809" name="Đồ họa 1808">
            <a:extLst>
              <a:ext uri="{FF2B5EF4-FFF2-40B4-BE49-F238E27FC236}">
                <a16:creationId xmlns:a16="http://schemas.microsoft.com/office/drawing/2014/main" id="{130ACE2B-A0FD-19C0-5F17-A0F66F347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389" y="1173801"/>
            <a:ext cx="1363034" cy="109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55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 dirty="0"/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8" name="Hình tự do: Hình 7">
              <a:hlinkClick r:id="rId2" action="ppaction://hlinksldjump"/>
              <a:extLst>
                <a:ext uri="{FF2B5EF4-FFF2-40B4-BE49-F238E27FC236}">
                  <a16:creationId xmlns:a16="http://schemas.microsoft.com/office/drawing/2014/main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lang="vi-VN" sz="48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4000" dirty="0">
                <a:solidFill>
                  <a:schemeClr val="tx1"/>
                </a:solidFill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lang="vi-VN" sz="4800" dirty="0"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 dirty="0"/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/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/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2802" y="1092375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2.08333E-6 -2.22222E-6 C 0.01237 0.00047 0.02474 0.0007 0.03724 0.00185 C 0.04023 0.00209 0.04297 0.00371 0.04609 0.00417 C 0.04857 0.00463 0.05104 0.00486 0.05338 0.00533 C 0.05429 0.00602 0.05508 0.00695 0.05651 0.00764 C 0.06028 0.0088 0.06719 0.00972 0.07135 0.01065 C 0.07487 0.0132 0.07956 0.01644 0.08177 0.01945 C 0.08281 0.02084 0.08255 0.02246 0.08333 0.02384 C 0.08411 0.02523 0.08528 0.02616 0.08633 0.02709 L 0.08932 0.03588 C 0.08997 0.03727 0.09049 0.03889 0.09101 0.04051 C 0.0914 0.04306 0.09166 0.04584 0.09245 0.04815 C 0.09271 0.04931 0.09349 0.05047 0.09375 0.05139 C 0.09453 0.05301 0.09453 0.0544 0.09518 0.05579 C 0.09596 0.05741 0.09752 0.0588 0.09818 0.06042 C 0.10052 0.06412 0.09922 0.06389 0.10143 0.06806 C 0.10208 0.06991 0.10338 0.07176 0.10443 0.07338 C 0.10495 0.0757 0.10508 0.07801 0.10586 0.08033 C 0.10612 0.08172 0.1069 0.0831 0.10716 0.08449 C 0.10963 0.09537 0.1082 0.09398 0.11015 0.10648 C 0.1125 0.11968 0.11185 0.09977 0.11185 0.11783 " pathEditMode="relative" rAng="0" ptsTypes="AAAAAAAAAAAAAAAAA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760</Words>
  <Application>Microsoft Office PowerPoint</Application>
  <PresentationFormat>Widescreen</PresentationFormat>
  <Paragraphs>156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SVN-Ready</vt:lpstr>
      <vt:lpstr>Cambria</vt:lpstr>
      <vt:lpstr>Calisto MT</vt:lpstr>
      <vt:lpstr>DFVN Catchland</vt:lpstr>
      <vt:lpstr>#9Slide07 HoneyCream</vt:lpstr>
      <vt:lpstr>Vogue-ExtraBold</vt:lpstr>
      <vt:lpstr>Arial</vt:lpstr>
      <vt:lpstr>UTM Avo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ong si</cp:lastModifiedBy>
  <cp:revision>13</cp:revision>
  <dcterms:created xsi:type="dcterms:W3CDTF">2023-04-14T13:59:12Z</dcterms:created>
  <dcterms:modified xsi:type="dcterms:W3CDTF">2025-04-26T15:17:51Z</dcterms:modified>
</cp:coreProperties>
</file>