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3"/>
  </p:notesMasterIdLst>
  <p:sldIdLst>
    <p:sldId id="362" r:id="rId3"/>
    <p:sldId id="363" r:id="rId4"/>
    <p:sldId id="369" r:id="rId5"/>
    <p:sldId id="404" r:id="rId6"/>
    <p:sldId id="405" r:id="rId7"/>
    <p:sldId id="399" r:id="rId8"/>
    <p:sldId id="400" r:id="rId9"/>
    <p:sldId id="410" r:id="rId10"/>
    <p:sldId id="416" r:id="rId11"/>
    <p:sldId id="406" r:id="rId12"/>
    <p:sldId id="408" r:id="rId13"/>
    <p:sldId id="409" r:id="rId14"/>
    <p:sldId id="412" r:id="rId15"/>
    <p:sldId id="413" r:id="rId16"/>
    <p:sldId id="415" r:id="rId17"/>
    <p:sldId id="414" r:id="rId18"/>
    <p:sldId id="417" r:id="rId19"/>
    <p:sldId id="418" r:id="rId20"/>
    <p:sldId id="391" r:id="rId21"/>
    <p:sldId id="411" r:id="rId22"/>
  </p:sldIdLst>
  <p:sldSz cx="12192000" cy="6858000"/>
  <p:notesSz cx="6858000" cy="9144000"/>
  <p:embeddedFontLst>
    <p:embeddedFont>
      <p:font typeface="#9Slide07 HoneyCream" panose="020B0604020202020204" charset="0"/>
      <p:regular r:id="rId24"/>
    </p:embeddedFont>
    <p:embeddedFont>
      <p:font typeface="Cambria" panose="02040503050406030204" pitchFamily="18" charset="0"/>
      <p:regular r:id="rId25"/>
      <p:bold r:id="rId26"/>
      <p:italic r:id="rId27"/>
      <p:boldItalic r:id="rId28"/>
    </p:embeddedFont>
    <p:embeddedFont>
      <p:font typeface="DengXian" panose="02010600030101010101" pitchFamily="2" charset="-122"/>
      <p:regular r:id="rId29"/>
      <p:bold r:id="rId30"/>
    </p:embeddedFont>
    <p:embeddedFont>
      <p:font typeface="Vogue-ExtraBold" panose="020B0500000000000000"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AF46"/>
    <a:srgbClr val="D73060"/>
    <a:srgbClr val="FFEABB"/>
    <a:srgbClr val="BAE5E4"/>
    <a:srgbClr val="E1F0D8"/>
    <a:srgbClr val="FF8DA4"/>
    <a:srgbClr val="EF7B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varScale="1">
        <p:scale>
          <a:sx n="76" d="100"/>
          <a:sy n="76" d="100"/>
        </p:scale>
        <p:origin x="93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8D50F-3729-4853-AFD2-3C8029F97023}"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42E30-9066-4375-9C0B-5867541B1044}" type="slidenum">
              <a:rPr lang="en-US" smtClean="0"/>
              <a:t>‹#›</a:t>
            </a:fld>
            <a:endParaRPr lang="en-US"/>
          </a:p>
        </p:txBody>
      </p:sp>
    </p:spTree>
    <p:extLst>
      <p:ext uri="{BB962C8B-B14F-4D97-AF65-F5344CB8AC3E}">
        <p14:creationId xmlns:p14="http://schemas.microsoft.com/office/powerpoint/2010/main" val="893510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814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4879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023572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777495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86693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457985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70196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113155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5445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044293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31964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977507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77852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FAC07-A269-885F-36B7-434D9B1A58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6B8FC4-34BF-BCB4-902D-5C55E0FDC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64C52A-294D-FFF2-E234-6EA060EE0AB8}"/>
              </a:ext>
            </a:extLst>
          </p:cNvPr>
          <p:cNvSpPr>
            <a:spLocks noGrp="1"/>
          </p:cNvSpPr>
          <p:nvPr>
            <p:ph type="dt" sz="half" idx="10"/>
          </p:nvPr>
        </p:nvSpPr>
        <p:spPr/>
        <p:txBody>
          <a:bodyPr/>
          <a:lstStyle/>
          <a:p>
            <a:fld id="{CF4DBEBA-B3D8-420F-A06D-6D552D688F65}" type="datetimeFigureOut">
              <a:rPr lang="en-US" smtClean="0"/>
              <a:t>4/19/2025</a:t>
            </a:fld>
            <a:endParaRPr lang="en-US"/>
          </a:p>
        </p:txBody>
      </p:sp>
      <p:sp>
        <p:nvSpPr>
          <p:cNvPr id="5" name="Footer Placeholder 4">
            <a:extLst>
              <a:ext uri="{FF2B5EF4-FFF2-40B4-BE49-F238E27FC236}">
                <a16:creationId xmlns:a16="http://schemas.microsoft.com/office/drawing/2014/main" id="{9A07D0D7-4869-CDF0-A4BD-304A741BA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964C1-1113-89FD-6786-A047F67743B9}"/>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159022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4113-E7CE-9D71-BC05-F9EDEE5CDB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6D8FA5-6889-2765-E3F5-CD91715287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1599CA-FC78-C9D2-4F10-3ABF3CEAD79E}"/>
              </a:ext>
            </a:extLst>
          </p:cNvPr>
          <p:cNvSpPr>
            <a:spLocks noGrp="1"/>
          </p:cNvSpPr>
          <p:nvPr>
            <p:ph type="dt" sz="half" idx="10"/>
          </p:nvPr>
        </p:nvSpPr>
        <p:spPr/>
        <p:txBody>
          <a:bodyPr/>
          <a:lstStyle/>
          <a:p>
            <a:fld id="{CF4DBEBA-B3D8-420F-A06D-6D552D688F65}" type="datetimeFigureOut">
              <a:rPr lang="en-US" smtClean="0"/>
              <a:t>4/19/2025</a:t>
            </a:fld>
            <a:endParaRPr lang="en-US"/>
          </a:p>
        </p:txBody>
      </p:sp>
      <p:sp>
        <p:nvSpPr>
          <p:cNvPr id="5" name="Footer Placeholder 4">
            <a:extLst>
              <a:ext uri="{FF2B5EF4-FFF2-40B4-BE49-F238E27FC236}">
                <a16:creationId xmlns:a16="http://schemas.microsoft.com/office/drawing/2014/main" id="{C8B89626-2482-F7FD-0CCA-8E84BF58E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2C97C-F1A4-F8A8-0B46-BF7301EDA42E}"/>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1392178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75BC6C-914B-6B4F-E845-8A2B287FB4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83CCD8-095F-A518-BFFB-107B5F4C86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90DF0-1813-5BF3-0021-E88A7FD97F26}"/>
              </a:ext>
            </a:extLst>
          </p:cNvPr>
          <p:cNvSpPr>
            <a:spLocks noGrp="1"/>
          </p:cNvSpPr>
          <p:nvPr>
            <p:ph type="dt" sz="half" idx="10"/>
          </p:nvPr>
        </p:nvSpPr>
        <p:spPr/>
        <p:txBody>
          <a:bodyPr/>
          <a:lstStyle/>
          <a:p>
            <a:fld id="{CF4DBEBA-B3D8-420F-A06D-6D552D688F65}" type="datetimeFigureOut">
              <a:rPr lang="en-US" smtClean="0"/>
              <a:t>4/19/2025</a:t>
            </a:fld>
            <a:endParaRPr lang="en-US"/>
          </a:p>
        </p:txBody>
      </p:sp>
      <p:sp>
        <p:nvSpPr>
          <p:cNvPr id="5" name="Footer Placeholder 4">
            <a:extLst>
              <a:ext uri="{FF2B5EF4-FFF2-40B4-BE49-F238E27FC236}">
                <a16:creationId xmlns:a16="http://schemas.microsoft.com/office/drawing/2014/main" id="{A3B79646-1D14-EBDD-9496-B5027C916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480F6-836E-A25F-B561-B0023A5D7F30}"/>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4147853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2CAD9D8-E6BC-864E-886E-142BBE5D7B76}"/>
              </a:ext>
            </a:extLst>
          </p:cNvPr>
          <p:cNvSpPr txBox="1"/>
          <p:nvPr userDrawn="1"/>
        </p:nvSpPr>
        <p:spPr>
          <a:xfrm>
            <a:off x="257854" y="578625"/>
            <a:ext cx="466794" cy="369332"/>
          </a:xfrm>
          <a:prstGeom prst="rect">
            <a:avLst/>
          </a:prstGeom>
          <a:noFill/>
        </p:spPr>
        <p:txBody>
          <a:bodyPr wrap="none" rtlCol="0">
            <a:spAutoFit/>
          </a:bodyPr>
          <a:lstStyle/>
          <a:p>
            <a:pPr algn="ctr"/>
            <a:fld id="{56E0FF2C-B493-E24E-B043-F048694D7233}" type="slidenum">
              <a:rPr kumimoji="1" lang="zh-CN" altLang="en-US" smtClean="0">
                <a:solidFill>
                  <a:schemeClr val="bg1"/>
                </a:solidFill>
              </a:rPr>
              <a:pPr algn="ctr"/>
              <a:t>‹#›</a:t>
            </a:fld>
            <a:endParaRPr kumimoji="1" lang="zh-CN" altLang="en-US" dirty="0">
              <a:solidFill>
                <a:schemeClr val="bg1"/>
              </a:solidFill>
            </a:endParaRPr>
          </a:p>
        </p:txBody>
      </p:sp>
      <p:sp>
        <p:nvSpPr>
          <p:cNvPr id="2" name="TextBox 3">
            <a:extLst>
              <a:ext uri="{FF2B5EF4-FFF2-40B4-BE49-F238E27FC236}">
                <a16:creationId xmlns:a16="http://schemas.microsoft.com/office/drawing/2014/main" id="{747A2D2C-4C0E-44D9-99C4-DAFCBD1829F4}"/>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D7306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D73060"/>
                </a:solidFill>
                <a:latin typeface="Times New Roman" panose="02020603050405020304" pitchFamily="18" charset="0"/>
                <a:cs typeface="Times New Roman" panose="02020603050405020304" pitchFamily="18" charset="0"/>
              </a:rPr>
              <a:t>Mời </a:t>
            </a:r>
            <a:r>
              <a:rPr lang="en-US" b="1" dirty="0" err="1">
                <a:solidFill>
                  <a:srgbClr val="D73060"/>
                </a:solidFill>
                <a:latin typeface="Times New Roman" panose="02020603050405020304" pitchFamily="18" charset="0"/>
                <a:cs typeface="Times New Roman" panose="02020603050405020304" pitchFamily="18" charset="0"/>
              </a:rPr>
              <a:t>truy</a:t>
            </a:r>
            <a:r>
              <a:rPr lang="en-US" b="1" dirty="0">
                <a:solidFill>
                  <a:srgbClr val="D73060"/>
                </a:solidFill>
                <a:latin typeface="Times New Roman" panose="02020603050405020304" pitchFamily="18" charset="0"/>
                <a:cs typeface="Times New Roman" panose="02020603050405020304" pitchFamily="18" charset="0"/>
              </a:rPr>
              <a:t> </a:t>
            </a:r>
            <a:r>
              <a:rPr lang="en-US" b="1" dirty="0" err="1">
                <a:solidFill>
                  <a:srgbClr val="D73060"/>
                </a:solidFill>
                <a:latin typeface="Times New Roman" panose="02020603050405020304" pitchFamily="18" charset="0"/>
                <a:cs typeface="Times New Roman" panose="02020603050405020304" pitchFamily="18" charset="0"/>
              </a:rPr>
              <a:t>cập</a:t>
            </a:r>
            <a:r>
              <a:rPr lang="en-US" b="1" dirty="0">
                <a:solidFill>
                  <a:srgbClr val="D73060"/>
                </a:solidFill>
                <a:latin typeface="Times New Roman" panose="02020603050405020304" pitchFamily="18" charset="0"/>
                <a:cs typeface="Times New Roman" panose="02020603050405020304" pitchFamily="18" charset="0"/>
              </a:rPr>
              <a:t>: </a:t>
            </a:r>
            <a:r>
              <a:rPr lang="en-US" dirty="0">
                <a:solidFill>
                  <a:srgbClr val="D7306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D73060"/>
              </a:solidFill>
              <a:latin typeface="SVN-Newton" panose="02040603050506020204" pitchFamily="18" charset="0"/>
              <a:cs typeface="Times New Roman" panose="02020603050405020304" pitchFamily="18" charset="0"/>
            </a:endParaRPr>
          </a:p>
          <a:p>
            <a:pPr algn="ctr"/>
            <a:r>
              <a:rPr lang="en-US" sz="1800" b="1" dirty="0">
                <a:solidFill>
                  <a:srgbClr val="D73060"/>
                </a:solidFill>
                <a:latin typeface="SVN-Newton" panose="02040603050506020204" pitchFamily="18" charset="0"/>
                <a:cs typeface="Times New Roman" panose="02020603050405020304" pitchFamily="18" charset="0"/>
              </a:rPr>
              <a:t>SĐT ZALO : </a:t>
            </a:r>
            <a:r>
              <a:rPr lang="en-US" sz="1800" b="1" u="sng" dirty="0">
                <a:solidFill>
                  <a:srgbClr val="D73060"/>
                </a:solidFill>
                <a:latin typeface="SVN-Newton" panose="02040603050506020204" pitchFamily="18" charset="0"/>
              </a:rPr>
              <a:t>0382348780</a:t>
            </a:r>
            <a:r>
              <a:rPr lang="en-US" sz="1800" b="1" dirty="0">
                <a:solidFill>
                  <a:srgbClr val="D73060"/>
                </a:solidFill>
                <a:latin typeface="SVN-Newton" panose="02040603050506020204" pitchFamily="18" charset="0"/>
              </a:rPr>
              <a:t> - </a:t>
            </a:r>
            <a:r>
              <a:rPr lang="en-US" sz="1800" b="1" u="sng" dirty="0">
                <a:solidFill>
                  <a:srgbClr val="D73060"/>
                </a:solidFill>
                <a:latin typeface="SVN-Newton" panose="02040603050506020204" pitchFamily="18" charset="0"/>
              </a:rPr>
              <a:t>0984848929</a:t>
            </a:r>
            <a:endParaRPr lang="en-US" sz="1800" b="1" dirty="0">
              <a:solidFill>
                <a:srgbClr val="D7306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2A7BCE7-FBCD-C8A6-0B03-E66F6D8BF66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D73060"/>
                </a:solidFill>
                <a:latin typeface="#9Slide07 HoneyCream" pitchFamily="2" charset="0"/>
              </a:rPr>
              <a:t>Măng</a:t>
            </a:r>
            <a:r>
              <a:rPr lang="en-US" sz="2000" b="0" dirty="0">
                <a:solidFill>
                  <a:srgbClr val="D73060"/>
                </a:solidFill>
                <a:latin typeface="#9Slide07 HoneyCream" pitchFamily="2" charset="0"/>
              </a:rPr>
              <a:t> Non</a:t>
            </a:r>
          </a:p>
        </p:txBody>
      </p:sp>
      <p:pic>
        <p:nvPicPr>
          <p:cNvPr id="5" name="Picture 4">
            <a:extLst>
              <a:ext uri="{FF2B5EF4-FFF2-40B4-BE49-F238E27FC236}">
                <a16:creationId xmlns:a16="http://schemas.microsoft.com/office/drawing/2014/main" id="{24EAC8C7-9BC8-DCCC-7DBD-3DB9B7F1605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6" name="Picture 5">
            <a:extLst>
              <a:ext uri="{FF2B5EF4-FFF2-40B4-BE49-F238E27FC236}">
                <a16:creationId xmlns:a16="http://schemas.microsoft.com/office/drawing/2014/main" id="{0F0D4CA3-1499-799E-C800-FBB9890B34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7" name="Picture 6">
            <a:extLst>
              <a:ext uri="{FF2B5EF4-FFF2-40B4-BE49-F238E27FC236}">
                <a16:creationId xmlns:a16="http://schemas.microsoft.com/office/drawing/2014/main" id="{61F9A2C4-CDC6-EF83-FBCD-E75F6B807CE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793CD256-8047-98F7-772A-AF8A42D1055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A4202B13-FA8A-F226-1EA8-F5E102A9398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D73060"/>
                </a:solidFill>
                <a:latin typeface="SVN-Ready" panose="02040603050506020204" pitchFamily="18" charset="0"/>
              </a:rPr>
              <a:t>By </a:t>
            </a:r>
            <a:r>
              <a:rPr lang="en-US" sz="1600" b="0" dirty="0" err="1">
                <a:solidFill>
                  <a:srgbClr val="D73060"/>
                </a:solidFill>
                <a:latin typeface="SVN-Ready" panose="02040603050506020204" pitchFamily="18" charset="0"/>
              </a:rPr>
              <a:t>Khánh</a:t>
            </a:r>
            <a:r>
              <a:rPr lang="en-US" sz="1600" b="0" dirty="0">
                <a:solidFill>
                  <a:srgbClr val="D73060"/>
                </a:solidFill>
                <a:latin typeface="SVN-Ready" panose="02040603050506020204" pitchFamily="18" charset="0"/>
              </a:rPr>
              <a:t> </a:t>
            </a:r>
            <a:r>
              <a:rPr lang="en-US" sz="1600" b="0" dirty="0" err="1">
                <a:solidFill>
                  <a:srgbClr val="D73060"/>
                </a:solidFill>
                <a:latin typeface="SVN-Ready" panose="02040603050506020204" pitchFamily="18" charset="0"/>
              </a:rPr>
              <a:t>Huyền</a:t>
            </a:r>
            <a:endParaRPr lang="en-US" sz="1600" b="0" dirty="0">
              <a:solidFill>
                <a:srgbClr val="D73060"/>
              </a:solidFill>
              <a:latin typeface="SVN-Ready" panose="02040603050506020204" pitchFamily="18" charset="0"/>
            </a:endParaRPr>
          </a:p>
        </p:txBody>
      </p:sp>
      <p:sp>
        <p:nvSpPr>
          <p:cNvPr id="10" name="Title 1">
            <a:extLst>
              <a:ext uri="{FF2B5EF4-FFF2-40B4-BE49-F238E27FC236}">
                <a16:creationId xmlns:a16="http://schemas.microsoft.com/office/drawing/2014/main" id="{B90C921C-860C-3382-2D5D-7A3BD3D66BB6}"/>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D73060"/>
                </a:solidFill>
                <a:latin typeface="#9Slide07 HoneyCream" pitchFamily="2" charset="0"/>
              </a:rPr>
              <a:t>Măng</a:t>
            </a:r>
            <a:r>
              <a:rPr lang="en-US" sz="1800" b="0" dirty="0">
                <a:solidFill>
                  <a:srgbClr val="D73060"/>
                </a:solidFill>
                <a:latin typeface="#9Slide07 HoneyCream" pitchFamily="2" charset="0"/>
              </a:rPr>
              <a:t> Non</a:t>
            </a:r>
          </a:p>
        </p:txBody>
      </p:sp>
      <p:pic>
        <p:nvPicPr>
          <p:cNvPr id="11" name="Picture 10">
            <a:extLst>
              <a:ext uri="{FF2B5EF4-FFF2-40B4-BE49-F238E27FC236}">
                <a16:creationId xmlns:a16="http://schemas.microsoft.com/office/drawing/2014/main" id="{5433D483-CD78-10F4-1C78-29D13E42F4A0}"/>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2" name="Picture 11">
            <a:extLst>
              <a:ext uri="{FF2B5EF4-FFF2-40B4-BE49-F238E27FC236}">
                <a16:creationId xmlns:a16="http://schemas.microsoft.com/office/drawing/2014/main" id="{F04CED01-5F5E-B1BC-73EC-1709421BBBB4}"/>
              </a:ext>
            </a:extLst>
          </p:cNvPr>
          <p:cNvPicPr>
            <a:picLocks noChangeAspect="1"/>
          </p:cNvPicPr>
          <p:nvPr userDrawn="1"/>
        </p:nvPicPr>
        <p:blipFill>
          <a:blip r:embed="rId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688226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878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08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38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F09F-2CC2-C711-FB4C-70E9604F3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6C73F0-431D-3248-58A2-C70FF06672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A26B9-05A7-88D6-C501-115A5A3E13F5}"/>
              </a:ext>
            </a:extLst>
          </p:cNvPr>
          <p:cNvSpPr>
            <a:spLocks noGrp="1"/>
          </p:cNvSpPr>
          <p:nvPr>
            <p:ph type="dt" sz="half" idx="10"/>
          </p:nvPr>
        </p:nvSpPr>
        <p:spPr/>
        <p:txBody>
          <a:bodyPr/>
          <a:lstStyle/>
          <a:p>
            <a:fld id="{CF4DBEBA-B3D8-420F-A06D-6D552D688F65}" type="datetimeFigureOut">
              <a:rPr lang="en-US" smtClean="0"/>
              <a:t>4/19/2025</a:t>
            </a:fld>
            <a:endParaRPr lang="en-US"/>
          </a:p>
        </p:txBody>
      </p:sp>
      <p:sp>
        <p:nvSpPr>
          <p:cNvPr id="5" name="Footer Placeholder 4">
            <a:extLst>
              <a:ext uri="{FF2B5EF4-FFF2-40B4-BE49-F238E27FC236}">
                <a16:creationId xmlns:a16="http://schemas.microsoft.com/office/drawing/2014/main" id="{6A7CB16D-2422-B629-61BF-6E9ABB7E1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87769-7C14-8F84-4FF1-E69F47F2A0F9}"/>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960637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2DB4-7D3E-37E4-220E-218FC61C7A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497C4-51F0-FFD2-7EF6-240B325AE0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91EBA0-4652-B7DA-7C56-B6559D5FAB6C}"/>
              </a:ext>
            </a:extLst>
          </p:cNvPr>
          <p:cNvSpPr>
            <a:spLocks noGrp="1"/>
          </p:cNvSpPr>
          <p:nvPr>
            <p:ph type="dt" sz="half" idx="10"/>
          </p:nvPr>
        </p:nvSpPr>
        <p:spPr/>
        <p:txBody>
          <a:bodyPr/>
          <a:lstStyle/>
          <a:p>
            <a:fld id="{CF4DBEBA-B3D8-420F-A06D-6D552D688F65}" type="datetimeFigureOut">
              <a:rPr lang="en-US" smtClean="0"/>
              <a:t>4/19/2025</a:t>
            </a:fld>
            <a:endParaRPr lang="en-US"/>
          </a:p>
        </p:txBody>
      </p:sp>
      <p:sp>
        <p:nvSpPr>
          <p:cNvPr id="5" name="Footer Placeholder 4">
            <a:extLst>
              <a:ext uri="{FF2B5EF4-FFF2-40B4-BE49-F238E27FC236}">
                <a16:creationId xmlns:a16="http://schemas.microsoft.com/office/drawing/2014/main" id="{019C868C-654D-C6DD-9B88-38E164131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0EEE2-FFF0-4FDE-7734-BFD2FFAFA64F}"/>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2577682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D50CD-992E-BD11-53F2-DF51FF481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46FD47-E9DE-6CE0-2AF2-E7AF7AF7E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85FB5D-06AE-C56F-5F61-DC28002B4F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14A875-8876-E565-6211-22C2B85599A3}"/>
              </a:ext>
            </a:extLst>
          </p:cNvPr>
          <p:cNvSpPr>
            <a:spLocks noGrp="1"/>
          </p:cNvSpPr>
          <p:nvPr>
            <p:ph type="dt" sz="half" idx="10"/>
          </p:nvPr>
        </p:nvSpPr>
        <p:spPr/>
        <p:txBody>
          <a:bodyPr/>
          <a:lstStyle/>
          <a:p>
            <a:fld id="{CF4DBEBA-B3D8-420F-A06D-6D552D688F65}" type="datetimeFigureOut">
              <a:rPr lang="en-US" smtClean="0"/>
              <a:t>4/19/2025</a:t>
            </a:fld>
            <a:endParaRPr lang="en-US"/>
          </a:p>
        </p:txBody>
      </p:sp>
      <p:sp>
        <p:nvSpPr>
          <p:cNvPr id="6" name="Footer Placeholder 5">
            <a:extLst>
              <a:ext uri="{FF2B5EF4-FFF2-40B4-BE49-F238E27FC236}">
                <a16:creationId xmlns:a16="http://schemas.microsoft.com/office/drawing/2014/main" id="{78670362-6B57-FA57-584B-0FCFAAB8D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63124C-435C-BB8F-BEF9-0B0FE5030187}"/>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996533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D15D-0135-C5E5-B81E-38FF6E6176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21D4E-AA3D-8BC4-24FE-E6F42CC938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A95262-F354-F003-58FA-3119C5B426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6D20AC-A677-7C76-13B4-C113FE87DA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814DFD-165D-7214-D39B-2A5937E1C8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FD24A7-77AB-4B1B-0277-FBE1DB2B0834}"/>
              </a:ext>
            </a:extLst>
          </p:cNvPr>
          <p:cNvSpPr>
            <a:spLocks noGrp="1"/>
          </p:cNvSpPr>
          <p:nvPr>
            <p:ph type="dt" sz="half" idx="10"/>
          </p:nvPr>
        </p:nvSpPr>
        <p:spPr/>
        <p:txBody>
          <a:bodyPr/>
          <a:lstStyle/>
          <a:p>
            <a:fld id="{CF4DBEBA-B3D8-420F-A06D-6D552D688F65}" type="datetimeFigureOut">
              <a:rPr lang="en-US" smtClean="0"/>
              <a:t>4/19/2025</a:t>
            </a:fld>
            <a:endParaRPr lang="en-US"/>
          </a:p>
        </p:txBody>
      </p:sp>
      <p:sp>
        <p:nvSpPr>
          <p:cNvPr id="8" name="Footer Placeholder 7">
            <a:extLst>
              <a:ext uri="{FF2B5EF4-FFF2-40B4-BE49-F238E27FC236}">
                <a16:creationId xmlns:a16="http://schemas.microsoft.com/office/drawing/2014/main" id="{CB69761A-CEBA-A262-95D9-771C848828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7E1774-E39C-A95B-F021-150EDC2C85AA}"/>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310197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3625-152B-8FBE-61AD-1AB1C048E7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F5D90E-D7F3-C630-FCB9-392E90839EFC}"/>
              </a:ext>
            </a:extLst>
          </p:cNvPr>
          <p:cNvSpPr>
            <a:spLocks noGrp="1"/>
          </p:cNvSpPr>
          <p:nvPr>
            <p:ph type="dt" sz="half" idx="10"/>
          </p:nvPr>
        </p:nvSpPr>
        <p:spPr/>
        <p:txBody>
          <a:bodyPr/>
          <a:lstStyle/>
          <a:p>
            <a:fld id="{CF4DBEBA-B3D8-420F-A06D-6D552D688F65}" type="datetimeFigureOut">
              <a:rPr lang="en-US" smtClean="0"/>
              <a:t>4/19/2025</a:t>
            </a:fld>
            <a:endParaRPr lang="en-US"/>
          </a:p>
        </p:txBody>
      </p:sp>
      <p:sp>
        <p:nvSpPr>
          <p:cNvPr id="4" name="Footer Placeholder 3">
            <a:extLst>
              <a:ext uri="{FF2B5EF4-FFF2-40B4-BE49-F238E27FC236}">
                <a16:creationId xmlns:a16="http://schemas.microsoft.com/office/drawing/2014/main" id="{F258826F-052B-DE6C-5AF5-B38D1B9A6B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C2F20D-485A-5D6A-8A18-572E167C3A3B}"/>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1805937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EFA4C1-14A5-DB1B-53FE-58203B772175}"/>
              </a:ext>
            </a:extLst>
          </p:cNvPr>
          <p:cNvSpPr>
            <a:spLocks noGrp="1"/>
          </p:cNvSpPr>
          <p:nvPr>
            <p:ph type="dt" sz="half" idx="10"/>
          </p:nvPr>
        </p:nvSpPr>
        <p:spPr/>
        <p:txBody>
          <a:bodyPr/>
          <a:lstStyle/>
          <a:p>
            <a:fld id="{CF4DBEBA-B3D8-420F-A06D-6D552D688F65}" type="datetimeFigureOut">
              <a:rPr lang="en-US" smtClean="0"/>
              <a:t>4/19/2025</a:t>
            </a:fld>
            <a:endParaRPr lang="en-US"/>
          </a:p>
        </p:txBody>
      </p:sp>
      <p:sp>
        <p:nvSpPr>
          <p:cNvPr id="3" name="Footer Placeholder 2">
            <a:extLst>
              <a:ext uri="{FF2B5EF4-FFF2-40B4-BE49-F238E27FC236}">
                <a16:creationId xmlns:a16="http://schemas.microsoft.com/office/drawing/2014/main" id="{0F98FCAB-9E40-32DA-2FF9-AAF79B5CBC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A376D5-FD48-3845-184F-22270787CF43}"/>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367143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7731-5CE4-B1AE-CEFD-89A2988D3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E2E48B-9F0C-0D61-BDFD-4E38EB0E5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194DC9-30B2-462A-86D0-8A4FDC987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68C0D-7E0A-C8CA-04F8-DBAB073F7E5E}"/>
              </a:ext>
            </a:extLst>
          </p:cNvPr>
          <p:cNvSpPr>
            <a:spLocks noGrp="1"/>
          </p:cNvSpPr>
          <p:nvPr>
            <p:ph type="dt" sz="half" idx="10"/>
          </p:nvPr>
        </p:nvSpPr>
        <p:spPr/>
        <p:txBody>
          <a:bodyPr/>
          <a:lstStyle/>
          <a:p>
            <a:fld id="{CF4DBEBA-B3D8-420F-A06D-6D552D688F65}" type="datetimeFigureOut">
              <a:rPr lang="en-US" smtClean="0"/>
              <a:t>4/19/2025</a:t>
            </a:fld>
            <a:endParaRPr lang="en-US"/>
          </a:p>
        </p:txBody>
      </p:sp>
      <p:sp>
        <p:nvSpPr>
          <p:cNvPr id="6" name="Footer Placeholder 5">
            <a:extLst>
              <a:ext uri="{FF2B5EF4-FFF2-40B4-BE49-F238E27FC236}">
                <a16:creationId xmlns:a16="http://schemas.microsoft.com/office/drawing/2014/main" id="{42891FE9-63A7-D119-ACE5-6F9A76CCA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BCA00-99F5-8BE5-7419-EB627F4B896A}"/>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2671139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F2D4-3D3E-AD34-D8F4-655532E0E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718C72-159D-86E8-EAF0-0C59234FC7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34F409-B354-AB8A-653E-5912873E8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8A2CA3-74A5-1421-5875-1BA08A2CC348}"/>
              </a:ext>
            </a:extLst>
          </p:cNvPr>
          <p:cNvSpPr>
            <a:spLocks noGrp="1"/>
          </p:cNvSpPr>
          <p:nvPr>
            <p:ph type="dt" sz="half" idx="10"/>
          </p:nvPr>
        </p:nvSpPr>
        <p:spPr/>
        <p:txBody>
          <a:bodyPr/>
          <a:lstStyle/>
          <a:p>
            <a:fld id="{CF4DBEBA-B3D8-420F-A06D-6D552D688F65}" type="datetimeFigureOut">
              <a:rPr lang="en-US" smtClean="0"/>
              <a:t>4/19/2025</a:t>
            </a:fld>
            <a:endParaRPr lang="en-US"/>
          </a:p>
        </p:txBody>
      </p:sp>
      <p:sp>
        <p:nvSpPr>
          <p:cNvPr id="6" name="Footer Placeholder 5">
            <a:extLst>
              <a:ext uri="{FF2B5EF4-FFF2-40B4-BE49-F238E27FC236}">
                <a16:creationId xmlns:a16="http://schemas.microsoft.com/office/drawing/2014/main" id="{421114CF-C326-05C1-30C2-FCC26D0B5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29C1F-18C8-AB9F-36B4-1A377FF5CFB6}"/>
              </a:ext>
            </a:extLst>
          </p:cNvPr>
          <p:cNvSpPr>
            <a:spLocks noGrp="1"/>
          </p:cNvSpPr>
          <p:nvPr>
            <p:ph type="sldNum" sz="quarter" idx="12"/>
          </p:nvPr>
        </p:nvSpPr>
        <p:spPr/>
        <p:txBody>
          <a:bodyPr/>
          <a:lstStyle/>
          <a:p>
            <a:fld id="{B1C8C1BC-867A-4818-B954-DD16B8E60612}" type="slidenum">
              <a:rPr lang="en-US" smtClean="0"/>
              <a:t>‹#›</a:t>
            </a:fld>
            <a:endParaRPr lang="en-US"/>
          </a:p>
        </p:txBody>
      </p:sp>
    </p:spTree>
    <p:extLst>
      <p:ext uri="{BB962C8B-B14F-4D97-AF65-F5344CB8AC3E}">
        <p14:creationId xmlns:p14="http://schemas.microsoft.com/office/powerpoint/2010/main" val="130785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6F6A09-88AF-1F9F-D053-7B2243DEB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0A98CF-B99E-6FBE-1906-4736A0BC0E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896F-9478-836D-BB58-FF9A311C89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DBEBA-B3D8-420F-A06D-6D552D688F65}" type="datetimeFigureOut">
              <a:rPr lang="en-US" smtClean="0"/>
              <a:t>4/19/2025</a:t>
            </a:fld>
            <a:endParaRPr lang="en-US"/>
          </a:p>
        </p:txBody>
      </p:sp>
      <p:sp>
        <p:nvSpPr>
          <p:cNvPr id="5" name="Footer Placeholder 4">
            <a:extLst>
              <a:ext uri="{FF2B5EF4-FFF2-40B4-BE49-F238E27FC236}">
                <a16:creationId xmlns:a16="http://schemas.microsoft.com/office/drawing/2014/main" id="{99AE7106-7044-0482-995E-1AF5CD1287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6FD8E5-7B19-114A-E955-323A26D90D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8C1BC-867A-4818-B954-DD16B8E60612}" type="slidenum">
              <a:rPr lang="en-US" smtClean="0"/>
              <a:t>‹#›</a:t>
            </a:fld>
            <a:endParaRPr lang="en-US"/>
          </a:p>
        </p:txBody>
      </p:sp>
      <p:sp>
        <p:nvSpPr>
          <p:cNvPr id="7" name="TextBox 3">
            <a:extLst>
              <a:ext uri="{FF2B5EF4-FFF2-40B4-BE49-F238E27FC236}">
                <a16:creationId xmlns:a16="http://schemas.microsoft.com/office/drawing/2014/main" id="{0A3E6EA3-5374-77EB-A558-68A46FAF0FE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3218A41-1ACA-1282-5480-4AA8AFAC232F}"/>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C38A4C30-D8DA-6FD4-AA91-8C97777F159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CA84867A-24FF-43A7-5F24-003E930D506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820DEC2D-65C5-FCB6-A097-CEAF986B1BF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F0D0AFE0-9A9A-4645-9A80-02B8457A993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545CBF2-D27C-9E33-D6E8-22DDCFE245D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4AE24688-3FF4-229D-6CBA-54F4E0AF86C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6506F90B-0965-78C8-CFFB-0E54433C84D8}"/>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4E9A2FEB-16B4-761E-24DD-FE6786CFAAA9}"/>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268271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EF452F7F-046B-AAAE-4036-DAC1F3975B9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7C0F9A8-5D2C-D788-D9FF-525E836EC170}"/>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1741091E-AA9F-45F3-E94B-B4DBF93AB80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A39B521E-59DE-F26C-91D5-FE834A617C5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E3F3BC2E-221C-D9F1-921C-9F4696409E0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B3DBE47B-24C5-BE30-E994-E32F6D8F4BF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AE933A91-9508-E34E-A9A1-80DE96328D4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6C27BE2-BAED-4651-EC65-9298442919BA}"/>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76F3A17A-FE09-2789-0D04-CEE38DE4B0D1}"/>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33794CCB-C44C-493F-8737-325BCB1BA3ED}"/>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974164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jp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png"/><Relationship Id="rId3" Type="http://schemas.openxmlformats.org/officeDocument/2006/relationships/image" Target="../media/image4.jp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8.png"/><Relationship Id="rId11" Type="http://schemas.openxmlformats.org/officeDocument/2006/relationships/image" Target="../media/image30.pn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0B127E-45FB-AA37-E6B3-F2E308FDCD66}"/>
              </a:ext>
            </a:extLst>
          </p:cNvPr>
          <p:cNvGrpSpPr/>
          <p:nvPr/>
        </p:nvGrpSpPr>
        <p:grpSpPr>
          <a:xfrm>
            <a:off x="4717750" y="1237384"/>
            <a:ext cx="3173225" cy="646331"/>
            <a:chOff x="4509387" y="945225"/>
            <a:chExt cx="3173225" cy="646331"/>
          </a:xfrm>
        </p:grpSpPr>
        <p:sp>
          <p:nvSpPr>
            <p:cNvPr id="3" name="Rectangle: Rounded Corners 2">
              <a:extLst>
                <a:ext uri="{FF2B5EF4-FFF2-40B4-BE49-F238E27FC236}">
                  <a16:creationId xmlns:a16="http://schemas.microsoft.com/office/drawing/2014/main" id="{B5C74681-3779-CEAE-62CC-83618306BA92}"/>
                </a:ext>
              </a:extLst>
            </p:cNvPr>
            <p:cNvSpPr/>
            <p:nvPr/>
          </p:nvSpPr>
          <p:spPr>
            <a:xfrm>
              <a:off x="4509387" y="981589"/>
              <a:ext cx="3173225" cy="573601"/>
            </a:xfrm>
            <a:prstGeom prst="roundRect">
              <a:avLst>
                <a:gd name="adj" fmla="val 50000"/>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a:extLst>
                <a:ext uri="{FF2B5EF4-FFF2-40B4-BE49-F238E27FC236}">
                  <a16:creationId xmlns:a16="http://schemas.microsoft.com/office/drawing/2014/main" id="{E6FB67D1-4390-D94D-A248-95188E4CDF8D}"/>
                </a:ext>
              </a:extLst>
            </p:cNvPr>
            <p:cNvSpPr txBox="1"/>
            <p:nvPr/>
          </p:nvSpPr>
          <p:spPr>
            <a:xfrm>
              <a:off x="4509387" y="945225"/>
              <a:ext cx="31732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1" i="0" u="none" strike="noStrike" kern="1200" cap="none" spc="600" normalizeH="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VIỆT</a:t>
              </a:r>
              <a:endParaRPr kumimoji="1" lang="zh-CN" altLang="en-US" sz="28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8" name="图片 17">
            <a:extLst>
              <a:ext uri="{FF2B5EF4-FFF2-40B4-BE49-F238E27FC236}">
                <a16:creationId xmlns:a16="http://schemas.microsoft.com/office/drawing/2014/main" id="{430CBAC9-1E8A-CA40-A821-DF161629AD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4454" y="2486660"/>
            <a:ext cx="1082040" cy="1082040"/>
          </a:xfrm>
          <a:prstGeom prst="rect">
            <a:avLst/>
          </a:prstGeom>
        </p:spPr>
      </p:pic>
      <p:pic>
        <p:nvPicPr>
          <p:cNvPr id="19" name="图片 18">
            <a:extLst>
              <a:ext uri="{FF2B5EF4-FFF2-40B4-BE49-F238E27FC236}">
                <a16:creationId xmlns:a16="http://schemas.microsoft.com/office/drawing/2014/main" id="{398C7CC8-F010-7547-B7C2-A4D9C448A0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362438" y="5168919"/>
            <a:ext cx="709091" cy="709091"/>
          </a:xfrm>
          <a:prstGeom prst="rect">
            <a:avLst/>
          </a:prstGeom>
        </p:spPr>
      </p:pic>
      <p:pic>
        <p:nvPicPr>
          <p:cNvPr id="21" name="图片 20">
            <a:extLst>
              <a:ext uri="{FF2B5EF4-FFF2-40B4-BE49-F238E27FC236}">
                <a16:creationId xmlns:a16="http://schemas.microsoft.com/office/drawing/2014/main" id="{BB1D96C7-8B79-C140-A217-F474A377B8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915" y="695396"/>
            <a:ext cx="1432559" cy="1432559"/>
          </a:xfrm>
          <a:prstGeom prst="rect">
            <a:avLst/>
          </a:prstGeom>
        </p:spPr>
      </p:pic>
      <p:pic>
        <p:nvPicPr>
          <p:cNvPr id="22" name="图片 21">
            <a:extLst>
              <a:ext uri="{FF2B5EF4-FFF2-40B4-BE49-F238E27FC236}">
                <a16:creationId xmlns:a16="http://schemas.microsoft.com/office/drawing/2014/main" id="{B116D290-81F6-C643-AE5C-B90E562ACA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9785" y="1656079"/>
            <a:ext cx="553721" cy="553721"/>
          </a:xfrm>
          <a:prstGeom prst="rect">
            <a:avLst/>
          </a:prstGeom>
        </p:spPr>
      </p:pic>
      <p:pic>
        <p:nvPicPr>
          <p:cNvPr id="23" name="图片 22">
            <a:extLst>
              <a:ext uri="{FF2B5EF4-FFF2-40B4-BE49-F238E27FC236}">
                <a16:creationId xmlns:a16="http://schemas.microsoft.com/office/drawing/2014/main" id="{02B8A93D-9C25-9548-8B7A-EFFA1E2E74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51605" y="1377882"/>
            <a:ext cx="728550" cy="728550"/>
          </a:xfrm>
          <a:prstGeom prst="rect">
            <a:avLst/>
          </a:prstGeom>
        </p:spPr>
      </p:pic>
      <p:pic>
        <p:nvPicPr>
          <p:cNvPr id="6" name="Picture 5">
            <a:extLst>
              <a:ext uri="{FF2B5EF4-FFF2-40B4-BE49-F238E27FC236}">
                <a16:creationId xmlns:a16="http://schemas.microsoft.com/office/drawing/2014/main" id="{F1D54981-33B8-94C8-791B-499E446915C6}"/>
              </a:ext>
            </a:extLst>
          </p:cNvPr>
          <p:cNvPicPr>
            <a:picLocks noChangeAspect="1"/>
          </p:cNvPicPr>
          <p:nvPr/>
        </p:nvPicPr>
        <p:blipFill>
          <a:blip r:embed="rId9"/>
          <a:stretch>
            <a:fillRect/>
          </a:stretch>
        </p:blipFill>
        <p:spPr>
          <a:xfrm>
            <a:off x="1629194" y="1932939"/>
            <a:ext cx="9742252" cy="3731075"/>
          </a:xfrm>
          <a:prstGeom prst="rect">
            <a:avLst/>
          </a:prstGeom>
        </p:spPr>
      </p:pic>
    </p:spTree>
    <p:extLst>
      <p:ext uri="{BB962C8B-B14F-4D97-AF65-F5344CB8AC3E}">
        <p14:creationId xmlns:p14="http://schemas.microsoft.com/office/powerpoint/2010/main" val="25475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139EC77-6F07-0F4F-BABB-7653452F05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899695" y="4244629"/>
            <a:ext cx="1600092" cy="1600092"/>
          </a:xfrm>
          <a:prstGeom prst="rect">
            <a:avLst/>
          </a:prstGeom>
        </p:spPr>
      </p:pic>
      <p:pic>
        <p:nvPicPr>
          <p:cNvPr id="8" name="图片 7">
            <a:extLst>
              <a:ext uri="{FF2B5EF4-FFF2-40B4-BE49-F238E27FC236}">
                <a16:creationId xmlns:a16="http://schemas.microsoft.com/office/drawing/2014/main" id="{2051602B-9D49-6345-8ECE-D770E8030A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2883" y="624926"/>
            <a:ext cx="1224280" cy="1224280"/>
          </a:xfrm>
          <a:prstGeom prst="rect">
            <a:avLst/>
          </a:prstGeom>
        </p:spPr>
      </p:pic>
      <p:pic>
        <p:nvPicPr>
          <p:cNvPr id="9" name="图片 8">
            <a:extLst>
              <a:ext uri="{FF2B5EF4-FFF2-40B4-BE49-F238E27FC236}">
                <a16:creationId xmlns:a16="http://schemas.microsoft.com/office/drawing/2014/main" id="{C8C6099E-2C9A-6B44-B804-E66F3ABC68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69159" y="1159658"/>
            <a:ext cx="553721" cy="553721"/>
          </a:xfrm>
          <a:prstGeom prst="rect">
            <a:avLst/>
          </a:prstGeom>
        </p:spPr>
      </p:pic>
      <p:pic>
        <p:nvPicPr>
          <p:cNvPr id="10" name="图片 9">
            <a:extLst>
              <a:ext uri="{FF2B5EF4-FFF2-40B4-BE49-F238E27FC236}">
                <a16:creationId xmlns:a16="http://schemas.microsoft.com/office/drawing/2014/main" id="{FAE89D1A-1384-4143-8CDB-ED5E6FC497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pic>
        <p:nvPicPr>
          <p:cNvPr id="5" name="Picture 4">
            <a:extLst>
              <a:ext uri="{FF2B5EF4-FFF2-40B4-BE49-F238E27FC236}">
                <a16:creationId xmlns:a16="http://schemas.microsoft.com/office/drawing/2014/main" id="{66FA3C47-A26B-B676-C1B9-A3E787A5975F}"/>
              </a:ext>
            </a:extLst>
          </p:cNvPr>
          <p:cNvPicPr>
            <a:picLocks noChangeAspect="1"/>
          </p:cNvPicPr>
          <p:nvPr/>
        </p:nvPicPr>
        <p:blipFill>
          <a:blip r:embed="rId7"/>
          <a:stretch>
            <a:fillRect/>
          </a:stretch>
        </p:blipFill>
        <p:spPr>
          <a:xfrm>
            <a:off x="624259" y="1288789"/>
            <a:ext cx="9486198" cy="4944285"/>
          </a:xfrm>
          <a:prstGeom prst="rect">
            <a:avLst/>
          </a:prstGeom>
        </p:spPr>
      </p:pic>
      <p:pic>
        <p:nvPicPr>
          <p:cNvPr id="6" name="图片 5">
            <a:extLst>
              <a:ext uri="{FF2B5EF4-FFF2-40B4-BE49-F238E27FC236}">
                <a16:creationId xmlns:a16="http://schemas.microsoft.com/office/drawing/2014/main" id="{309F38AC-24F2-6446-8FA0-78830EE59E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67358" y="637574"/>
            <a:ext cx="1825287" cy="1825287"/>
          </a:xfrm>
          <a:prstGeom prst="rect">
            <a:avLst/>
          </a:prstGeom>
        </p:spPr>
      </p:pic>
    </p:spTree>
    <p:extLst>
      <p:ext uri="{BB962C8B-B14F-4D97-AF65-F5344CB8AC3E}">
        <p14:creationId xmlns:p14="http://schemas.microsoft.com/office/powerpoint/2010/main" val="158874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647F4E-720F-62A3-29E3-DEF770782417}"/>
              </a:ext>
            </a:extLst>
          </p:cNvPr>
          <p:cNvPicPr>
            <a:picLocks noChangeAspect="1"/>
          </p:cNvPicPr>
          <p:nvPr/>
        </p:nvPicPr>
        <p:blipFill rotWithShape="1">
          <a:blip r:embed="rId2"/>
          <a:srcRect l="8889" t="12346" r="5417" b="1729"/>
          <a:stretch/>
        </p:blipFill>
        <p:spPr>
          <a:xfrm>
            <a:off x="872066" y="482599"/>
            <a:ext cx="10447868" cy="5892801"/>
          </a:xfrm>
          <a:prstGeom prst="rect">
            <a:avLst/>
          </a:prstGeom>
        </p:spPr>
      </p:pic>
    </p:spTree>
    <p:extLst>
      <p:ext uri="{BB962C8B-B14F-4D97-AF65-F5344CB8AC3E}">
        <p14:creationId xmlns:p14="http://schemas.microsoft.com/office/powerpoint/2010/main" val="293141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4F532-C341-2EF1-B73E-705BBC715B8A}"/>
              </a:ext>
            </a:extLst>
          </p:cNvPr>
          <p:cNvPicPr>
            <a:picLocks noChangeAspect="1"/>
          </p:cNvPicPr>
          <p:nvPr/>
        </p:nvPicPr>
        <p:blipFill>
          <a:blip r:embed="rId3"/>
          <a:stretch>
            <a:fillRect/>
          </a:stretch>
        </p:blipFill>
        <p:spPr>
          <a:xfrm>
            <a:off x="3937196" y="391448"/>
            <a:ext cx="5376137" cy="1557667"/>
          </a:xfrm>
          <a:prstGeom prst="rect">
            <a:avLst/>
          </a:prstGeom>
        </p:spPr>
      </p:pic>
      <p:sp>
        <p:nvSpPr>
          <p:cNvPr id="3" name="TextBox 2">
            <a:extLst>
              <a:ext uri="{FF2B5EF4-FFF2-40B4-BE49-F238E27FC236}">
                <a16:creationId xmlns:a16="http://schemas.microsoft.com/office/drawing/2014/main" id="{C1CAB879-6C27-80ED-188E-C8F153B893E2}"/>
              </a:ext>
            </a:extLst>
          </p:cNvPr>
          <p:cNvSpPr txBox="1"/>
          <p:nvPr/>
        </p:nvSpPr>
        <p:spPr>
          <a:xfrm>
            <a:off x="535858" y="1755057"/>
            <a:ext cx="1112028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Hai Bà Trưng bước lên bành voi. Đoàn quân rùng rùng lên đường; giáo lao, cung nỏ, rìu búa, khiên mộc cuồn cuộn tràn theo bóng voi ẩn hiện của Hai Bà. Tiếng trống dội lên vòm cây, đập vào sườn đồi, theo suốt đường hành quân.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Thành trì quân giặc lần lượt sụp đổ dưới chân của đoàn quân khởi nghĩa. Tô Định ôm đầu chạy về nước. Đất nước ta sạch bóng quân thù.</a:t>
            </a:r>
          </a:p>
        </p:txBody>
      </p:sp>
      <p:sp>
        <p:nvSpPr>
          <p:cNvPr id="4" name="TextBox 3">
            <a:extLst>
              <a:ext uri="{FF2B5EF4-FFF2-40B4-BE49-F238E27FC236}">
                <a16:creationId xmlns:a16="http://schemas.microsoft.com/office/drawing/2014/main" id="{BCAD95C9-8BC6-1B63-951C-57FFC98BD89F}"/>
              </a:ext>
            </a:extLst>
          </p:cNvPr>
          <p:cNvSpPr txBox="1"/>
          <p:nvPr/>
        </p:nvSpPr>
        <p:spPr>
          <a:xfrm>
            <a:off x="7556091" y="5102943"/>
            <a:ext cx="354944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(Theo Văn Lang)</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spTree>
    <p:extLst>
      <p:ext uri="{BB962C8B-B14F-4D97-AF65-F5344CB8AC3E}">
        <p14:creationId xmlns:p14="http://schemas.microsoft.com/office/powerpoint/2010/main" val="51303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09F38AC-24F2-6446-8FA0-78830EE59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0795" y="1051549"/>
            <a:ext cx="1825287" cy="1825287"/>
          </a:xfrm>
          <a:prstGeom prst="rect">
            <a:avLst/>
          </a:prstGeom>
        </p:spPr>
      </p:pic>
      <p:pic>
        <p:nvPicPr>
          <p:cNvPr id="7" name="图片 6">
            <a:extLst>
              <a:ext uri="{FF2B5EF4-FFF2-40B4-BE49-F238E27FC236}">
                <a16:creationId xmlns:a16="http://schemas.microsoft.com/office/drawing/2014/main" id="{9139EC77-6F07-0F4F-BABB-7653452F05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899695" y="4244629"/>
            <a:ext cx="1600092" cy="1600092"/>
          </a:xfrm>
          <a:prstGeom prst="rect">
            <a:avLst/>
          </a:prstGeom>
        </p:spPr>
      </p:pic>
      <p:pic>
        <p:nvPicPr>
          <p:cNvPr id="8" name="图片 7">
            <a:extLst>
              <a:ext uri="{FF2B5EF4-FFF2-40B4-BE49-F238E27FC236}">
                <a16:creationId xmlns:a16="http://schemas.microsoft.com/office/drawing/2014/main" id="{2051602B-9D49-6345-8ECE-D770E8030A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2883" y="624926"/>
            <a:ext cx="1224280" cy="1224280"/>
          </a:xfrm>
          <a:prstGeom prst="rect">
            <a:avLst/>
          </a:prstGeom>
        </p:spPr>
      </p:pic>
      <p:pic>
        <p:nvPicPr>
          <p:cNvPr id="9" name="图片 8">
            <a:extLst>
              <a:ext uri="{FF2B5EF4-FFF2-40B4-BE49-F238E27FC236}">
                <a16:creationId xmlns:a16="http://schemas.microsoft.com/office/drawing/2014/main" id="{C8C6099E-2C9A-6B44-B804-E66F3ABC68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9159" y="1159658"/>
            <a:ext cx="553721" cy="553721"/>
          </a:xfrm>
          <a:prstGeom prst="rect">
            <a:avLst/>
          </a:prstGeom>
        </p:spPr>
      </p:pic>
      <p:pic>
        <p:nvPicPr>
          <p:cNvPr id="10" name="图片 9">
            <a:extLst>
              <a:ext uri="{FF2B5EF4-FFF2-40B4-BE49-F238E27FC236}">
                <a16:creationId xmlns:a16="http://schemas.microsoft.com/office/drawing/2014/main" id="{FAE89D1A-1384-4143-8CDB-ED5E6FC497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pic>
        <p:nvPicPr>
          <p:cNvPr id="2" name="Picture 1">
            <a:extLst>
              <a:ext uri="{FF2B5EF4-FFF2-40B4-BE49-F238E27FC236}">
                <a16:creationId xmlns:a16="http://schemas.microsoft.com/office/drawing/2014/main" id="{58A3BA04-4055-10BF-F8F4-1C870CF477EF}"/>
              </a:ext>
            </a:extLst>
          </p:cNvPr>
          <p:cNvPicPr>
            <a:picLocks noChangeAspect="1"/>
          </p:cNvPicPr>
          <p:nvPr/>
        </p:nvPicPr>
        <p:blipFill>
          <a:blip r:embed="rId8"/>
          <a:stretch>
            <a:fillRect/>
          </a:stretch>
        </p:blipFill>
        <p:spPr>
          <a:xfrm>
            <a:off x="1692213" y="2091574"/>
            <a:ext cx="8748518" cy="3316511"/>
          </a:xfrm>
          <a:prstGeom prst="rect">
            <a:avLst/>
          </a:prstGeom>
        </p:spPr>
      </p:pic>
    </p:spTree>
    <p:extLst>
      <p:ext uri="{BB962C8B-B14F-4D97-AF65-F5344CB8AC3E}">
        <p14:creationId xmlns:p14="http://schemas.microsoft.com/office/powerpoint/2010/main" val="234524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DCA63D-4EE5-5FCE-B60A-55C51B0E6B64}"/>
              </a:ext>
            </a:extLst>
          </p:cNvPr>
          <p:cNvSpPr txBox="1"/>
          <p:nvPr/>
        </p:nvSpPr>
        <p:spPr>
          <a:xfrm>
            <a:off x="2624068" y="534543"/>
            <a:ext cx="919981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Chọn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tiếng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thích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hợp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thay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ô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vuông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sp>
        <p:nvSpPr>
          <p:cNvPr id="6" name="TextBox 5">
            <a:extLst>
              <a:ext uri="{FF2B5EF4-FFF2-40B4-BE49-F238E27FC236}">
                <a16:creationId xmlns:a16="http://schemas.microsoft.com/office/drawing/2014/main" id="{A3544B11-CDB1-B7BE-3DD6-EBC00B551D5F}"/>
              </a:ext>
            </a:extLst>
          </p:cNvPr>
          <p:cNvSpPr txBox="1"/>
          <p:nvPr/>
        </p:nvSpPr>
        <p:spPr>
          <a:xfrm>
            <a:off x="374709" y="1472366"/>
            <a:ext cx="2429621"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chú</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trú</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grpSp>
        <p:nvGrpSpPr>
          <p:cNvPr id="12" name="Group 11">
            <a:extLst>
              <a:ext uri="{FF2B5EF4-FFF2-40B4-BE49-F238E27FC236}">
                <a16:creationId xmlns:a16="http://schemas.microsoft.com/office/drawing/2014/main" id="{A462BA9D-492C-9FE3-B1DD-0D5664A03F03}"/>
              </a:ext>
            </a:extLst>
          </p:cNvPr>
          <p:cNvGrpSpPr/>
          <p:nvPr/>
        </p:nvGrpSpPr>
        <p:grpSpPr>
          <a:xfrm>
            <a:off x="2922143" y="1511820"/>
            <a:ext cx="1891402" cy="802398"/>
            <a:chOff x="2772038" y="1757922"/>
            <a:chExt cx="1891402" cy="802398"/>
          </a:xfrm>
        </p:grpSpPr>
        <p:sp>
          <p:nvSpPr>
            <p:cNvPr id="10" name="Rectangle: Rounded Corners 9">
              <a:extLst>
                <a:ext uri="{FF2B5EF4-FFF2-40B4-BE49-F238E27FC236}">
                  <a16:creationId xmlns:a16="http://schemas.microsoft.com/office/drawing/2014/main" id="{226797ED-068B-764D-6FE0-E341D8D2CDFD}"/>
                </a:ext>
              </a:extLst>
            </p:cNvPr>
            <p:cNvSpPr/>
            <p:nvPr/>
          </p:nvSpPr>
          <p:spPr>
            <a:xfrm>
              <a:off x="2772038" y="1757922"/>
              <a:ext cx="1891402" cy="802398"/>
            </a:xfrm>
            <a:prstGeom prst="roundRect">
              <a:avLst/>
            </a:prstGeom>
            <a:solidFill>
              <a:srgbClr val="BA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9373C49-9F0A-CE23-DAD0-D82A22BDA04A}"/>
                </a:ext>
              </a:extLst>
            </p:cNvPr>
            <p:cNvSpPr txBox="1"/>
            <p:nvPr/>
          </p:nvSpPr>
          <p:spPr>
            <a:xfrm>
              <a:off x="2876922" y="1786625"/>
              <a:ext cx="178651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trú</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ẩn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grpSp>
      <p:sp>
        <p:nvSpPr>
          <p:cNvPr id="11" name="Rectangle 10">
            <a:extLst>
              <a:ext uri="{FF2B5EF4-FFF2-40B4-BE49-F238E27FC236}">
                <a16:creationId xmlns:a16="http://schemas.microsoft.com/office/drawing/2014/main" id="{4DF62F1C-53C5-FE40-834C-5B51D4E9A192}"/>
              </a:ext>
            </a:extLst>
          </p:cNvPr>
          <p:cNvSpPr/>
          <p:nvPr/>
        </p:nvSpPr>
        <p:spPr>
          <a:xfrm>
            <a:off x="3027027" y="1624995"/>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78B0D4B-4E18-2336-E6DF-FF20B2A52CF1}"/>
              </a:ext>
            </a:extLst>
          </p:cNvPr>
          <p:cNvGrpSpPr/>
          <p:nvPr/>
        </p:nvGrpSpPr>
        <p:grpSpPr>
          <a:xfrm>
            <a:off x="5653256" y="1523926"/>
            <a:ext cx="2604506" cy="802398"/>
            <a:chOff x="2772038" y="1757922"/>
            <a:chExt cx="1970766" cy="802398"/>
          </a:xfrm>
        </p:grpSpPr>
        <p:sp>
          <p:nvSpPr>
            <p:cNvPr id="15" name="Rectangle: Rounded Corners 14">
              <a:extLst>
                <a:ext uri="{FF2B5EF4-FFF2-40B4-BE49-F238E27FC236}">
                  <a16:creationId xmlns:a16="http://schemas.microsoft.com/office/drawing/2014/main" id="{04A336AB-B9EE-8244-FF9B-105D020A72D7}"/>
                </a:ext>
              </a:extLst>
            </p:cNvPr>
            <p:cNvSpPr/>
            <p:nvPr/>
          </p:nvSpPr>
          <p:spPr>
            <a:xfrm>
              <a:off x="2772038" y="1757922"/>
              <a:ext cx="1891402" cy="802398"/>
            </a:xfrm>
            <a:prstGeom prst="roundRect">
              <a:avLst/>
            </a:prstGeom>
            <a:solidFill>
              <a:srgbClr val="BA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C3FE0A2-828E-8600-A656-7793549D75B1}"/>
                </a:ext>
              </a:extLst>
            </p:cNvPr>
            <p:cNvSpPr txBox="1"/>
            <p:nvPr/>
          </p:nvSpPr>
          <p:spPr>
            <a:xfrm>
              <a:off x="2817706" y="1782224"/>
              <a:ext cx="192509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chú</a:t>
              </a:r>
              <a:r>
                <a:rPr kumimoji="0" lang="en-US" sz="40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9Slide03 Roboto Slab Bold" pitchFamily="2" charset="0"/>
                  <a:cs typeface="+mn-cs"/>
                </a:rPr>
                <a:t>trọng</a:t>
              </a:r>
              <a:endParaRPr kumimoji="0" lang="vi-VN" sz="4000" b="1" i="0" u="none" strike="noStrike" kern="1200" cap="none" spc="0" normalizeH="0" baseline="0" noProof="0" dirty="0">
                <a:ln>
                  <a:noFill/>
                </a:ln>
                <a:effectLst/>
                <a:uLnTx/>
                <a:uFillTx/>
                <a:latin typeface="Cambria" panose="02040503050406030204" pitchFamily="18" charset="0"/>
                <a:ea typeface="#9Slide03 Roboto Slab Bold" pitchFamily="2" charset="0"/>
                <a:cs typeface="+mn-cs"/>
              </a:endParaRPr>
            </a:p>
          </p:txBody>
        </p:sp>
      </p:grpSp>
      <p:grpSp>
        <p:nvGrpSpPr>
          <p:cNvPr id="18" name="Group 17">
            <a:extLst>
              <a:ext uri="{FF2B5EF4-FFF2-40B4-BE49-F238E27FC236}">
                <a16:creationId xmlns:a16="http://schemas.microsoft.com/office/drawing/2014/main" id="{B522B19C-5826-91DE-0908-C40ECA965452}"/>
              </a:ext>
            </a:extLst>
          </p:cNvPr>
          <p:cNvGrpSpPr/>
          <p:nvPr/>
        </p:nvGrpSpPr>
        <p:grpSpPr>
          <a:xfrm>
            <a:off x="8785129" y="1509583"/>
            <a:ext cx="1891402" cy="802398"/>
            <a:chOff x="2772038" y="1757922"/>
            <a:chExt cx="1891402" cy="802398"/>
          </a:xfrm>
        </p:grpSpPr>
        <p:sp>
          <p:nvSpPr>
            <p:cNvPr id="19" name="Rectangle: Rounded Corners 18">
              <a:extLst>
                <a:ext uri="{FF2B5EF4-FFF2-40B4-BE49-F238E27FC236}">
                  <a16:creationId xmlns:a16="http://schemas.microsoft.com/office/drawing/2014/main" id="{7AB79BD1-2F11-5EAE-AFB5-5BA988F1512F}"/>
                </a:ext>
              </a:extLst>
            </p:cNvPr>
            <p:cNvSpPr/>
            <p:nvPr/>
          </p:nvSpPr>
          <p:spPr>
            <a:xfrm>
              <a:off x="2772038" y="1757922"/>
              <a:ext cx="1891402" cy="802398"/>
            </a:xfrm>
            <a:prstGeom prst="roundRect">
              <a:avLst/>
            </a:prstGeom>
            <a:solidFill>
              <a:srgbClr val="BA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560B1C8-5CA8-F432-8855-19DFFF41A0A8}"/>
                </a:ext>
              </a:extLst>
            </p:cNvPr>
            <p:cNvSpPr txBox="1"/>
            <p:nvPr/>
          </p:nvSpPr>
          <p:spPr>
            <a:xfrm>
              <a:off x="2876922" y="1786625"/>
              <a:ext cx="178651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chú</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ý</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grpSp>
      <p:sp>
        <p:nvSpPr>
          <p:cNvPr id="21" name="Rectangle 20">
            <a:extLst>
              <a:ext uri="{FF2B5EF4-FFF2-40B4-BE49-F238E27FC236}">
                <a16:creationId xmlns:a16="http://schemas.microsoft.com/office/drawing/2014/main" id="{33D33A2C-BBDC-4713-E5EE-21FF75490871}"/>
              </a:ext>
            </a:extLst>
          </p:cNvPr>
          <p:cNvSpPr/>
          <p:nvPr/>
        </p:nvSpPr>
        <p:spPr>
          <a:xfrm>
            <a:off x="5791763" y="1655225"/>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172307A-4E82-B7C2-5E53-A5C3D8EF423A}"/>
              </a:ext>
            </a:extLst>
          </p:cNvPr>
          <p:cNvGrpSpPr/>
          <p:nvPr/>
        </p:nvGrpSpPr>
        <p:grpSpPr>
          <a:xfrm>
            <a:off x="4001700" y="2690768"/>
            <a:ext cx="2652021" cy="802398"/>
            <a:chOff x="2772038" y="1757922"/>
            <a:chExt cx="1891402" cy="802398"/>
          </a:xfrm>
        </p:grpSpPr>
        <p:sp>
          <p:nvSpPr>
            <p:cNvPr id="23" name="Rectangle: Rounded Corners 22">
              <a:extLst>
                <a:ext uri="{FF2B5EF4-FFF2-40B4-BE49-F238E27FC236}">
                  <a16:creationId xmlns:a16="http://schemas.microsoft.com/office/drawing/2014/main" id="{A9B832F3-9FDD-9D9B-43DC-8CEEDD5334CE}"/>
                </a:ext>
              </a:extLst>
            </p:cNvPr>
            <p:cNvSpPr/>
            <p:nvPr/>
          </p:nvSpPr>
          <p:spPr>
            <a:xfrm>
              <a:off x="2772038" y="1757922"/>
              <a:ext cx="1891402" cy="802398"/>
            </a:xfrm>
            <a:prstGeom prst="roundRect">
              <a:avLst/>
            </a:prstGeom>
            <a:solidFill>
              <a:srgbClr val="BA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E25CC93-2AC9-B560-F52E-1E7D77D6B197}"/>
                </a:ext>
              </a:extLst>
            </p:cNvPr>
            <p:cNvSpPr txBox="1"/>
            <p:nvPr/>
          </p:nvSpPr>
          <p:spPr>
            <a:xfrm>
              <a:off x="2876922" y="1786625"/>
              <a:ext cx="178651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chú</a:t>
              </a:r>
              <a:endParaRPr kumimoji="0" lang="en-US" sz="40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endParaRPr>
            </a:p>
          </p:txBody>
        </p:sp>
      </p:grpSp>
      <p:sp>
        <p:nvSpPr>
          <p:cNvPr id="25" name="Rectangle 24">
            <a:extLst>
              <a:ext uri="{FF2B5EF4-FFF2-40B4-BE49-F238E27FC236}">
                <a16:creationId xmlns:a16="http://schemas.microsoft.com/office/drawing/2014/main" id="{4D6F1049-5CA9-263F-A0BF-92FB9195D03D}"/>
              </a:ext>
            </a:extLst>
          </p:cNvPr>
          <p:cNvSpPr/>
          <p:nvPr/>
        </p:nvSpPr>
        <p:spPr>
          <a:xfrm>
            <a:off x="5629204" y="2822496"/>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796F19D-51AE-6C4A-777B-699BBD015C23}"/>
              </a:ext>
            </a:extLst>
          </p:cNvPr>
          <p:cNvGrpSpPr/>
          <p:nvPr/>
        </p:nvGrpSpPr>
        <p:grpSpPr>
          <a:xfrm>
            <a:off x="7113275" y="2626602"/>
            <a:ext cx="1996286" cy="802398"/>
            <a:chOff x="2772038" y="1757922"/>
            <a:chExt cx="1891402" cy="802398"/>
          </a:xfrm>
        </p:grpSpPr>
        <p:sp>
          <p:nvSpPr>
            <p:cNvPr id="27" name="Rectangle: Rounded Corners 26">
              <a:extLst>
                <a:ext uri="{FF2B5EF4-FFF2-40B4-BE49-F238E27FC236}">
                  <a16:creationId xmlns:a16="http://schemas.microsoft.com/office/drawing/2014/main" id="{58DEDD54-AE54-221E-5FC4-0F0285CFAC15}"/>
                </a:ext>
              </a:extLst>
            </p:cNvPr>
            <p:cNvSpPr/>
            <p:nvPr/>
          </p:nvSpPr>
          <p:spPr>
            <a:xfrm>
              <a:off x="2772038" y="1757922"/>
              <a:ext cx="1891402" cy="802398"/>
            </a:xfrm>
            <a:prstGeom prst="roundRect">
              <a:avLst/>
            </a:prstGeom>
            <a:solidFill>
              <a:srgbClr val="BA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D2F1658-99E4-3C6B-C1A6-5C0AF55AE02B}"/>
                </a:ext>
              </a:extLst>
            </p:cNvPr>
            <p:cNvSpPr txBox="1"/>
            <p:nvPr/>
          </p:nvSpPr>
          <p:spPr>
            <a:xfrm>
              <a:off x="2876922" y="1786625"/>
              <a:ext cx="178651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cô</a:t>
              </a:r>
              <a:r>
                <a:rPr kumimoji="0" lang="en-US"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chú</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grpSp>
      <p:sp>
        <p:nvSpPr>
          <p:cNvPr id="29" name="Rectangle 28">
            <a:extLst>
              <a:ext uri="{FF2B5EF4-FFF2-40B4-BE49-F238E27FC236}">
                <a16:creationId xmlns:a16="http://schemas.microsoft.com/office/drawing/2014/main" id="{34AF9210-BC84-10AC-0AB0-4BCCE066127C}"/>
              </a:ext>
            </a:extLst>
          </p:cNvPr>
          <p:cNvSpPr/>
          <p:nvPr/>
        </p:nvSpPr>
        <p:spPr>
          <a:xfrm>
            <a:off x="8992588" y="1641311"/>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6E79935-E04C-1217-8811-51B9AF91B238}"/>
              </a:ext>
            </a:extLst>
          </p:cNvPr>
          <p:cNvSpPr/>
          <p:nvPr/>
        </p:nvSpPr>
        <p:spPr>
          <a:xfrm>
            <a:off x="7896973" y="2735376"/>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C0D818B-1ECE-8A98-D394-C997DFCE2DBB}"/>
              </a:ext>
            </a:extLst>
          </p:cNvPr>
          <p:cNvSpPr txBox="1"/>
          <p:nvPr/>
        </p:nvSpPr>
        <p:spPr>
          <a:xfrm>
            <a:off x="407246" y="4471999"/>
            <a:ext cx="2429621"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Trợ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chợ</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grpSp>
        <p:nvGrpSpPr>
          <p:cNvPr id="32" name="Group 31">
            <a:extLst>
              <a:ext uri="{FF2B5EF4-FFF2-40B4-BE49-F238E27FC236}">
                <a16:creationId xmlns:a16="http://schemas.microsoft.com/office/drawing/2014/main" id="{E76099FC-AC59-4830-13A8-F65472C106E5}"/>
              </a:ext>
            </a:extLst>
          </p:cNvPr>
          <p:cNvGrpSpPr/>
          <p:nvPr/>
        </p:nvGrpSpPr>
        <p:grpSpPr>
          <a:xfrm>
            <a:off x="3266238" y="4317936"/>
            <a:ext cx="2365898" cy="800161"/>
            <a:chOff x="2772037" y="1757922"/>
            <a:chExt cx="2365898" cy="800161"/>
          </a:xfrm>
        </p:grpSpPr>
        <p:sp>
          <p:nvSpPr>
            <p:cNvPr id="33" name="Rectangle: Rounded Corners 32">
              <a:extLst>
                <a:ext uri="{FF2B5EF4-FFF2-40B4-BE49-F238E27FC236}">
                  <a16:creationId xmlns:a16="http://schemas.microsoft.com/office/drawing/2014/main" id="{70339B68-1D19-ED91-B8BE-0DB731E1B6C4}"/>
                </a:ext>
              </a:extLst>
            </p:cNvPr>
            <p:cNvSpPr/>
            <p:nvPr/>
          </p:nvSpPr>
          <p:spPr>
            <a:xfrm>
              <a:off x="2772037" y="1757922"/>
              <a:ext cx="2124649" cy="800161"/>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34" name="TextBox 33">
              <a:extLst>
                <a:ext uri="{FF2B5EF4-FFF2-40B4-BE49-F238E27FC236}">
                  <a16:creationId xmlns:a16="http://schemas.microsoft.com/office/drawing/2014/main" id="{18B140B0-6CA2-B521-BC74-C5D71F888CF9}"/>
                </a:ext>
              </a:extLst>
            </p:cNvPr>
            <p:cNvSpPr txBox="1"/>
            <p:nvPr/>
          </p:nvSpPr>
          <p:spPr>
            <a:xfrm>
              <a:off x="2813200" y="1777420"/>
              <a:ext cx="232473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trợ</a:t>
              </a:r>
              <a:r>
                <a:rPr kumimoji="0" lang="en-US"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giúp</a:t>
              </a:r>
              <a:endParaRPr kumimoji="0" lang="vi-VN"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endParaRPr>
            </a:p>
          </p:txBody>
        </p:sp>
      </p:grpSp>
      <p:sp>
        <p:nvSpPr>
          <p:cNvPr id="35" name="Rectangle 34">
            <a:extLst>
              <a:ext uri="{FF2B5EF4-FFF2-40B4-BE49-F238E27FC236}">
                <a16:creationId xmlns:a16="http://schemas.microsoft.com/office/drawing/2014/main" id="{2C914B4D-456F-AC8B-5425-830AE0CE2901}"/>
              </a:ext>
            </a:extLst>
          </p:cNvPr>
          <p:cNvSpPr/>
          <p:nvPr/>
        </p:nvSpPr>
        <p:spPr>
          <a:xfrm>
            <a:off x="3266238" y="4508260"/>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BA764342-94C2-3DE2-A98D-46A6BE5A5C3C}"/>
              </a:ext>
            </a:extLst>
          </p:cNvPr>
          <p:cNvGrpSpPr/>
          <p:nvPr/>
        </p:nvGrpSpPr>
        <p:grpSpPr>
          <a:xfrm>
            <a:off x="6000002" y="4340271"/>
            <a:ext cx="1996286" cy="802398"/>
            <a:chOff x="2772038" y="1757922"/>
            <a:chExt cx="1510541" cy="802398"/>
          </a:xfrm>
        </p:grpSpPr>
        <p:sp>
          <p:nvSpPr>
            <p:cNvPr id="37" name="Rectangle: Rounded Corners 36">
              <a:extLst>
                <a:ext uri="{FF2B5EF4-FFF2-40B4-BE49-F238E27FC236}">
                  <a16:creationId xmlns:a16="http://schemas.microsoft.com/office/drawing/2014/main" id="{40BC9DBA-E819-0C26-A3CD-D658A44E003C}"/>
                </a:ext>
              </a:extLst>
            </p:cNvPr>
            <p:cNvSpPr/>
            <p:nvPr/>
          </p:nvSpPr>
          <p:spPr>
            <a:xfrm>
              <a:off x="2772038" y="1757922"/>
              <a:ext cx="1510541" cy="802398"/>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38" name="TextBox 37">
              <a:extLst>
                <a:ext uri="{FF2B5EF4-FFF2-40B4-BE49-F238E27FC236}">
                  <a16:creationId xmlns:a16="http://schemas.microsoft.com/office/drawing/2014/main" id="{C7EDCB49-3FC4-6128-49FF-0809645CA0E0}"/>
                </a:ext>
              </a:extLst>
            </p:cNvPr>
            <p:cNvSpPr txBox="1"/>
            <p:nvPr/>
          </p:nvSpPr>
          <p:spPr>
            <a:xfrm>
              <a:off x="2817706" y="1782224"/>
              <a:ext cx="137098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hỗ</a:t>
              </a:r>
              <a:r>
                <a:rPr kumimoji="0" lang="en-US"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trợ</a:t>
              </a:r>
              <a:endParaRPr kumimoji="0" lang="vi-VN" sz="40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endParaRPr>
            </a:p>
          </p:txBody>
        </p:sp>
      </p:grpSp>
      <p:grpSp>
        <p:nvGrpSpPr>
          <p:cNvPr id="39" name="Group 38">
            <a:extLst>
              <a:ext uri="{FF2B5EF4-FFF2-40B4-BE49-F238E27FC236}">
                <a16:creationId xmlns:a16="http://schemas.microsoft.com/office/drawing/2014/main" id="{79E5744A-A2AB-9E58-4CFB-493B3B23CECB}"/>
              </a:ext>
            </a:extLst>
          </p:cNvPr>
          <p:cNvGrpSpPr/>
          <p:nvPr/>
        </p:nvGrpSpPr>
        <p:grpSpPr>
          <a:xfrm>
            <a:off x="8547434" y="4340271"/>
            <a:ext cx="2189435" cy="802398"/>
            <a:chOff x="2772038" y="1757922"/>
            <a:chExt cx="1891402" cy="802398"/>
          </a:xfrm>
        </p:grpSpPr>
        <p:sp>
          <p:nvSpPr>
            <p:cNvPr id="40" name="Rectangle: Rounded Corners 39">
              <a:extLst>
                <a:ext uri="{FF2B5EF4-FFF2-40B4-BE49-F238E27FC236}">
                  <a16:creationId xmlns:a16="http://schemas.microsoft.com/office/drawing/2014/main" id="{44A10A54-1DF8-8FF7-5A24-7654E053B358}"/>
                </a:ext>
              </a:extLst>
            </p:cNvPr>
            <p:cNvSpPr/>
            <p:nvPr/>
          </p:nvSpPr>
          <p:spPr>
            <a:xfrm>
              <a:off x="2772038" y="1757922"/>
              <a:ext cx="1891402" cy="802398"/>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41" name="TextBox 40">
              <a:extLst>
                <a:ext uri="{FF2B5EF4-FFF2-40B4-BE49-F238E27FC236}">
                  <a16:creationId xmlns:a16="http://schemas.microsoft.com/office/drawing/2014/main" id="{FCE527C7-796A-E0B3-6D99-ECA802958A99}"/>
                </a:ext>
              </a:extLst>
            </p:cNvPr>
            <p:cNvSpPr txBox="1"/>
            <p:nvPr/>
          </p:nvSpPr>
          <p:spPr>
            <a:xfrm>
              <a:off x="2876922" y="1786625"/>
              <a:ext cx="178651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hội</a:t>
              </a:r>
              <a:r>
                <a:rPr kumimoji="0" lang="en-US"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chợ</a:t>
              </a:r>
              <a:endParaRPr kumimoji="0" lang="en-US" sz="40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endParaRPr>
            </a:p>
          </p:txBody>
        </p:sp>
      </p:grpSp>
      <p:sp>
        <p:nvSpPr>
          <p:cNvPr id="42" name="Rectangle 41">
            <a:extLst>
              <a:ext uri="{FF2B5EF4-FFF2-40B4-BE49-F238E27FC236}">
                <a16:creationId xmlns:a16="http://schemas.microsoft.com/office/drawing/2014/main" id="{B0C2FEAD-1B9F-4CF8-893F-9BEC4AFC5819}"/>
              </a:ext>
            </a:extLst>
          </p:cNvPr>
          <p:cNvSpPr/>
          <p:nvPr/>
        </p:nvSpPr>
        <p:spPr>
          <a:xfrm>
            <a:off x="6848210" y="4496091"/>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074777A1-C4B2-6F5C-E247-866EB16D1ADC}"/>
              </a:ext>
            </a:extLst>
          </p:cNvPr>
          <p:cNvGrpSpPr/>
          <p:nvPr/>
        </p:nvGrpSpPr>
        <p:grpSpPr>
          <a:xfrm>
            <a:off x="4369849" y="5409764"/>
            <a:ext cx="2347050" cy="802398"/>
            <a:chOff x="2772039" y="1757922"/>
            <a:chExt cx="1673899" cy="802398"/>
          </a:xfrm>
        </p:grpSpPr>
        <p:sp>
          <p:nvSpPr>
            <p:cNvPr id="44" name="Rectangle: Rounded Corners 43">
              <a:extLst>
                <a:ext uri="{FF2B5EF4-FFF2-40B4-BE49-F238E27FC236}">
                  <a16:creationId xmlns:a16="http://schemas.microsoft.com/office/drawing/2014/main" id="{29B8EF09-62D9-9A48-3BB0-84358BF2BF7C}"/>
                </a:ext>
              </a:extLst>
            </p:cNvPr>
            <p:cNvSpPr/>
            <p:nvPr/>
          </p:nvSpPr>
          <p:spPr>
            <a:xfrm>
              <a:off x="2772039" y="1757922"/>
              <a:ext cx="1673899" cy="802398"/>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45" name="TextBox 44">
              <a:extLst>
                <a:ext uri="{FF2B5EF4-FFF2-40B4-BE49-F238E27FC236}">
                  <a16:creationId xmlns:a16="http://schemas.microsoft.com/office/drawing/2014/main" id="{1F8B3566-1B39-EA7F-2C92-3F6CED725287}"/>
                </a:ext>
              </a:extLst>
            </p:cNvPr>
            <p:cNvSpPr txBox="1"/>
            <p:nvPr/>
          </p:nvSpPr>
          <p:spPr>
            <a:xfrm>
              <a:off x="2876922" y="1786625"/>
              <a:ext cx="151856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viện</a:t>
              </a:r>
              <a:r>
                <a:rPr kumimoji="0" lang="en-US"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trợ</a:t>
              </a:r>
              <a:endParaRPr kumimoji="0" lang="en-US" sz="40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endParaRPr>
            </a:p>
          </p:txBody>
        </p:sp>
      </p:grpSp>
      <p:sp>
        <p:nvSpPr>
          <p:cNvPr id="46" name="Rectangle 45">
            <a:extLst>
              <a:ext uri="{FF2B5EF4-FFF2-40B4-BE49-F238E27FC236}">
                <a16:creationId xmlns:a16="http://schemas.microsoft.com/office/drawing/2014/main" id="{015C47A5-B9E6-9C1D-813B-5181A3266A3B}"/>
              </a:ext>
            </a:extLst>
          </p:cNvPr>
          <p:cNvSpPr/>
          <p:nvPr/>
        </p:nvSpPr>
        <p:spPr>
          <a:xfrm>
            <a:off x="5723463" y="5558348"/>
            <a:ext cx="86195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6EB89407-8A9C-CBB8-1156-E712E9B83072}"/>
              </a:ext>
            </a:extLst>
          </p:cNvPr>
          <p:cNvGrpSpPr/>
          <p:nvPr/>
        </p:nvGrpSpPr>
        <p:grpSpPr>
          <a:xfrm>
            <a:off x="7263100" y="5432718"/>
            <a:ext cx="2346813" cy="802398"/>
            <a:chOff x="2772038" y="1757922"/>
            <a:chExt cx="2027510" cy="802398"/>
          </a:xfrm>
        </p:grpSpPr>
        <p:sp>
          <p:nvSpPr>
            <p:cNvPr id="48" name="Rectangle: Rounded Corners 47">
              <a:extLst>
                <a:ext uri="{FF2B5EF4-FFF2-40B4-BE49-F238E27FC236}">
                  <a16:creationId xmlns:a16="http://schemas.microsoft.com/office/drawing/2014/main" id="{3A109740-6FDB-8926-84D8-B3D2A7D45599}"/>
                </a:ext>
              </a:extLst>
            </p:cNvPr>
            <p:cNvSpPr/>
            <p:nvPr/>
          </p:nvSpPr>
          <p:spPr>
            <a:xfrm>
              <a:off x="2772038" y="1757922"/>
              <a:ext cx="1891402" cy="802398"/>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49" name="TextBox 48">
              <a:extLst>
                <a:ext uri="{FF2B5EF4-FFF2-40B4-BE49-F238E27FC236}">
                  <a16:creationId xmlns:a16="http://schemas.microsoft.com/office/drawing/2014/main" id="{1AA22939-95F4-465F-93D3-DE8FC915C6BC}"/>
                </a:ext>
              </a:extLst>
            </p:cNvPr>
            <p:cNvSpPr txBox="1"/>
            <p:nvPr/>
          </p:nvSpPr>
          <p:spPr>
            <a:xfrm>
              <a:off x="2895516" y="1799080"/>
              <a:ext cx="190403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chợ</a:t>
              </a:r>
              <a:r>
                <a:rPr kumimoji="0" lang="en-US" sz="40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 </a:t>
              </a:r>
              <a:r>
                <a:rPr kumimoji="0" lang="en-US" sz="4000" b="1" i="0" u="none" strike="noStrike" kern="1200" cap="none" spc="0" normalizeH="0" baseline="0" noProof="0" dirty="0" err="1">
                  <a:ln>
                    <a:noFill/>
                  </a:ln>
                  <a:solidFill>
                    <a:schemeClr val="tx1">
                      <a:lumMod val="95000"/>
                      <a:lumOff val="5000"/>
                    </a:schemeClr>
                  </a:solidFill>
                  <a:effectLst/>
                  <a:uLnTx/>
                  <a:uFillTx/>
                  <a:latin typeface="Cambria" panose="02040503050406030204" pitchFamily="18" charset="0"/>
                  <a:ea typeface="#9Slide03 Roboto Slab Bold" pitchFamily="2" charset="0"/>
                  <a:cs typeface="+mn-cs"/>
                </a:rPr>
                <a:t>nổi</a:t>
              </a:r>
              <a:endParaRPr kumimoji="0" lang="vi-VN" sz="40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9Slide03 Roboto Slab Bold" pitchFamily="2" charset="0"/>
                <a:cs typeface="+mn-cs"/>
              </a:endParaRPr>
            </a:p>
          </p:txBody>
        </p:sp>
      </p:grpSp>
      <p:sp>
        <p:nvSpPr>
          <p:cNvPr id="50" name="Rectangle 49">
            <a:extLst>
              <a:ext uri="{FF2B5EF4-FFF2-40B4-BE49-F238E27FC236}">
                <a16:creationId xmlns:a16="http://schemas.microsoft.com/office/drawing/2014/main" id="{20A87F42-9FBF-68FA-C177-4C62066D98AE}"/>
              </a:ext>
            </a:extLst>
          </p:cNvPr>
          <p:cNvSpPr/>
          <p:nvPr/>
        </p:nvSpPr>
        <p:spPr>
          <a:xfrm>
            <a:off x="9609913" y="4471999"/>
            <a:ext cx="1032785"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49F7712-9FE3-31E3-207A-A0D843C54141}"/>
              </a:ext>
            </a:extLst>
          </p:cNvPr>
          <p:cNvSpPr/>
          <p:nvPr/>
        </p:nvSpPr>
        <p:spPr>
          <a:xfrm>
            <a:off x="7501651" y="5587630"/>
            <a:ext cx="987486"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8595903-8AF3-73CB-21AA-E135CC0C8AC9}"/>
              </a:ext>
            </a:extLst>
          </p:cNvPr>
          <p:cNvPicPr>
            <a:picLocks noChangeAspect="1"/>
          </p:cNvPicPr>
          <p:nvPr/>
        </p:nvPicPr>
        <p:blipFill>
          <a:blip r:embed="rId3"/>
          <a:stretch>
            <a:fillRect/>
          </a:stretch>
        </p:blipFill>
        <p:spPr>
          <a:xfrm>
            <a:off x="225944" y="457034"/>
            <a:ext cx="2432515" cy="1066892"/>
          </a:xfrm>
          <a:prstGeom prst="rect">
            <a:avLst/>
          </a:prstGeom>
        </p:spPr>
      </p:pic>
    </p:spTree>
    <p:extLst>
      <p:ext uri="{BB962C8B-B14F-4D97-AF65-F5344CB8AC3E}">
        <p14:creationId xmlns:p14="http://schemas.microsoft.com/office/powerpoint/2010/main" val="308892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voltage.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voltage.wav"/>
                                        </p:tgtEl>
                                      </p:cMediaNode>
                                    </p:audio>
                                  </p:sub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1" nodeType="clickEffect">
                                  <p:stCondLst>
                                    <p:cond delay="0"/>
                                  </p:stCondLst>
                                  <p:childTnLst>
                                    <p:animEffect transition="out" filter="barn(inVertical)">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voltage.wav"/>
                                        </p:tgtEl>
                                      </p:cMediaNode>
                                    </p:audio>
                                  </p:subTnLst>
                                </p:cTn>
                              </p:par>
                            </p:childTnLst>
                          </p:cTn>
                        </p:par>
                      </p:childTnLst>
                    </p:cTn>
                  </p:par>
                  <p:par>
                    <p:cTn id="68" fill="hold">
                      <p:stCondLst>
                        <p:cond delay="indefinite"/>
                      </p:stCondLst>
                      <p:childTnLst>
                        <p:par>
                          <p:cTn id="69" fill="hold">
                            <p:stCondLst>
                              <p:cond delay="0"/>
                            </p:stCondLst>
                            <p:childTnLst>
                              <p:par>
                                <p:cTn id="70" presetID="16" presetClass="exit" presetSubtype="21" fill="hold" grpId="1" nodeType="clickEffect">
                                  <p:stCondLst>
                                    <p:cond delay="0"/>
                                  </p:stCondLst>
                                  <p:childTnLst>
                                    <p:animEffect transition="out" filter="barn(inVertical)">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voltage.wav"/>
                                        </p:tgtEl>
                                      </p:cMediaNode>
                                    </p:audio>
                                  </p:sub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1" nodeType="clickEffect">
                                  <p:stCondLst>
                                    <p:cond delay="0"/>
                                  </p:stCondLst>
                                  <p:childTnLst>
                                    <p:animEffect transition="out" filter="barn(inVertical)">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voltage.wav"/>
                                        </p:tgtEl>
                                      </p:cMediaNode>
                                    </p:audio>
                                  </p:subTnLst>
                                </p:cTn>
                              </p:par>
                            </p:childTnLst>
                          </p:cTn>
                        </p:par>
                      </p:childTnLst>
                    </p:cTn>
                  </p:par>
                  <p:par>
                    <p:cTn id="78" fill="hold">
                      <p:stCondLst>
                        <p:cond delay="indefinite"/>
                      </p:stCondLst>
                      <p:childTnLst>
                        <p:par>
                          <p:cTn id="79" fill="hold">
                            <p:stCondLst>
                              <p:cond delay="0"/>
                            </p:stCondLst>
                            <p:childTnLst>
                              <p:par>
                                <p:cTn id="80" presetID="16" presetClass="exit" presetSubtype="21" fill="hold" grpId="1" nodeType="clickEffect">
                                  <p:stCondLst>
                                    <p:cond delay="0"/>
                                  </p:stCondLst>
                                  <p:childTnLst>
                                    <p:animEffect transition="out" filter="barn(inVertical)">
                                      <p:cBhvr>
                                        <p:cTn id="81" dur="500"/>
                                        <p:tgtEl>
                                          <p:spTgt spid="35"/>
                                        </p:tgtEl>
                                      </p:cBhvr>
                                    </p:animEffect>
                                    <p:set>
                                      <p:cBhvr>
                                        <p:cTn id="82"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voltage.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xit" presetSubtype="21" fill="hold" grpId="1" nodeType="clickEffect">
                                  <p:stCondLst>
                                    <p:cond delay="0"/>
                                  </p:stCondLst>
                                  <p:childTnLst>
                                    <p:animEffect transition="out" filter="barn(inVertical)">
                                      <p:cBhvr>
                                        <p:cTn id="86" dur="500"/>
                                        <p:tgtEl>
                                          <p:spTgt spid="42"/>
                                        </p:tgtEl>
                                      </p:cBhvr>
                                    </p:animEffect>
                                    <p:set>
                                      <p:cBhvr>
                                        <p:cTn id="87" dur="1" fill="hold">
                                          <p:stCondLst>
                                            <p:cond delay="499"/>
                                          </p:stCondLst>
                                        </p:cTn>
                                        <p:tgtEl>
                                          <p:spTgt spid="4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xit" presetSubtype="21" fill="hold" grpId="1" nodeType="clickEffect">
                                  <p:stCondLst>
                                    <p:cond delay="0"/>
                                  </p:stCondLst>
                                  <p:childTnLst>
                                    <p:animEffect transition="out" filter="barn(inVertical)">
                                      <p:cBhvr>
                                        <p:cTn id="91" dur="500"/>
                                        <p:tgtEl>
                                          <p:spTgt spid="50"/>
                                        </p:tgtEl>
                                      </p:cBhvr>
                                    </p:animEffect>
                                    <p:set>
                                      <p:cBhvr>
                                        <p:cTn id="92"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voltage.wav"/>
                                        </p:tgtEl>
                                      </p:cMediaNode>
                                    </p:audio>
                                  </p:subTnLst>
                                </p:cTn>
                              </p:par>
                            </p:childTnLst>
                          </p:cTn>
                        </p:par>
                      </p:childTnLst>
                    </p:cTn>
                  </p:par>
                  <p:par>
                    <p:cTn id="93" fill="hold">
                      <p:stCondLst>
                        <p:cond delay="indefinite"/>
                      </p:stCondLst>
                      <p:childTnLst>
                        <p:par>
                          <p:cTn id="94" fill="hold">
                            <p:stCondLst>
                              <p:cond delay="0"/>
                            </p:stCondLst>
                            <p:childTnLst>
                              <p:par>
                                <p:cTn id="95" presetID="16" presetClass="exit" presetSubtype="21" fill="hold" grpId="1" nodeType="clickEffect">
                                  <p:stCondLst>
                                    <p:cond delay="0"/>
                                  </p:stCondLst>
                                  <p:childTnLst>
                                    <p:animEffect transition="out" filter="barn(inVertical)">
                                      <p:cBhvr>
                                        <p:cTn id="96" dur="500"/>
                                        <p:tgtEl>
                                          <p:spTgt spid="46"/>
                                        </p:tgtEl>
                                      </p:cBhvr>
                                    </p:animEffect>
                                    <p:set>
                                      <p:cBhvr>
                                        <p:cTn id="97"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2" name="voltage.wav"/>
                                        </p:tgtEl>
                                      </p:cMediaNode>
                                    </p:audio>
                                  </p:subTnLst>
                                </p:cTn>
                              </p:par>
                            </p:childTnLst>
                          </p:cTn>
                        </p:par>
                      </p:childTnLst>
                    </p:cTn>
                  </p:par>
                  <p:par>
                    <p:cTn id="98" fill="hold">
                      <p:stCondLst>
                        <p:cond delay="indefinite"/>
                      </p:stCondLst>
                      <p:childTnLst>
                        <p:par>
                          <p:cTn id="99" fill="hold">
                            <p:stCondLst>
                              <p:cond delay="0"/>
                            </p:stCondLst>
                            <p:childTnLst>
                              <p:par>
                                <p:cTn id="100" presetID="16" presetClass="exit" presetSubtype="21" fill="hold" grpId="1" nodeType="clickEffect">
                                  <p:stCondLst>
                                    <p:cond delay="0"/>
                                  </p:stCondLst>
                                  <p:childTnLst>
                                    <p:animEffect transition="out" filter="barn(inVertical)">
                                      <p:cBhvr>
                                        <p:cTn id="101" dur="500"/>
                                        <p:tgtEl>
                                          <p:spTgt spid="51"/>
                                        </p:tgtEl>
                                      </p:cBhvr>
                                    </p:animEffect>
                                    <p:set>
                                      <p:cBhvr>
                                        <p:cTn id="10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animBg="1"/>
      <p:bldP spid="11" grpId="1" animBg="1"/>
      <p:bldP spid="21" grpId="0" animBg="1"/>
      <p:bldP spid="21" grpId="1" animBg="1"/>
      <p:bldP spid="25" grpId="0" animBg="1"/>
      <p:bldP spid="25" grpId="1" animBg="1"/>
      <p:bldP spid="29" grpId="0" animBg="1"/>
      <p:bldP spid="29" grpId="1" animBg="1"/>
      <p:bldP spid="30" grpId="0" animBg="1"/>
      <p:bldP spid="30" grpId="1" animBg="1"/>
      <p:bldP spid="31" grpId="0"/>
      <p:bldP spid="35" grpId="0" animBg="1"/>
      <p:bldP spid="35" grpId="1" animBg="1"/>
      <p:bldP spid="42" grpId="0" animBg="1"/>
      <p:bldP spid="42" grpId="1" animBg="1"/>
      <p:bldP spid="46" grpId="0" animBg="1"/>
      <p:bldP spid="46" grpId="1" animBg="1"/>
      <p:bldP spid="50" grpId="0" animBg="1"/>
      <p:bldP spid="50" grpId="1" animBg="1"/>
      <p:bldP spid="51" grpId="0" animBg="1"/>
      <p:bldP spid="5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8CB9B1-AD66-5AB7-E502-BED3DDC9B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546" y="1102704"/>
            <a:ext cx="4017337" cy="4505093"/>
          </a:xfrm>
          <a:prstGeom prst="rect">
            <a:avLst/>
          </a:prstGeom>
        </p:spPr>
      </p:pic>
      <p:sp>
        <p:nvSpPr>
          <p:cNvPr id="7" name="TextBox 6">
            <a:extLst>
              <a:ext uri="{FF2B5EF4-FFF2-40B4-BE49-F238E27FC236}">
                <a16:creationId xmlns:a16="http://schemas.microsoft.com/office/drawing/2014/main" id="{F1404CA0-25E6-6B53-89F1-7E8F22D35C6B}"/>
              </a:ext>
            </a:extLst>
          </p:cNvPr>
          <p:cNvSpPr txBox="1"/>
          <p:nvPr/>
        </p:nvSpPr>
        <p:spPr>
          <a:xfrm>
            <a:off x="2427937" y="456373"/>
            <a:ext cx="884594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tr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hoặc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ô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vuông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sp>
        <p:nvSpPr>
          <p:cNvPr id="10" name="TextBox 9">
            <a:extLst>
              <a:ext uri="{FF2B5EF4-FFF2-40B4-BE49-F238E27FC236}">
                <a16:creationId xmlns:a16="http://schemas.microsoft.com/office/drawing/2014/main" id="{92226070-A58D-E762-1FB9-93CC8A246D0A}"/>
              </a:ext>
            </a:extLst>
          </p:cNvPr>
          <p:cNvSpPr txBox="1"/>
          <p:nvPr/>
        </p:nvSpPr>
        <p:spPr>
          <a:xfrm>
            <a:off x="1406086" y="1296307"/>
            <a:ext cx="5444824"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srgbClr val="D73060"/>
                </a:solidFill>
                <a:effectLst/>
                <a:uLnTx/>
                <a:uFillTx/>
                <a:latin typeface="Cambria" panose="02040503050406030204" pitchFamily="18" charset="0"/>
                <a:ea typeface="#9Slide03 Roboto Slab Bold" pitchFamily="2" charset="0"/>
                <a:cs typeface="+mn-cs"/>
              </a:rPr>
              <a:t>ch</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ú bé ba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Vẫn chẳng</a:t>
            </a:r>
            <a:r>
              <a:rPr lang="en-US" sz="3600" b="1" dirty="0">
                <a:solidFill>
                  <a:prstClr val="black"/>
                </a:solidFill>
                <a:latin typeface="Cambria" panose="02040503050406030204" pitchFamily="18" charset="0"/>
                <a:ea typeface="#9Slide03 Roboto Slab Bold" pitchFamily="2" charset="0"/>
              </a:rPr>
              <a:t> </a:t>
            </a:r>
            <a:r>
              <a:rPr lang="en-US" sz="3600" b="1" dirty="0" err="1">
                <a:solidFill>
                  <a:srgbClr val="D73060"/>
                </a:solidFill>
                <a:latin typeface="Cambria" panose="02040503050406030204" pitchFamily="18" charset="0"/>
                <a:ea typeface="#9Slide03 Roboto Slab Bold" pitchFamily="2" charset="0"/>
              </a:rPr>
              <a:t>ch</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ịu nói,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Thấy giặc Ân xâm lược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Ch</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ợt vụt cao gấp mười.</a:t>
            </a:r>
            <a:endParaRPr lang="en-US" sz="3600" b="1" dirty="0">
              <a:solidFill>
                <a:prstClr val="black"/>
              </a:solidFill>
              <a:latin typeface="Cambria" panose="02040503050406030204" pitchFamily="18" charset="0"/>
              <a:ea typeface="#9Slide03 Roboto Slab Bold"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Cưỡi ngựa, vung roi sắt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Ra </a:t>
            </a:r>
            <a:r>
              <a:rPr kumimoji="0" lang="en-US"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tr</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ận, chú hiên ngang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Roi gãy, nhổ </a:t>
            </a:r>
            <a:r>
              <a:rPr kumimoji="0" lang="en-US"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tr</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e làng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Quật tới tấp, giặc tan.</a:t>
            </a:r>
          </a:p>
        </p:txBody>
      </p:sp>
      <p:sp>
        <p:nvSpPr>
          <p:cNvPr id="11" name="TextBox 10">
            <a:extLst>
              <a:ext uri="{FF2B5EF4-FFF2-40B4-BE49-F238E27FC236}">
                <a16:creationId xmlns:a16="http://schemas.microsoft.com/office/drawing/2014/main" id="{2689109E-4B7E-EE8A-6CA5-835097EAE3BE}"/>
              </a:ext>
            </a:extLst>
          </p:cNvPr>
          <p:cNvSpPr txBox="1"/>
          <p:nvPr/>
        </p:nvSpPr>
        <p:spPr>
          <a:xfrm>
            <a:off x="6195647" y="5851400"/>
            <a:ext cx="544482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(Theo </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Phan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Thế</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Anh</a:t>
            </a:r>
            <a:r>
              <a:rPr kumimoji="0" lang="en-US" sz="2800" b="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sp>
        <p:nvSpPr>
          <p:cNvPr id="12" name="Rectangle 11">
            <a:extLst>
              <a:ext uri="{FF2B5EF4-FFF2-40B4-BE49-F238E27FC236}">
                <a16:creationId xmlns:a16="http://schemas.microsoft.com/office/drawing/2014/main" id="{A1A05160-D2F6-0209-E68D-51EAEA5FBF4D}"/>
              </a:ext>
            </a:extLst>
          </p:cNvPr>
          <p:cNvSpPr/>
          <p:nvPr/>
        </p:nvSpPr>
        <p:spPr>
          <a:xfrm>
            <a:off x="2077611" y="1315142"/>
            <a:ext cx="51410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12C2EF-EA76-FE4C-447C-6C51349CC9F7}"/>
              </a:ext>
            </a:extLst>
          </p:cNvPr>
          <p:cNvSpPr/>
          <p:nvPr/>
        </p:nvSpPr>
        <p:spPr>
          <a:xfrm>
            <a:off x="3701972" y="1885605"/>
            <a:ext cx="514108"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B15C94F-48E9-5135-E191-F78E4AD9FE23}"/>
              </a:ext>
            </a:extLst>
          </p:cNvPr>
          <p:cNvSpPr/>
          <p:nvPr/>
        </p:nvSpPr>
        <p:spPr>
          <a:xfrm>
            <a:off x="1459653" y="2961698"/>
            <a:ext cx="617957"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F97E653-A865-022D-DEF2-3D7EB6F81C8F}"/>
              </a:ext>
            </a:extLst>
          </p:cNvPr>
          <p:cNvSpPr/>
          <p:nvPr/>
        </p:nvSpPr>
        <p:spPr>
          <a:xfrm>
            <a:off x="2077610" y="4608254"/>
            <a:ext cx="456212"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3EC09A-4557-65D7-F99A-E3C36E14EDBB}"/>
              </a:ext>
            </a:extLst>
          </p:cNvPr>
          <p:cNvSpPr/>
          <p:nvPr/>
        </p:nvSpPr>
        <p:spPr>
          <a:xfrm>
            <a:off x="3987974" y="5166518"/>
            <a:ext cx="456212" cy="538941"/>
          </a:xfrm>
          <a:prstGeom prst="rect">
            <a:avLst/>
          </a:prstGeom>
          <a:solidFill>
            <a:srgbClr val="D73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2465098-6F33-C990-D439-C07333AA5777}"/>
              </a:ext>
            </a:extLst>
          </p:cNvPr>
          <p:cNvPicPr>
            <a:picLocks noChangeAspect="1"/>
          </p:cNvPicPr>
          <p:nvPr/>
        </p:nvPicPr>
        <p:blipFill>
          <a:blip r:embed="rId3"/>
          <a:stretch>
            <a:fillRect/>
          </a:stretch>
        </p:blipFill>
        <p:spPr>
          <a:xfrm>
            <a:off x="243395" y="259305"/>
            <a:ext cx="2432515" cy="1109568"/>
          </a:xfrm>
          <a:prstGeom prst="rect">
            <a:avLst/>
          </a:prstGeom>
        </p:spPr>
      </p:pic>
    </p:spTree>
    <p:extLst>
      <p:ext uri="{BB962C8B-B14F-4D97-AF65-F5344CB8AC3E}">
        <p14:creationId xmlns:p14="http://schemas.microsoft.com/office/powerpoint/2010/main" val="78620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7E3597-B18E-76D0-AE2B-6DB7B81D4017}"/>
              </a:ext>
            </a:extLst>
          </p:cNvPr>
          <p:cNvSpPr txBox="1"/>
          <p:nvPr/>
        </p:nvSpPr>
        <p:spPr>
          <a:xfrm>
            <a:off x="1781166" y="471758"/>
            <a:ext cx="1107619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b.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tiếng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ngoặc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đơn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ô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vuông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sp>
        <p:nvSpPr>
          <p:cNvPr id="3" name="TextBox 2">
            <a:extLst>
              <a:ext uri="{FF2B5EF4-FFF2-40B4-BE49-F238E27FC236}">
                <a16:creationId xmlns:a16="http://schemas.microsoft.com/office/drawing/2014/main" id="{E3502543-F83C-1944-4B7C-4C070DC55A97}"/>
              </a:ext>
            </a:extLst>
          </p:cNvPr>
          <p:cNvSpPr txBox="1"/>
          <p:nvPr/>
        </p:nvSpPr>
        <p:spPr>
          <a:xfrm>
            <a:off x="1372631" y="1296307"/>
            <a:ext cx="10291543"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Vung đảo ấy bấy giờ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Không thuyền bè qua </a:t>
            </a:r>
            <a:r>
              <a:rPr kumimoji="0" lang="en-US" sz="3600" b="1" i="0" u="none" strike="noStrike" kern="1200" cap="none" spc="0" normalizeH="0" baseline="0" noProof="0" dirty="0" err="1">
                <a:ln>
                  <a:noFill/>
                </a:ln>
                <a:solidFill>
                  <a:srgbClr val="6FAF46"/>
                </a:solidFill>
                <a:effectLst/>
                <a:uLnTx/>
                <a:uFillTx/>
                <a:latin typeface="Cambria" panose="02040503050406030204" pitchFamily="18" charset="0"/>
                <a:ea typeface="#9Slide03 Roboto Slab Bold" pitchFamily="2" charset="0"/>
                <a:cs typeface="+mn-cs"/>
              </a:rPr>
              <a:t>lại</a:t>
            </a:r>
            <a:r>
              <a:rPr kumimoji="0" lang="vi-VN" sz="3600" b="1" i="0" u="none" strike="noStrike" kern="1200" cap="none" spc="0" normalizeH="0" baseline="0" noProof="0" dirty="0">
                <a:ln>
                  <a:noFill/>
                </a:ln>
                <a:solidFill>
                  <a:srgbClr val="6FAF46"/>
                </a:solidFill>
                <a:effectLst/>
                <a:uLnTx/>
                <a:uFillTx/>
                <a:latin typeface="Cambria" panose="02040503050406030204" pitchFamily="18" charset="0"/>
                <a:ea typeface="#9Slide03 Roboto Slab Bold" pitchFamily="2" charset="0"/>
                <a:cs typeface="+mn-cs"/>
              </a:rPr>
              <a:t> </a:t>
            </a:r>
            <a:r>
              <a:rPr kumimoji="0" lang="vi-VN"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(lại/lạy).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Sóng mù mịt bốn bề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FAF46"/>
                </a:solidFill>
                <a:effectLst/>
                <a:uLnTx/>
                <a:uFillTx/>
                <a:latin typeface="Cambria" panose="02040503050406030204" pitchFamily="18" charset="0"/>
                <a:ea typeface="#9Slide03 Roboto Slab Bold" pitchFamily="2" charset="0"/>
                <a:cs typeface="+mn-cs"/>
              </a:rPr>
              <a:t>Ai</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(Ai/Ay)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mà không sợ </a:t>
            </a:r>
            <a:r>
              <a:rPr kumimoji="0" lang="en-US" sz="3600" b="1" i="0" u="none" strike="noStrike" kern="1200" cap="none" spc="0" normalizeH="0" baseline="0" noProof="0" dirty="0" err="1">
                <a:ln>
                  <a:noFill/>
                </a:ln>
                <a:solidFill>
                  <a:srgbClr val="6FAF46"/>
                </a:solidFill>
                <a:effectLst/>
                <a:uLnTx/>
                <a:uFillTx/>
                <a:latin typeface="Cambria" panose="02040503050406030204" pitchFamily="18" charset="0"/>
                <a:ea typeface="#9Slide03 Roboto Slab Bold" pitchFamily="2" charset="0"/>
                <a:cs typeface="+mn-cs"/>
              </a:rPr>
              <a:t>hãi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(hãi/hãy)?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FAF46"/>
                </a:solidFill>
                <a:effectLst/>
                <a:uLnTx/>
                <a:uFillTx/>
                <a:latin typeface="Cambria" panose="02040503050406030204" pitchFamily="18" charset="0"/>
                <a:ea typeface="#9Slide03 Roboto Slab Bold" pitchFamily="2" charset="0"/>
                <a:cs typeface="+mn-cs"/>
              </a:rPr>
              <a:t>Mai</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(Mai/May)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An Tiêm không </a:t>
            </a:r>
            <a:r>
              <a:rPr kumimoji="0" lang="en-US" sz="3600" b="1" i="0" u="none" strike="noStrike" kern="1200" cap="none" spc="0" normalizeH="0" baseline="0" noProof="0" dirty="0" err="1">
                <a:ln>
                  <a:noFill/>
                </a:ln>
                <a:solidFill>
                  <a:srgbClr val="6FAF46"/>
                </a:solidFill>
                <a:effectLst/>
                <a:uLnTx/>
                <a:uFillTx/>
                <a:latin typeface="Cambria" panose="02040503050406030204" pitchFamily="18" charset="0"/>
                <a:ea typeface="#9Slide03 Roboto Slab Bold" pitchFamily="2" charset="0"/>
                <a:cs typeface="+mn-cs"/>
              </a:rPr>
              <a:t>ngại</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(ngại/ngạy)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Có trí, có đôi </a:t>
            </a:r>
            <a:r>
              <a:rPr kumimoji="0" lang="en-US" sz="3600" b="1" i="0" u="none" strike="noStrike" kern="1200" cap="none" spc="0" normalizeH="0" baseline="0" noProof="0" dirty="0">
                <a:ln>
                  <a:noFill/>
                </a:ln>
                <a:solidFill>
                  <a:srgbClr val="6FAF46"/>
                </a:solidFill>
                <a:effectLst/>
                <a:uLnTx/>
                <a:uFillTx/>
                <a:latin typeface="Cambria" panose="02040503050406030204" pitchFamily="18" charset="0"/>
                <a:ea typeface="#9Slide03 Roboto Slab Bold" pitchFamily="2" charset="0"/>
                <a:cs typeface="+mn-cs"/>
              </a:rPr>
              <a:t>tai</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vi-VN" sz="3600" b="1" i="0" u="none" strike="noStrike" kern="1200" cap="none" spc="0" normalizeH="0" baseline="0" noProof="0" dirty="0">
                <a:ln>
                  <a:noFill/>
                </a:ln>
                <a:solidFill>
                  <a:srgbClr val="D73060"/>
                </a:solidFill>
                <a:effectLst/>
                <a:uLnTx/>
                <a:uFillTx/>
                <a:latin typeface="Cambria" panose="02040503050406030204" pitchFamily="18" charset="0"/>
                <a:ea typeface="#9Slide03 Roboto Slab Bold" pitchFamily="2" charset="0"/>
                <a:cs typeface="+mn-cs"/>
              </a:rPr>
              <a:t>(tai/tay)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Có nước, có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Lo gì không sống nổi! </a:t>
            </a:r>
          </a:p>
        </p:txBody>
      </p:sp>
      <p:sp>
        <p:nvSpPr>
          <p:cNvPr id="5" name="TextBox 4">
            <a:extLst>
              <a:ext uri="{FF2B5EF4-FFF2-40B4-BE49-F238E27FC236}">
                <a16:creationId xmlns:a16="http://schemas.microsoft.com/office/drawing/2014/main" id="{0C690C06-F28E-AA9C-E2DF-728BA9D8BEDD}"/>
              </a:ext>
            </a:extLst>
          </p:cNvPr>
          <p:cNvSpPr txBox="1"/>
          <p:nvPr/>
        </p:nvSpPr>
        <p:spPr>
          <a:xfrm>
            <a:off x="4991315" y="5725608"/>
            <a:ext cx="435340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(Theo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Nguyễn</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Sĩ</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Đại</a:t>
            </a:r>
            <a:r>
              <a:rPr kumimoji="0" lang="en-US" sz="2800" b="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sp>
        <p:nvSpPr>
          <p:cNvPr id="6" name="Rectangle 5">
            <a:extLst>
              <a:ext uri="{FF2B5EF4-FFF2-40B4-BE49-F238E27FC236}">
                <a16:creationId xmlns:a16="http://schemas.microsoft.com/office/drawing/2014/main" id="{6AA4CB63-3126-2E9B-9478-E5860D3C62E2}"/>
              </a:ext>
            </a:extLst>
          </p:cNvPr>
          <p:cNvSpPr/>
          <p:nvPr/>
        </p:nvSpPr>
        <p:spPr>
          <a:xfrm>
            <a:off x="5921298" y="1906157"/>
            <a:ext cx="597104" cy="580565"/>
          </a:xfrm>
          <a:prstGeom prst="rect">
            <a:avLst/>
          </a:prstGeom>
          <a:solidFill>
            <a:srgbClr val="6F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5628EA-222C-713C-0B61-3D7C871A5C32}"/>
              </a:ext>
            </a:extLst>
          </p:cNvPr>
          <p:cNvSpPr/>
          <p:nvPr/>
        </p:nvSpPr>
        <p:spPr>
          <a:xfrm>
            <a:off x="1372631" y="2977899"/>
            <a:ext cx="597104" cy="580565"/>
          </a:xfrm>
          <a:prstGeom prst="rect">
            <a:avLst/>
          </a:prstGeom>
          <a:solidFill>
            <a:srgbClr val="6F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E6865C-FA85-4319-A5FE-15EDE77E00F2}"/>
              </a:ext>
            </a:extLst>
          </p:cNvPr>
          <p:cNvSpPr/>
          <p:nvPr/>
        </p:nvSpPr>
        <p:spPr>
          <a:xfrm>
            <a:off x="1388460" y="3603755"/>
            <a:ext cx="825688" cy="580565"/>
          </a:xfrm>
          <a:prstGeom prst="rect">
            <a:avLst/>
          </a:prstGeom>
          <a:solidFill>
            <a:srgbClr val="6F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51C88A-7713-EEE6-9012-070EA2F81BBE}"/>
              </a:ext>
            </a:extLst>
          </p:cNvPr>
          <p:cNvSpPr/>
          <p:nvPr/>
        </p:nvSpPr>
        <p:spPr>
          <a:xfrm>
            <a:off x="6433177" y="2977899"/>
            <a:ext cx="734841" cy="580565"/>
          </a:xfrm>
          <a:prstGeom prst="rect">
            <a:avLst/>
          </a:prstGeom>
          <a:solidFill>
            <a:srgbClr val="6F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EB5C0-653E-4FD4-EA21-B3710CB3546E}"/>
              </a:ext>
            </a:extLst>
          </p:cNvPr>
          <p:cNvSpPr/>
          <p:nvPr/>
        </p:nvSpPr>
        <p:spPr>
          <a:xfrm>
            <a:off x="7961971" y="3603754"/>
            <a:ext cx="908467" cy="580565"/>
          </a:xfrm>
          <a:prstGeom prst="rect">
            <a:avLst/>
          </a:prstGeom>
          <a:solidFill>
            <a:srgbClr val="6F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DB6E54-DDA5-0D77-23BF-6C0483356807}"/>
              </a:ext>
            </a:extLst>
          </p:cNvPr>
          <p:cNvSpPr/>
          <p:nvPr/>
        </p:nvSpPr>
        <p:spPr>
          <a:xfrm>
            <a:off x="4151516" y="4054625"/>
            <a:ext cx="597104" cy="580565"/>
          </a:xfrm>
          <a:prstGeom prst="rect">
            <a:avLst/>
          </a:prstGeom>
          <a:solidFill>
            <a:srgbClr val="6FA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1F13BAB-46B1-151C-0738-4A779D093400}"/>
              </a:ext>
            </a:extLst>
          </p:cNvPr>
          <p:cNvPicPr>
            <a:picLocks noChangeAspect="1"/>
          </p:cNvPicPr>
          <p:nvPr/>
        </p:nvPicPr>
        <p:blipFill>
          <a:blip r:embed="rId3"/>
          <a:stretch>
            <a:fillRect/>
          </a:stretch>
        </p:blipFill>
        <p:spPr>
          <a:xfrm>
            <a:off x="234706" y="402456"/>
            <a:ext cx="1767993" cy="804742"/>
          </a:xfrm>
          <a:prstGeom prst="rect">
            <a:avLst/>
          </a:prstGeom>
        </p:spPr>
      </p:pic>
    </p:spTree>
    <p:extLst>
      <p:ext uri="{BB962C8B-B14F-4D97-AF65-F5344CB8AC3E}">
        <p14:creationId xmlns:p14="http://schemas.microsoft.com/office/powerpoint/2010/main" val="288997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xit" presetSubtype="21" fill="hold" grpId="1" nodeType="clickEffect">
                                  <p:stCondLst>
                                    <p:cond delay="0"/>
                                  </p:stCondLst>
                                  <p:childTnLst>
                                    <p:animEffect transition="out" filter="barn(inVertical)">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Dung 01.wav"/>
                                        </p:tgtEl>
                                      </p:cMediaNode>
                                    </p:audio>
                                  </p:subTnLst>
                                </p:cTn>
                              </p:par>
                            </p:childTnLst>
                          </p:cTn>
                        </p:par>
                      </p:childTnLst>
                    </p:cTn>
                  </p:par>
                  <p:par>
                    <p:cTn id="60" fill="hold">
                      <p:stCondLst>
                        <p:cond delay="indefinite"/>
                      </p:stCondLst>
                      <p:childTnLst>
                        <p:par>
                          <p:cTn id="61" fill="hold">
                            <p:stCondLst>
                              <p:cond delay="0"/>
                            </p:stCondLst>
                            <p:childTnLst>
                              <p:par>
                                <p:cTn id="62" presetID="16" presetClass="exit" presetSubtype="21" fill="hold" grpId="1" nodeType="clickEffect">
                                  <p:stCondLst>
                                    <p:cond delay="0"/>
                                  </p:stCondLst>
                                  <p:childTnLst>
                                    <p:animEffect transition="out" filter="barn(inVertical)">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Dung 01.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xit" presetSubtype="21" fill="hold" grpId="1" nodeType="clickEffect">
                                  <p:stCondLst>
                                    <p:cond delay="0"/>
                                  </p:stCondLst>
                                  <p:childTnLst>
                                    <p:animEffect transition="out" filter="barn(inVertical)">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2" name="Dung 01.wav"/>
                                        </p:tgtEl>
                                      </p:cMediaNode>
                                    </p:audio>
                                  </p:subTnLst>
                                </p:cTn>
                              </p:par>
                            </p:childTnLst>
                          </p:cTn>
                        </p:par>
                      </p:childTnLst>
                    </p:cTn>
                  </p:par>
                  <p:par>
                    <p:cTn id="70" fill="hold">
                      <p:stCondLst>
                        <p:cond delay="indefinite"/>
                      </p:stCondLst>
                      <p:childTnLst>
                        <p:par>
                          <p:cTn id="71" fill="hold">
                            <p:stCondLst>
                              <p:cond delay="0"/>
                            </p:stCondLst>
                            <p:childTnLst>
                              <p:par>
                                <p:cTn id="72" presetID="16" presetClass="exit" presetSubtype="21" fill="hold" grpId="1" nodeType="clickEffect">
                                  <p:stCondLst>
                                    <p:cond delay="0"/>
                                  </p:stCondLst>
                                  <p:childTnLst>
                                    <p:animEffect transition="out" filter="barn(inVertical)">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Dung 01.wav"/>
                                        </p:tgtEl>
                                      </p:cMediaNode>
                                    </p:audio>
                                  </p:subTnLst>
                                </p:cTn>
                              </p:par>
                            </p:childTnLst>
                          </p:cTn>
                        </p:par>
                      </p:childTnLst>
                    </p:cTn>
                  </p:par>
                  <p:par>
                    <p:cTn id="75" fill="hold">
                      <p:stCondLst>
                        <p:cond delay="indefinite"/>
                      </p:stCondLst>
                      <p:childTnLst>
                        <p:par>
                          <p:cTn id="76" fill="hold">
                            <p:stCondLst>
                              <p:cond delay="0"/>
                            </p:stCondLst>
                            <p:childTnLst>
                              <p:par>
                                <p:cTn id="77" presetID="16" presetClass="exit" presetSubtype="21" fill="hold" grpId="1" nodeType="clickEffect">
                                  <p:stCondLst>
                                    <p:cond delay="0"/>
                                  </p:stCondLst>
                                  <p:childTnLst>
                                    <p:animEffect transition="out" filter="barn(inVertical)">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Dung 01.wav"/>
                                        </p:tgtEl>
                                      </p:cMediaNode>
                                    </p:audio>
                                  </p:subTnLst>
                                </p:cTn>
                              </p:par>
                            </p:childTnLst>
                          </p:cTn>
                        </p:par>
                      </p:childTnLst>
                    </p:cTn>
                  </p:par>
                  <p:par>
                    <p:cTn id="80" fill="hold">
                      <p:stCondLst>
                        <p:cond delay="indefinite"/>
                      </p:stCondLst>
                      <p:childTnLst>
                        <p:par>
                          <p:cTn id="81" fill="hold">
                            <p:stCondLst>
                              <p:cond delay="0"/>
                            </p:stCondLst>
                            <p:childTnLst>
                              <p:par>
                                <p:cTn id="82" presetID="16" presetClass="exit" presetSubtype="21" fill="hold" grpId="1" nodeType="clickEffect">
                                  <p:stCondLst>
                                    <p:cond delay="0"/>
                                  </p:stCondLst>
                                  <p:childTnLst>
                                    <p:animEffect transition="out" filter="barn(inVertical)">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Du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09F38AC-24F2-6446-8FA0-78830EE59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0795" y="1051549"/>
            <a:ext cx="1825287" cy="1825287"/>
          </a:xfrm>
          <a:prstGeom prst="rect">
            <a:avLst/>
          </a:prstGeom>
        </p:spPr>
      </p:pic>
      <p:pic>
        <p:nvPicPr>
          <p:cNvPr id="7" name="图片 6">
            <a:extLst>
              <a:ext uri="{FF2B5EF4-FFF2-40B4-BE49-F238E27FC236}">
                <a16:creationId xmlns:a16="http://schemas.microsoft.com/office/drawing/2014/main" id="{9139EC77-6F07-0F4F-BABB-7653452F05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899695" y="4244629"/>
            <a:ext cx="1600092" cy="1600092"/>
          </a:xfrm>
          <a:prstGeom prst="rect">
            <a:avLst/>
          </a:prstGeom>
        </p:spPr>
      </p:pic>
      <p:pic>
        <p:nvPicPr>
          <p:cNvPr id="8" name="图片 7">
            <a:extLst>
              <a:ext uri="{FF2B5EF4-FFF2-40B4-BE49-F238E27FC236}">
                <a16:creationId xmlns:a16="http://schemas.microsoft.com/office/drawing/2014/main" id="{2051602B-9D49-6345-8ECE-D770E8030A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2883" y="624926"/>
            <a:ext cx="1224280" cy="1224280"/>
          </a:xfrm>
          <a:prstGeom prst="rect">
            <a:avLst/>
          </a:prstGeom>
        </p:spPr>
      </p:pic>
      <p:pic>
        <p:nvPicPr>
          <p:cNvPr id="9" name="图片 8">
            <a:extLst>
              <a:ext uri="{FF2B5EF4-FFF2-40B4-BE49-F238E27FC236}">
                <a16:creationId xmlns:a16="http://schemas.microsoft.com/office/drawing/2014/main" id="{C8C6099E-2C9A-6B44-B804-E66F3ABC68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9159" y="1159658"/>
            <a:ext cx="553721" cy="553721"/>
          </a:xfrm>
          <a:prstGeom prst="rect">
            <a:avLst/>
          </a:prstGeom>
        </p:spPr>
      </p:pic>
      <p:pic>
        <p:nvPicPr>
          <p:cNvPr id="10" name="图片 9">
            <a:extLst>
              <a:ext uri="{FF2B5EF4-FFF2-40B4-BE49-F238E27FC236}">
                <a16:creationId xmlns:a16="http://schemas.microsoft.com/office/drawing/2014/main" id="{FAE89D1A-1384-4143-8CDB-ED5E6FC497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pic>
        <p:nvPicPr>
          <p:cNvPr id="2" name="Picture 1">
            <a:extLst>
              <a:ext uri="{FF2B5EF4-FFF2-40B4-BE49-F238E27FC236}">
                <a16:creationId xmlns:a16="http://schemas.microsoft.com/office/drawing/2014/main" id="{04B1AB0D-0606-9C80-924F-D0E2662120BA}"/>
              </a:ext>
            </a:extLst>
          </p:cNvPr>
          <p:cNvPicPr>
            <a:picLocks noChangeAspect="1"/>
          </p:cNvPicPr>
          <p:nvPr/>
        </p:nvPicPr>
        <p:blipFill>
          <a:blip r:embed="rId8"/>
          <a:stretch>
            <a:fillRect/>
          </a:stretch>
        </p:blipFill>
        <p:spPr>
          <a:xfrm>
            <a:off x="1497840" y="2140346"/>
            <a:ext cx="8748518" cy="3267739"/>
          </a:xfrm>
          <a:prstGeom prst="rect">
            <a:avLst/>
          </a:prstGeom>
        </p:spPr>
      </p:pic>
    </p:spTree>
    <p:extLst>
      <p:ext uri="{BB962C8B-B14F-4D97-AF65-F5344CB8AC3E}">
        <p14:creationId xmlns:p14="http://schemas.microsoft.com/office/powerpoint/2010/main" val="234492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502543-F83C-1944-4B7C-4C070DC55A97}"/>
              </a:ext>
            </a:extLst>
          </p:cNvPr>
          <p:cNvSpPr txBox="1"/>
          <p:nvPr/>
        </p:nvSpPr>
        <p:spPr>
          <a:xfrm>
            <a:off x="957404" y="582629"/>
            <a:ext cx="102771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Kể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thân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nghe</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nhân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vật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lịch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sử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đất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9Slide03 Roboto Slab Bold" pitchFamily="2" charset="0"/>
                <a:cs typeface="+mn-cs"/>
              </a:rPr>
              <a:t>nước</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9Slide03 Roboto Slab Bold" pitchFamily="2" charset="0"/>
              <a:cs typeface="+mn-cs"/>
            </a:endParaRPr>
          </a:p>
        </p:txBody>
      </p:sp>
      <p:pic>
        <p:nvPicPr>
          <p:cNvPr id="8" name="Picture 7">
            <a:extLst>
              <a:ext uri="{FF2B5EF4-FFF2-40B4-BE49-F238E27FC236}">
                <a16:creationId xmlns:a16="http://schemas.microsoft.com/office/drawing/2014/main" id="{779F1BC8-4CCC-3261-693A-99F9E2FA0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404" y="2158979"/>
            <a:ext cx="10865005" cy="3731804"/>
          </a:xfrm>
          <a:prstGeom prst="rect">
            <a:avLst/>
          </a:prstGeom>
        </p:spPr>
      </p:pic>
    </p:spTree>
    <p:extLst>
      <p:ext uri="{BB962C8B-B14F-4D97-AF65-F5344CB8AC3E}">
        <p14:creationId xmlns:p14="http://schemas.microsoft.com/office/powerpoint/2010/main" val="139731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139EC77-6F07-0F4F-BABB-7653452F05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029239" y="4749908"/>
            <a:ext cx="709091" cy="709091"/>
          </a:xfrm>
          <a:prstGeom prst="rect">
            <a:avLst/>
          </a:prstGeom>
        </p:spPr>
      </p:pic>
      <p:pic>
        <p:nvPicPr>
          <p:cNvPr id="8" name="图片 7">
            <a:extLst>
              <a:ext uri="{FF2B5EF4-FFF2-40B4-BE49-F238E27FC236}">
                <a16:creationId xmlns:a16="http://schemas.microsoft.com/office/drawing/2014/main" id="{2051602B-9D49-6345-8ECE-D770E8030A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2907" y="1549486"/>
            <a:ext cx="1224280" cy="1224280"/>
          </a:xfrm>
          <a:prstGeom prst="rect">
            <a:avLst/>
          </a:prstGeom>
        </p:spPr>
      </p:pic>
      <p:pic>
        <p:nvPicPr>
          <p:cNvPr id="9" name="图片 8">
            <a:extLst>
              <a:ext uri="{FF2B5EF4-FFF2-40B4-BE49-F238E27FC236}">
                <a16:creationId xmlns:a16="http://schemas.microsoft.com/office/drawing/2014/main" id="{C8C6099E-2C9A-6B44-B804-E66F3ABC68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69159" y="1159658"/>
            <a:ext cx="553721" cy="553721"/>
          </a:xfrm>
          <a:prstGeom prst="rect">
            <a:avLst/>
          </a:prstGeom>
        </p:spPr>
      </p:pic>
      <p:pic>
        <p:nvPicPr>
          <p:cNvPr id="10" name="图片 9">
            <a:extLst>
              <a:ext uri="{FF2B5EF4-FFF2-40B4-BE49-F238E27FC236}">
                <a16:creationId xmlns:a16="http://schemas.microsoft.com/office/drawing/2014/main" id="{FAE89D1A-1384-4143-8CDB-ED5E6FC497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pic>
        <p:nvPicPr>
          <p:cNvPr id="11" name="图片 52">
            <a:extLst>
              <a:ext uri="{FF2B5EF4-FFF2-40B4-BE49-F238E27FC236}">
                <a16:creationId xmlns:a16="http://schemas.microsoft.com/office/drawing/2014/main" id="{E4667E1D-601E-9CF6-22FD-AF97D52E5DC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r="-18453"/>
          <a:stretch/>
        </p:blipFill>
        <p:spPr>
          <a:xfrm rot="924036">
            <a:off x="1629509" y="4410674"/>
            <a:ext cx="1789340" cy="1606339"/>
          </a:xfrm>
          <a:prstGeom prst="rect">
            <a:avLst/>
          </a:prstGeom>
          <a:effectLst>
            <a:outerShdw blurRad="63500" sx="102000" sy="102000" algn="ctr" rotWithShape="0">
              <a:prstClr val="black">
                <a:alpha val="40000"/>
              </a:prstClr>
            </a:outerShdw>
          </a:effectLst>
        </p:spPr>
      </p:pic>
      <p:sp>
        <p:nvSpPr>
          <p:cNvPr id="12" name="Rectangle 11">
            <a:extLst>
              <a:ext uri="{FF2B5EF4-FFF2-40B4-BE49-F238E27FC236}">
                <a16:creationId xmlns:a16="http://schemas.microsoft.com/office/drawing/2014/main" id="{4B60572F-C0B7-CA8B-A260-DF4224634B19}"/>
              </a:ext>
            </a:extLst>
          </p:cNvPr>
          <p:cNvSpPr/>
          <p:nvPr/>
        </p:nvSpPr>
        <p:spPr>
          <a:xfrm>
            <a:off x="2710812" y="1332817"/>
            <a:ext cx="7302126" cy="4008317"/>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pic>
        <p:nvPicPr>
          <p:cNvPr id="13" name="图片 50">
            <a:extLst>
              <a:ext uri="{FF2B5EF4-FFF2-40B4-BE49-F238E27FC236}">
                <a16:creationId xmlns:a16="http://schemas.microsoft.com/office/drawing/2014/main" id="{BE5A10E4-1AA0-1E12-E1F8-61B62B9D506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970845" y="304050"/>
            <a:ext cx="3656624" cy="2844042"/>
          </a:xfrm>
          <a:prstGeom prst="rect">
            <a:avLst/>
          </a:prstGeom>
        </p:spPr>
      </p:pic>
      <p:pic>
        <p:nvPicPr>
          <p:cNvPr id="14" name="图片 33">
            <a:extLst>
              <a:ext uri="{FF2B5EF4-FFF2-40B4-BE49-F238E27FC236}">
                <a16:creationId xmlns:a16="http://schemas.microsoft.com/office/drawing/2014/main" id="{97510600-E065-A208-38B4-11E4719CEDE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956963" y="4286632"/>
            <a:ext cx="1899661" cy="1854421"/>
          </a:xfrm>
          <a:prstGeom prst="rect">
            <a:avLst/>
          </a:prstGeom>
        </p:spPr>
      </p:pic>
      <p:pic>
        <p:nvPicPr>
          <p:cNvPr id="15" name="图片 32">
            <a:extLst>
              <a:ext uri="{FF2B5EF4-FFF2-40B4-BE49-F238E27FC236}">
                <a16:creationId xmlns:a16="http://schemas.microsoft.com/office/drawing/2014/main" id="{111FECD3-11F2-3F07-4276-58E8F0E5EB9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74891" y="1966659"/>
            <a:ext cx="3385312" cy="4470519"/>
          </a:xfrm>
          <a:prstGeom prst="rect">
            <a:avLst/>
          </a:prstGeom>
        </p:spPr>
      </p:pic>
      <p:sp>
        <p:nvSpPr>
          <p:cNvPr id="16" name="TextBox 15">
            <a:extLst>
              <a:ext uri="{FF2B5EF4-FFF2-40B4-BE49-F238E27FC236}">
                <a16:creationId xmlns:a16="http://schemas.microsoft.com/office/drawing/2014/main" id="{47257049-7D29-58D2-EBD5-2DA9217727EF}"/>
              </a:ext>
            </a:extLst>
          </p:cNvPr>
          <p:cNvSpPr txBox="1"/>
          <p:nvPr/>
        </p:nvSpPr>
        <p:spPr>
          <a:xfrm>
            <a:off x="3345929" y="2836087"/>
            <a:ext cx="6220346" cy="1998047"/>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Hoàn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thành</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tập</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a:t>
            </a:r>
          </a:p>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Chuẩn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bị</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mới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a:t>
            </a:r>
            <a:endParaRPr kumimoji="0" lang="vi-VN" sz="4400" b="1" i="0" u="none" strike="noStrike" kern="1200" cap="none" spc="0" normalizeH="0" baseline="0" noProof="0" dirty="0">
              <a:ln>
                <a:noFill/>
              </a:ln>
              <a:solidFill>
                <a:srgbClr val="333333"/>
              </a:solidFill>
              <a:effectLst/>
              <a:uLnTx/>
              <a:uFillTx/>
              <a:latin typeface="Cambria" panose="02040503050406030204" pitchFamily="18" charset="0"/>
              <a:cs typeface="+mn-cs"/>
            </a:endParaRPr>
          </a:p>
        </p:txBody>
      </p:sp>
      <p:pic>
        <p:nvPicPr>
          <p:cNvPr id="5" name="Picture 4">
            <a:extLst>
              <a:ext uri="{FF2B5EF4-FFF2-40B4-BE49-F238E27FC236}">
                <a16:creationId xmlns:a16="http://schemas.microsoft.com/office/drawing/2014/main" id="{45854F5A-0474-F496-2D17-539A2713AA96}"/>
              </a:ext>
            </a:extLst>
          </p:cNvPr>
          <p:cNvPicPr>
            <a:picLocks noChangeAspect="1"/>
          </p:cNvPicPr>
          <p:nvPr/>
        </p:nvPicPr>
        <p:blipFill>
          <a:blip r:embed="rId12"/>
          <a:stretch>
            <a:fillRect/>
          </a:stretch>
        </p:blipFill>
        <p:spPr>
          <a:xfrm>
            <a:off x="3726222" y="1159658"/>
            <a:ext cx="4871126" cy="2054530"/>
          </a:xfrm>
          <a:prstGeom prst="rect">
            <a:avLst/>
          </a:prstGeom>
        </p:spPr>
      </p:pic>
      <p:pic>
        <p:nvPicPr>
          <p:cNvPr id="6" name="图片 5">
            <a:extLst>
              <a:ext uri="{FF2B5EF4-FFF2-40B4-BE49-F238E27FC236}">
                <a16:creationId xmlns:a16="http://schemas.microsoft.com/office/drawing/2014/main" id="{309F38AC-24F2-6446-8FA0-78830EE59E1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8895" y="1242333"/>
            <a:ext cx="1082040" cy="1082040"/>
          </a:xfrm>
          <a:prstGeom prst="rect">
            <a:avLst/>
          </a:prstGeom>
        </p:spPr>
      </p:pic>
    </p:spTree>
    <p:extLst>
      <p:ext uri="{BB962C8B-B14F-4D97-AF65-F5344CB8AC3E}">
        <p14:creationId xmlns:p14="http://schemas.microsoft.com/office/powerpoint/2010/main" val="235309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2881CB6E-D2E8-DF42-9A1C-952E59CE20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9470" y="954275"/>
            <a:ext cx="1082040" cy="1082040"/>
          </a:xfrm>
          <a:prstGeom prst="rect">
            <a:avLst/>
          </a:prstGeom>
        </p:spPr>
      </p:pic>
      <p:pic>
        <p:nvPicPr>
          <p:cNvPr id="25" name="图片 24">
            <a:extLst>
              <a:ext uri="{FF2B5EF4-FFF2-40B4-BE49-F238E27FC236}">
                <a16:creationId xmlns:a16="http://schemas.microsoft.com/office/drawing/2014/main" id="{B10C4D61-77BE-C54A-9CA6-E5D6F29CF2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50298" y="342135"/>
            <a:ext cx="1224280" cy="1224280"/>
          </a:xfrm>
          <a:prstGeom prst="rect">
            <a:avLst/>
          </a:prstGeom>
        </p:spPr>
      </p:pic>
      <p:pic>
        <p:nvPicPr>
          <p:cNvPr id="27" name="图片 26">
            <a:extLst>
              <a:ext uri="{FF2B5EF4-FFF2-40B4-BE49-F238E27FC236}">
                <a16:creationId xmlns:a16="http://schemas.microsoft.com/office/drawing/2014/main" id="{0DB89E3D-1C32-8B4E-91CC-4FD3E0D3D5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grpSp>
        <p:nvGrpSpPr>
          <p:cNvPr id="2" name="Group 1">
            <a:extLst>
              <a:ext uri="{FF2B5EF4-FFF2-40B4-BE49-F238E27FC236}">
                <a16:creationId xmlns:a16="http://schemas.microsoft.com/office/drawing/2014/main" id="{D3DDC2FD-9C4F-87E8-4352-255A283F53D4}"/>
              </a:ext>
            </a:extLst>
          </p:cNvPr>
          <p:cNvGrpSpPr/>
          <p:nvPr/>
        </p:nvGrpSpPr>
        <p:grpSpPr>
          <a:xfrm>
            <a:off x="3700150" y="1075673"/>
            <a:ext cx="4713329" cy="646331"/>
            <a:chOff x="4509387" y="945225"/>
            <a:chExt cx="3173225" cy="646331"/>
          </a:xfrm>
        </p:grpSpPr>
        <p:sp>
          <p:nvSpPr>
            <p:cNvPr id="3" name="Rectangle: Rounded Corners 2">
              <a:extLst>
                <a:ext uri="{FF2B5EF4-FFF2-40B4-BE49-F238E27FC236}">
                  <a16:creationId xmlns:a16="http://schemas.microsoft.com/office/drawing/2014/main" id="{C4CD11C9-6C23-B4C3-8EAF-35D24ACB6EA7}"/>
                </a:ext>
              </a:extLst>
            </p:cNvPr>
            <p:cNvSpPr/>
            <p:nvPr/>
          </p:nvSpPr>
          <p:spPr>
            <a:xfrm>
              <a:off x="4509387" y="981589"/>
              <a:ext cx="3173225" cy="573601"/>
            </a:xfrm>
            <a:prstGeom prst="roundRect">
              <a:avLst>
                <a:gd name="adj" fmla="val 50000"/>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11">
              <a:extLst>
                <a:ext uri="{FF2B5EF4-FFF2-40B4-BE49-F238E27FC236}">
                  <a16:creationId xmlns:a16="http://schemas.microsoft.com/office/drawing/2014/main" id="{BD02A764-A62A-B3EA-1BDC-9C84EFAAA242}"/>
                </a:ext>
              </a:extLst>
            </p:cNvPr>
            <p:cNvSpPr txBox="1"/>
            <p:nvPr/>
          </p:nvSpPr>
          <p:spPr>
            <a:xfrm>
              <a:off x="4509387" y="945225"/>
              <a:ext cx="31732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600" normalizeH="0" baseline="0" noProof="0" dirty="0" err="1">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1" lang="en-US" altLang="zh-CN" sz="36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1" i="0" u="none" strike="noStrike" kern="1200" cap="none" spc="600" normalizeH="0" baseline="0" noProof="0" dirty="0" err="1">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1" lang="en-US" altLang="zh-CN" sz="36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1" i="0" u="none" strike="noStrike" kern="1200" cap="none" spc="600" normalizeH="0" baseline="0" noProof="0" dirty="0" err="1">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1" lang="en-US" altLang="zh-CN" sz="36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1" i="0" u="none" strike="noStrike" kern="1200" cap="none" spc="600" normalizeH="0" baseline="0" noProof="0" dirty="0" err="1">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1" lang="en-US" altLang="zh-CN" sz="36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5" name="TextBox 4">
            <a:extLst>
              <a:ext uri="{FF2B5EF4-FFF2-40B4-BE49-F238E27FC236}">
                <a16:creationId xmlns:a16="http://schemas.microsoft.com/office/drawing/2014/main" id="{4D14EB65-5E45-9EF4-0833-AC82F1A04949}"/>
              </a:ext>
            </a:extLst>
          </p:cNvPr>
          <p:cNvSpPr txBox="1"/>
          <p:nvPr/>
        </p:nvSpPr>
        <p:spPr>
          <a:xfrm>
            <a:off x="1730529" y="1950131"/>
            <a:ext cx="8730940" cy="3416320"/>
          </a:xfrm>
          <a:prstGeom prst="rect">
            <a:avLst/>
          </a:prstGeom>
          <a:noFill/>
        </p:spPr>
        <p:txBody>
          <a:bodyPr wrap="square" rtlCol="0">
            <a:spAutoFit/>
          </a:bodyPr>
          <a:lstStyle/>
          <a:p>
            <a:pPr algn="just"/>
            <a:r>
              <a:rPr lang="vi-VN" sz="2400" b="1" dirty="0">
                <a:latin typeface="Cambria" panose="02040503050406030204" pitchFamily="18" charset="0"/>
                <a:ea typeface="#9Slide03 Roboto Slab Bold" pitchFamily="2" charset="0"/>
              </a:rPr>
              <a:t>1. Năng lực đặc thù:</a:t>
            </a:r>
          </a:p>
          <a:p>
            <a:pPr algn="just"/>
            <a:r>
              <a:rPr lang="vi-VN" sz="2400" b="1" dirty="0">
                <a:latin typeface="Cambria" panose="02040503050406030204" pitchFamily="18" charset="0"/>
                <a:ea typeface="#9Slide03 Roboto Slab Bold" pitchFamily="2" charset="0"/>
              </a:rPr>
              <a:t>- Viết đúng chính tả bài “Hai Bà Trưng” trong khoảng 15 phút.</a:t>
            </a:r>
          </a:p>
          <a:p>
            <a:pPr algn="just"/>
            <a:r>
              <a:rPr lang="vi-VN" sz="2400" b="1" dirty="0">
                <a:latin typeface="Cambria" panose="02040503050406030204" pitchFamily="18" charset="0"/>
                <a:ea typeface="#9Slide03 Roboto Slab Bold" pitchFamily="2" charset="0"/>
              </a:rPr>
              <a:t>- Làm đúng các bài tập chính tả (phân biệt tr/ch; ai/ay).</a:t>
            </a:r>
          </a:p>
          <a:p>
            <a:pPr algn="just"/>
            <a:r>
              <a:rPr lang="vi-VN" sz="2400" b="1" dirty="0">
                <a:latin typeface="Cambria" panose="02040503050406030204" pitchFamily="18" charset="0"/>
                <a:ea typeface="#9Slide03 Roboto Slab Bold" pitchFamily="2" charset="0"/>
              </a:rPr>
              <a:t>- Phát triển năng lực ngôn ngữ.</a:t>
            </a:r>
          </a:p>
          <a:p>
            <a:pPr algn="just"/>
            <a:r>
              <a:rPr lang="vi-VN" sz="2400" b="1" dirty="0">
                <a:latin typeface="Cambria" panose="02040503050406030204" pitchFamily="18" charset="0"/>
                <a:ea typeface="#9Slide03 Roboto Slab Bold" pitchFamily="2" charset="0"/>
              </a:rPr>
              <a:t>2. Năng lực chung.</a:t>
            </a:r>
          </a:p>
          <a:p>
            <a:pPr marL="457200" indent="-457200" algn="just">
              <a:buFontTx/>
              <a:buChar char="-"/>
            </a:pPr>
            <a:r>
              <a:rPr lang="vi-VN" sz="2400" b="1" dirty="0">
                <a:latin typeface="Cambria" panose="02040503050406030204" pitchFamily="18" charset="0"/>
                <a:ea typeface="#9Slide03 Roboto Slab Bold" pitchFamily="2" charset="0"/>
              </a:rPr>
              <a:t>Năng lực tự chủ, tự học</a:t>
            </a:r>
            <a:r>
              <a:rPr lang="en-US" sz="2400" b="1" dirty="0">
                <a:latin typeface="Cambria" panose="02040503050406030204" pitchFamily="18" charset="0"/>
                <a:ea typeface="#9Slide03 Roboto Slab Bold" pitchFamily="2" charset="0"/>
              </a:rPr>
              <a:t>, n</a:t>
            </a:r>
            <a:r>
              <a:rPr lang="vi-VN" sz="2400" b="1" dirty="0">
                <a:latin typeface="Cambria" panose="02040503050406030204" pitchFamily="18" charset="0"/>
                <a:ea typeface="#9Slide03 Roboto Slab Bold" pitchFamily="2" charset="0"/>
              </a:rPr>
              <a:t>ăng lực giải quyết vấn đề và sáng tạo</a:t>
            </a:r>
            <a:r>
              <a:rPr lang="en-US" sz="2400" b="1" dirty="0">
                <a:latin typeface="Cambria" panose="02040503050406030204" pitchFamily="18" charset="0"/>
                <a:ea typeface="#9Slide03 Roboto Slab Bold" pitchFamily="2" charset="0"/>
              </a:rPr>
              <a:t>,  n</a:t>
            </a:r>
            <a:r>
              <a:rPr lang="vi-VN" sz="2400" b="1" dirty="0">
                <a:latin typeface="Cambria" panose="02040503050406030204" pitchFamily="18" charset="0"/>
                <a:ea typeface="#9Slide03 Roboto Slab Bold" pitchFamily="2" charset="0"/>
              </a:rPr>
              <a:t>ăng lực giao tiếp và hợp tác</a:t>
            </a:r>
            <a:r>
              <a:rPr lang="en-US" sz="2400" b="1" dirty="0">
                <a:latin typeface="Cambria" panose="02040503050406030204" pitchFamily="18" charset="0"/>
                <a:ea typeface="#9Slide03 Roboto Slab Bold" pitchFamily="2" charset="0"/>
              </a:rPr>
              <a:t>.</a:t>
            </a:r>
          </a:p>
          <a:p>
            <a:pPr algn="just"/>
            <a:r>
              <a:rPr lang="vi-VN" sz="2400" b="1" dirty="0">
                <a:latin typeface="Cambria" panose="02040503050406030204" pitchFamily="18" charset="0"/>
                <a:ea typeface="#9Slide03 Roboto Slab Bold" pitchFamily="2" charset="0"/>
              </a:rPr>
              <a:t>3. Phẩm chất.</a:t>
            </a:r>
          </a:p>
          <a:p>
            <a:pPr algn="just"/>
            <a:r>
              <a:rPr lang="vi-VN" sz="2400" b="1" dirty="0">
                <a:latin typeface="Cambria" panose="02040503050406030204" pitchFamily="18" charset="0"/>
                <a:ea typeface="#9Slide03 Roboto Slab Bold" pitchFamily="2" charset="0"/>
              </a:rPr>
              <a:t>- Phẩm chất yêu nước</a:t>
            </a:r>
            <a:r>
              <a:rPr lang="en-US" sz="2400" b="1" dirty="0">
                <a:latin typeface="Cambria" panose="02040503050406030204" pitchFamily="18" charset="0"/>
                <a:ea typeface="#9Slide03 Roboto Slab Bold" pitchFamily="2" charset="0"/>
              </a:rPr>
              <a:t>, </a:t>
            </a:r>
            <a:r>
              <a:rPr lang="en-US" sz="2400" b="1" dirty="0" err="1">
                <a:latin typeface="Cambria" panose="02040503050406030204" pitchFamily="18" charset="0"/>
                <a:ea typeface="#9Slide03 Roboto Slab Bold" pitchFamily="2" charset="0"/>
              </a:rPr>
              <a:t>chăm</a:t>
            </a:r>
            <a:r>
              <a:rPr lang="en-US" sz="2400" b="1" dirty="0">
                <a:latin typeface="Cambria" panose="02040503050406030204" pitchFamily="18" charset="0"/>
                <a:ea typeface="#9Slide03 Roboto Slab Bold" pitchFamily="2" charset="0"/>
              </a:rPr>
              <a:t> </a:t>
            </a:r>
            <a:r>
              <a:rPr lang="en-US" sz="2400" b="1" dirty="0" err="1">
                <a:latin typeface="Cambria" panose="02040503050406030204" pitchFamily="18" charset="0"/>
                <a:ea typeface="#9Slide03 Roboto Slab Bold" pitchFamily="2" charset="0"/>
              </a:rPr>
              <a:t>chỉ</a:t>
            </a:r>
            <a:r>
              <a:rPr lang="en-US" sz="2400" b="1" dirty="0">
                <a:latin typeface="Cambria" panose="02040503050406030204" pitchFamily="18" charset="0"/>
                <a:ea typeface="#9Slide03 Roboto Slab Bold" pitchFamily="2" charset="0"/>
              </a:rPr>
              <a:t>, </a:t>
            </a:r>
            <a:r>
              <a:rPr lang="en-US" sz="2400" b="1" dirty="0" err="1">
                <a:latin typeface="Cambria" panose="02040503050406030204" pitchFamily="18" charset="0"/>
                <a:ea typeface="#9Slide03 Roboto Slab Bold" pitchFamily="2" charset="0"/>
              </a:rPr>
              <a:t>trách</a:t>
            </a:r>
            <a:r>
              <a:rPr lang="en-US" sz="2400" b="1" dirty="0">
                <a:latin typeface="Cambria" panose="02040503050406030204" pitchFamily="18" charset="0"/>
                <a:ea typeface="#9Slide03 Roboto Slab Bold" pitchFamily="2" charset="0"/>
              </a:rPr>
              <a:t> </a:t>
            </a:r>
            <a:r>
              <a:rPr lang="en-US" sz="2400" b="1" dirty="0" err="1">
                <a:latin typeface="Cambria" panose="02040503050406030204" pitchFamily="18" charset="0"/>
                <a:ea typeface="#9Slide03 Roboto Slab Bold" pitchFamily="2" charset="0"/>
              </a:rPr>
              <a:t>nhiệm</a:t>
            </a:r>
            <a:endParaRPr lang="vi-VN" sz="2400" b="1" dirty="0">
              <a:latin typeface="Cambria" panose="02040503050406030204" pitchFamily="18" charset="0"/>
              <a:ea typeface="#9Slide03 Roboto Slab Bold" pitchFamily="2" charset="0"/>
            </a:endParaRPr>
          </a:p>
        </p:txBody>
      </p:sp>
      <p:pic>
        <p:nvPicPr>
          <p:cNvPr id="26" name="图片 25">
            <a:extLst>
              <a:ext uri="{FF2B5EF4-FFF2-40B4-BE49-F238E27FC236}">
                <a16:creationId xmlns:a16="http://schemas.microsoft.com/office/drawing/2014/main" id="{D5BAEA34-4622-8F4D-BEA3-495EE3DE78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3290" y="1050677"/>
            <a:ext cx="553721" cy="553721"/>
          </a:xfrm>
          <a:prstGeom prst="rect">
            <a:avLst/>
          </a:prstGeom>
        </p:spPr>
      </p:pic>
      <p:pic>
        <p:nvPicPr>
          <p:cNvPr id="24" name="图片 23">
            <a:extLst>
              <a:ext uri="{FF2B5EF4-FFF2-40B4-BE49-F238E27FC236}">
                <a16:creationId xmlns:a16="http://schemas.microsoft.com/office/drawing/2014/main" id="{FF0F0761-91E0-BF4A-A29A-CBEA3BF299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888268" y="1794542"/>
            <a:ext cx="709091" cy="709091"/>
          </a:xfrm>
          <a:prstGeom prst="rect">
            <a:avLst/>
          </a:prstGeom>
        </p:spPr>
      </p:pic>
    </p:spTree>
    <p:extLst>
      <p:ext uri="{BB962C8B-B14F-4D97-AF65-F5344CB8AC3E}">
        <p14:creationId xmlns:p14="http://schemas.microsoft.com/office/powerpoint/2010/main" val="384811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0B127E-45FB-AA37-E6B3-F2E308FDCD66}"/>
              </a:ext>
            </a:extLst>
          </p:cNvPr>
          <p:cNvGrpSpPr/>
          <p:nvPr/>
        </p:nvGrpSpPr>
        <p:grpSpPr>
          <a:xfrm>
            <a:off x="4509387" y="1184335"/>
            <a:ext cx="3173225" cy="646331"/>
            <a:chOff x="4509387" y="945223"/>
            <a:chExt cx="3173225" cy="646331"/>
          </a:xfrm>
        </p:grpSpPr>
        <p:sp>
          <p:nvSpPr>
            <p:cNvPr id="3" name="Rectangle: Rounded Corners 2">
              <a:extLst>
                <a:ext uri="{FF2B5EF4-FFF2-40B4-BE49-F238E27FC236}">
                  <a16:creationId xmlns:a16="http://schemas.microsoft.com/office/drawing/2014/main" id="{B5C74681-3779-CEAE-62CC-83618306BA92}"/>
                </a:ext>
              </a:extLst>
            </p:cNvPr>
            <p:cNvSpPr/>
            <p:nvPr/>
          </p:nvSpPr>
          <p:spPr>
            <a:xfrm>
              <a:off x="4509387" y="981589"/>
              <a:ext cx="3173225" cy="573601"/>
            </a:xfrm>
            <a:prstGeom prst="roundRect">
              <a:avLst>
                <a:gd name="adj" fmla="val 50000"/>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2" name="文本框 11">
              <a:extLst>
                <a:ext uri="{FF2B5EF4-FFF2-40B4-BE49-F238E27FC236}">
                  <a16:creationId xmlns:a16="http://schemas.microsoft.com/office/drawing/2014/main" id="{E6FB67D1-4390-D94D-A248-95188E4CDF8D}"/>
                </a:ext>
              </a:extLst>
            </p:cNvPr>
            <p:cNvSpPr txBox="1"/>
            <p:nvPr/>
          </p:nvSpPr>
          <p:spPr>
            <a:xfrm>
              <a:off x="4509387" y="945223"/>
              <a:ext cx="31732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endParaRPr kumimoji="1" lang="zh-CN" altLang="en-US" sz="2800" b="1" i="0" u="none" strike="noStrike" kern="1200" cap="none" spc="600" normalizeH="0" baseline="0" noProof="0" dirty="0">
                <a:ln>
                  <a:noFill/>
                </a:ln>
                <a:solidFill>
                  <a:srgbClr val="EF7B1B"/>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8" name="图片 17">
            <a:extLst>
              <a:ext uri="{FF2B5EF4-FFF2-40B4-BE49-F238E27FC236}">
                <a16:creationId xmlns:a16="http://schemas.microsoft.com/office/drawing/2014/main" id="{430CBAC9-1E8A-CA40-A821-DF161629AD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6399" y="643315"/>
            <a:ext cx="1082040" cy="1082040"/>
          </a:xfrm>
          <a:prstGeom prst="rect">
            <a:avLst/>
          </a:prstGeom>
        </p:spPr>
      </p:pic>
      <p:pic>
        <p:nvPicPr>
          <p:cNvPr id="19" name="图片 18">
            <a:extLst>
              <a:ext uri="{FF2B5EF4-FFF2-40B4-BE49-F238E27FC236}">
                <a16:creationId xmlns:a16="http://schemas.microsoft.com/office/drawing/2014/main" id="{398C7CC8-F010-7547-B7C2-A4D9C448A0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85199" y="4391681"/>
            <a:ext cx="1486329" cy="1486329"/>
          </a:xfrm>
          <a:prstGeom prst="rect">
            <a:avLst/>
          </a:prstGeom>
        </p:spPr>
      </p:pic>
      <p:pic>
        <p:nvPicPr>
          <p:cNvPr id="21" name="图片 20">
            <a:extLst>
              <a:ext uri="{FF2B5EF4-FFF2-40B4-BE49-F238E27FC236}">
                <a16:creationId xmlns:a16="http://schemas.microsoft.com/office/drawing/2014/main" id="{BB1D96C7-8B79-C140-A217-F474A377B8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915" y="695396"/>
            <a:ext cx="1432559" cy="1432559"/>
          </a:xfrm>
          <a:prstGeom prst="rect">
            <a:avLst/>
          </a:prstGeom>
        </p:spPr>
      </p:pic>
      <p:pic>
        <p:nvPicPr>
          <p:cNvPr id="22" name="图片 21">
            <a:extLst>
              <a:ext uri="{FF2B5EF4-FFF2-40B4-BE49-F238E27FC236}">
                <a16:creationId xmlns:a16="http://schemas.microsoft.com/office/drawing/2014/main" id="{B116D290-81F6-C643-AE5C-B90E562ACA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39785" y="1656079"/>
            <a:ext cx="553721" cy="553721"/>
          </a:xfrm>
          <a:prstGeom prst="rect">
            <a:avLst/>
          </a:prstGeom>
        </p:spPr>
      </p:pic>
      <p:pic>
        <p:nvPicPr>
          <p:cNvPr id="23" name="图片 22">
            <a:extLst>
              <a:ext uri="{FF2B5EF4-FFF2-40B4-BE49-F238E27FC236}">
                <a16:creationId xmlns:a16="http://schemas.microsoft.com/office/drawing/2014/main" id="{02B8A93D-9C25-9548-8B7A-EFFA1E2E74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51605" y="1377882"/>
            <a:ext cx="728550" cy="728550"/>
          </a:xfrm>
          <a:prstGeom prst="rect">
            <a:avLst/>
          </a:prstGeom>
        </p:spPr>
      </p:pic>
      <p:pic>
        <p:nvPicPr>
          <p:cNvPr id="2" name="Picture 1">
            <a:extLst>
              <a:ext uri="{FF2B5EF4-FFF2-40B4-BE49-F238E27FC236}">
                <a16:creationId xmlns:a16="http://schemas.microsoft.com/office/drawing/2014/main" id="{07558D69-A7E9-E02F-4720-71D5D94FEF2F}"/>
              </a:ext>
            </a:extLst>
          </p:cNvPr>
          <p:cNvPicPr>
            <a:picLocks noChangeAspect="1"/>
          </p:cNvPicPr>
          <p:nvPr/>
        </p:nvPicPr>
        <p:blipFill>
          <a:blip r:embed="rId9"/>
          <a:stretch>
            <a:fillRect/>
          </a:stretch>
        </p:blipFill>
        <p:spPr>
          <a:xfrm>
            <a:off x="1051243" y="2337344"/>
            <a:ext cx="10431160" cy="2414225"/>
          </a:xfrm>
          <a:prstGeom prst="rect">
            <a:avLst/>
          </a:prstGeom>
        </p:spPr>
      </p:pic>
    </p:spTree>
    <p:extLst>
      <p:ext uri="{BB962C8B-B14F-4D97-AF65-F5344CB8AC3E}">
        <p14:creationId xmlns:p14="http://schemas.microsoft.com/office/powerpoint/2010/main" val="72781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09F38AC-24F2-6446-8FA0-78830EE59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6327" y="805486"/>
            <a:ext cx="1825287" cy="1825287"/>
          </a:xfrm>
          <a:prstGeom prst="rect">
            <a:avLst/>
          </a:prstGeom>
        </p:spPr>
      </p:pic>
      <p:pic>
        <p:nvPicPr>
          <p:cNvPr id="7" name="图片 6">
            <a:extLst>
              <a:ext uri="{FF2B5EF4-FFF2-40B4-BE49-F238E27FC236}">
                <a16:creationId xmlns:a16="http://schemas.microsoft.com/office/drawing/2014/main" id="{9139EC77-6F07-0F4F-BABB-7653452F05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899695" y="4244629"/>
            <a:ext cx="1600092" cy="1600092"/>
          </a:xfrm>
          <a:prstGeom prst="rect">
            <a:avLst/>
          </a:prstGeom>
        </p:spPr>
      </p:pic>
      <p:pic>
        <p:nvPicPr>
          <p:cNvPr id="8" name="图片 7">
            <a:extLst>
              <a:ext uri="{FF2B5EF4-FFF2-40B4-BE49-F238E27FC236}">
                <a16:creationId xmlns:a16="http://schemas.microsoft.com/office/drawing/2014/main" id="{2051602B-9D49-6345-8ECE-D770E8030A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2883" y="624926"/>
            <a:ext cx="1224280" cy="1224280"/>
          </a:xfrm>
          <a:prstGeom prst="rect">
            <a:avLst/>
          </a:prstGeom>
        </p:spPr>
      </p:pic>
      <p:pic>
        <p:nvPicPr>
          <p:cNvPr id="9" name="图片 8">
            <a:extLst>
              <a:ext uri="{FF2B5EF4-FFF2-40B4-BE49-F238E27FC236}">
                <a16:creationId xmlns:a16="http://schemas.microsoft.com/office/drawing/2014/main" id="{C8C6099E-2C9A-6B44-B804-E66F3ABC68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9159" y="1159658"/>
            <a:ext cx="553721" cy="553721"/>
          </a:xfrm>
          <a:prstGeom prst="rect">
            <a:avLst/>
          </a:prstGeom>
        </p:spPr>
      </p:pic>
      <p:pic>
        <p:nvPicPr>
          <p:cNvPr id="10" name="图片 9">
            <a:extLst>
              <a:ext uri="{FF2B5EF4-FFF2-40B4-BE49-F238E27FC236}">
                <a16:creationId xmlns:a16="http://schemas.microsoft.com/office/drawing/2014/main" id="{FAE89D1A-1384-4143-8CDB-ED5E6FC497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pic>
        <p:nvPicPr>
          <p:cNvPr id="2" name="Picture 1">
            <a:extLst>
              <a:ext uri="{FF2B5EF4-FFF2-40B4-BE49-F238E27FC236}">
                <a16:creationId xmlns:a16="http://schemas.microsoft.com/office/drawing/2014/main" id="{31CFD4D9-4ED6-1F9D-3F15-0B951170203F}"/>
              </a:ext>
            </a:extLst>
          </p:cNvPr>
          <p:cNvPicPr>
            <a:picLocks noChangeAspect="1"/>
          </p:cNvPicPr>
          <p:nvPr/>
        </p:nvPicPr>
        <p:blipFill>
          <a:blip r:embed="rId8"/>
          <a:stretch>
            <a:fillRect/>
          </a:stretch>
        </p:blipFill>
        <p:spPr>
          <a:xfrm>
            <a:off x="1497840" y="2029766"/>
            <a:ext cx="8748518" cy="3261643"/>
          </a:xfrm>
          <a:prstGeom prst="rect">
            <a:avLst/>
          </a:prstGeom>
        </p:spPr>
      </p:pic>
    </p:spTree>
    <p:extLst>
      <p:ext uri="{BB962C8B-B14F-4D97-AF65-F5344CB8AC3E}">
        <p14:creationId xmlns:p14="http://schemas.microsoft.com/office/powerpoint/2010/main" val="414646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à Trưng _Quả phụ tướng">
            <a:hlinkClick r:id="" action="ppaction://media"/>
            <a:extLst>
              <a:ext uri="{FF2B5EF4-FFF2-40B4-BE49-F238E27FC236}">
                <a16:creationId xmlns:a16="http://schemas.microsoft.com/office/drawing/2014/main" id="{4679435E-2753-BEB7-78A5-5A9BAF5F1B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8953" y="481789"/>
            <a:ext cx="10154093" cy="5711677"/>
          </a:xfrm>
          <a:prstGeom prst="rect">
            <a:avLst/>
          </a:prstGeom>
        </p:spPr>
      </p:pic>
    </p:spTree>
    <p:extLst>
      <p:ext uri="{BB962C8B-B14F-4D97-AF65-F5344CB8AC3E}">
        <p14:creationId xmlns:p14="http://schemas.microsoft.com/office/powerpoint/2010/main" val="281685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09F38AC-24F2-6446-8FA0-78830EE59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6327" y="805486"/>
            <a:ext cx="1825287" cy="1825287"/>
          </a:xfrm>
          <a:prstGeom prst="rect">
            <a:avLst/>
          </a:prstGeom>
        </p:spPr>
      </p:pic>
      <p:pic>
        <p:nvPicPr>
          <p:cNvPr id="7" name="图片 6">
            <a:extLst>
              <a:ext uri="{FF2B5EF4-FFF2-40B4-BE49-F238E27FC236}">
                <a16:creationId xmlns:a16="http://schemas.microsoft.com/office/drawing/2014/main" id="{9139EC77-6F07-0F4F-BABB-7653452F05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899695" y="4244629"/>
            <a:ext cx="1600092" cy="1600092"/>
          </a:xfrm>
          <a:prstGeom prst="rect">
            <a:avLst/>
          </a:prstGeom>
        </p:spPr>
      </p:pic>
      <p:pic>
        <p:nvPicPr>
          <p:cNvPr id="8" name="图片 7">
            <a:extLst>
              <a:ext uri="{FF2B5EF4-FFF2-40B4-BE49-F238E27FC236}">
                <a16:creationId xmlns:a16="http://schemas.microsoft.com/office/drawing/2014/main" id="{2051602B-9D49-6345-8ECE-D770E8030A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2883" y="624926"/>
            <a:ext cx="1224280" cy="1224280"/>
          </a:xfrm>
          <a:prstGeom prst="rect">
            <a:avLst/>
          </a:prstGeom>
        </p:spPr>
      </p:pic>
      <p:pic>
        <p:nvPicPr>
          <p:cNvPr id="9" name="图片 8">
            <a:extLst>
              <a:ext uri="{FF2B5EF4-FFF2-40B4-BE49-F238E27FC236}">
                <a16:creationId xmlns:a16="http://schemas.microsoft.com/office/drawing/2014/main" id="{C8C6099E-2C9A-6B44-B804-E66F3ABC68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9159" y="1159658"/>
            <a:ext cx="553721" cy="553721"/>
          </a:xfrm>
          <a:prstGeom prst="rect">
            <a:avLst/>
          </a:prstGeom>
        </p:spPr>
      </p:pic>
      <p:pic>
        <p:nvPicPr>
          <p:cNvPr id="10" name="图片 9">
            <a:extLst>
              <a:ext uri="{FF2B5EF4-FFF2-40B4-BE49-F238E27FC236}">
                <a16:creationId xmlns:a16="http://schemas.microsoft.com/office/drawing/2014/main" id="{FAE89D1A-1384-4143-8CDB-ED5E6FC497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358" y="1159659"/>
            <a:ext cx="553721" cy="553721"/>
          </a:xfrm>
          <a:prstGeom prst="rect">
            <a:avLst/>
          </a:prstGeom>
        </p:spPr>
      </p:pic>
      <p:pic>
        <p:nvPicPr>
          <p:cNvPr id="2" name="Picture 1">
            <a:extLst>
              <a:ext uri="{FF2B5EF4-FFF2-40B4-BE49-F238E27FC236}">
                <a16:creationId xmlns:a16="http://schemas.microsoft.com/office/drawing/2014/main" id="{AFFA1DAB-EF7F-D558-F7E7-AF91F11B66C1}"/>
              </a:ext>
            </a:extLst>
          </p:cNvPr>
          <p:cNvPicPr>
            <a:picLocks noChangeAspect="1"/>
          </p:cNvPicPr>
          <p:nvPr/>
        </p:nvPicPr>
        <p:blipFill>
          <a:blip r:embed="rId8"/>
          <a:stretch>
            <a:fillRect/>
          </a:stretch>
        </p:blipFill>
        <p:spPr>
          <a:xfrm>
            <a:off x="1497840" y="2029766"/>
            <a:ext cx="8748518" cy="3298222"/>
          </a:xfrm>
          <a:prstGeom prst="rect">
            <a:avLst/>
          </a:prstGeom>
        </p:spPr>
      </p:pic>
    </p:spTree>
    <p:extLst>
      <p:ext uri="{BB962C8B-B14F-4D97-AF65-F5344CB8AC3E}">
        <p14:creationId xmlns:p14="http://schemas.microsoft.com/office/powerpoint/2010/main" val="33102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4F532-C341-2EF1-B73E-705BBC715B8A}"/>
              </a:ext>
            </a:extLst>
          </p:cNvPr>
          <p:cNvPicPr>
            <a:picLocks noChangeAspect="1"/>
          </p:cNvPicPr>
          <p:nvPr/>
        </p:nvPicPr>
        <p:blipFill>
          <a:blip r:embed="rId3"/>
          <a:stretch>
            <a:fillRect/>
          </a:stretch>
        </p:blipFill>
        <p:spPr>
          <a:xfrm>
            <a:off x="3937196" y="391448"/>
            <a:ext cx="5376137" cy="1557667"/>
          </a:xfrm>
          <a:prstGeom prst="rect">
            <a:avLst/>
          </a:prstGeom>
        </p:spPr>
      </p:pic>
      <p:sp>
        <p:nvSpPr>
          <p:cNvPr id="3" name="TextBox 2">
            <a:extLst>
              <a:ext uri="{FF2B5EF4-FFF2-40B4-BE49-F238E27FC236}">
                <a16:creationId xmlns:a16="http://schemas.microsoft.com/office/drawing/2014/main" id="{C1CAB879-6C27-80ED-188E-C8F153B893E2}"/>
              </a:ext>
            </a:extLst>
          </p:cNvPr>
          <p:cNvSpPr txBox="1"/>
          <p:nvPr/>
        </p:nvSpPr>
        <p:spPr>
          <a:xfrm>
            <a:off x="535858" y="1755057"/>
            <a:ext cx="11120284" cy="3539430"/>
          </a:xfrm>
          <a:prstGeom prst="rect">
            <a:avLst/>
          </a:prstGeom>
          <a:noFill/>
        </p:spPr>
        <p:txBody>
          <a:bodyPr wrap="square" rtlCol="0">
            <a:spAutoFit/>
          </a:bodyPr>
          <a:lstStyle/>
          <a:p>
            <a:pPr algn="just"/>
            <a:r>
              <a:rPr lang="en-US" sz="3200" b="1" dirty="0">
                <a:latin typeface="Cambria" panose="02040503050406030204" pitchFamily="18" charset="0"/>
                <a:ea typeface="#9Slide03 Roboto Slab Bold" pitchFamily="2" charset="0"/>
              </a:rPr>
              <a:t>    </a:t>
            </a:r>
            <a:r>
              <a:rPr lang="vi-VN" sz="3200" b="1" dirty="0">
                <a:latin typeface="Cambria" panose="02040503050406030204" pitchFamily="18" charset="0"/>
                <a:ea typeface="#9Slide03 Roboto Slab Bold" pitchFamily="2" charset="0"/>
              </a:rPr>
              <a:t>Hai Bà Trưng bước lên bành voi. Đoàn quân rùng rùng lên đường; giáo lao, cung nỏ, rìu búa, khiên mộc cuồn cuộn tràn theo bóng voi ẩn hiện của Hai Bà. Tiếng trống dội lên vòm cây, đập vào sườn đồi, theo suốt đường hành quân.</a:t>
            </a:r>
          </a:p>
          <a:p>
            <a:pPr algn="just"/>
            <a:r>
              <a:rPr lang="en-US" sz="3200" b="1" dirty="0">
                <a:latin typeface="Cambria" panose="02040503050406030204" pitchFamily="18" charset="0"/>
                <a:ea typeface="#9Slide03 Roboto Slab Bold" pitchFamily="2" charset="0"/>
              </a:rPr>
              <a:t>   </a:t>
            </a:r>
            <a:r>
              <a:rPr lang="vi-VN" sz="3200" b="1" dirty="0">
                <a:latin typeface="Cambria" panose="02040503050406030204" pitchFamily="18" charset="0"/>
                <a:ea typeface="#9Slide03 Roboto Slab Bold" pitchFamily="2" charset="0"/>
              </a:rPr>
              <a:t>Thành trì quân giặc lần lượt sụp đổ dưới chân của đoàn quân khởi nghĩa. Tô Định ôm đầu chạy về nước. Đất nước ta sạch bóng quân thù.</a:t>
            </a:r>
          </a:p>
        </p:txBody>
      </p:sp>
      <p:sp>
        <p:nvSpPr>
          <p:cNvPr id="4" name="TextBox 3">
            <a:extLst>
              <a:ext uri="{FF2B5EF4-FFF2-40B4-BE49-F238E27FC236}">
                <a16:creationId xmlns:a16="http://schemas.microsoft.com/office/drawing/2014/main" id="{BCAD95C9-8BC6-1B63-951C-57FFC98BD89F}"/>
              </a:ext>
            </a:extLst>
          </p:cNvPr>
          <p:cNvSpPr txBox="1"/>
          <p:nvPr/>
        </p:nvSpPr>
        <p:spPr>
          <a:xfrm>
            <a:off x="7556091" y="5102943"/>
            <a:ext cx="3549445" cy="584775"/>
          </a:xfrm>
          <a:prstGeom prst="rect">
            <a:avLst/>
          </a:prstGeom>
          <a:noFill/>
        </p:spPr>
        <p:txBody>
          <a:bodyPr wrap="square" rtlCol="0">
            <a:spAutoFit/>
          </a:bodyPr>
          <a:lstStyle/>
          <a:p>
            <a:pPr algn="r"/>
            <a:r>
              <a:rPr lang="en-US" sz="3200" b="1" i="1" dirty="0">
                <a:latin typeface="Cambria" panose="02040503050406030204" pitchFamily="18" charset="0"/>
                <a:ea typeface="#9Slide03 Roboto Slab Bold" pitchFamily="2" charset="0"/>
              </a:rPr>
              <a:t>(Theo Văn Lang)</a:t>
            </a:r>
            <a:endParaRPr lang="vi-VN" sz="3200" b="1" i="1" dirty="0">
              <a:latin typeface="Cambria" panose="02040503050406030204" pitchFamily="18" charset="0"/>
              <a:ea typeface="#9Slide03 Roboto Slab Bold" pitchFamily="2" charset="0"/>
            </a:endParaRPr>
          </a:p>
        </p:txBody>
      </p:sp>
    </p:spTree>
    <p:extLst>
      <p:ext uri="{BB962C8B-B14F-4D97-AF65-F5344CB8AC3E}">
        <p14:creationId xmlns:p14="http://schemas.microsoft.com/office/powerpoint/2010/main" val="206260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A3A800D-2D8F-E748-BF64-1B8E8AAF3F5F}"/>
              </a:ext>
            </a:extLst>
          </p:cNvPr>
          <p:cNvGrpSpPr/>
          <p:nvPr/>
        </p:nvGrpSpPr>
        <p:grpSpPr>
          <a:xfrm>
            <a:off x="620525" y="1573848"/>
            <a:ext cx="11300542" cy="3234886"/>
            <a:chOff x="535858" y="1755057"/>
            <a:chExt cx="11300542" cy="3234886"/>
          </a:xfrm>
        </p:grpSpPr>
        <p:sp>
          <p:nvSpPr>
            <p:cNvPr id="10" name="Rectangle: Rounded Corners 9">
              <a:extLst>
                <a:ext uri="{FF2B5EF4-FFF2-40B4-BE49-F238E27FC236}">
                  <a16:creationId xmlns:a16="http://schemas.microsoft.com/office/drawing/2014/main" id="{FF1E756B-B19E-F1CB-AA08-190E6CCE6EAE}"/>
                </a:ext>
              </a:extLst>
            </p:cNvPr>
            <p:cNvSpPr/>
            <p:nvPr/>
          </p:nvSpPr>
          <p:spPr>
            <a:xfrm>
              <a:off x="535858" y="1755057"/>
              <a:ext cx="11300542" cy="3205398"/>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6398C3-DA6B-B726-615E-EC7FA43CF3CF}"/>
                </a:ext>
              </a:extLst>
            </p:cNvPr>
            <p:cNvSpPr txBox="1"/>
            <p:nvPr/>
          </p:nvSpPr>
          <p:spPr>
            <a:xfrm>
              <a:off x="535858" y="1755057"/>
              <a:ext cx="11120284" cy="2893100"/>
            </a:xfrm>
            <a:prstGeom prst="rect">
              <a:avLst/>
            </a:prstGeom>
            <a:noFill/>
          </p:spPr>
          <p:txBody>
            <a:bodyPr wrap="square" rtlCol="0">
              <a:spAutoFit/>
            </a:bodyPr>
            <a:lstStyle/>
            <a:p>
              <a:pPr algn="ctr"/>
              <a:r>
                <a:rPr lang="en-US" sz="2600" b="1" dirty="0">
                  <a:latin typeface="Cambria" panose="02040503050406030204" pitchFamily="18" charset="0"/>
                  <a:ea typeface="#9Slide03 Roboto Slab Bold" pitchFamily="2" charset="0"/>
                </a:rPr>
                <a:t>   HAI BÀ TRƯNG</a:t>
              </a:r>
            </a:p>
            <a:p>
              <a:pPr algn="just"/>
              <a:r>
                <a:rPr lang="en-US" sz="2600" b="1" dirty="0">
                  <a:latin typeface="Cambria" panose="02040503050406030204" pitchFamily="18" charset="0"/>
                  <a:ea typeface="#9Slide03 Roboto Slab Bold" pitchFamily="2" charset="0"/>
                </a:rPr>
                <a:t>   </a:t>
              </a:r>
              <a:r>
                <a:rPr lang="vi-VN" sz="2600" b="1" dirty="0">
                  <a:latin typeface="Cambria" panose="02040503050406030204" pitchFamily="18" charset="0"/>
                  <a:ea typeface="#9Slide03 Roboto Slab Bold" pitchFamily="2" charset="0"/>
                </a:rPr>
                <a:t>Hai Bà Trưng bước lên bành voi. Đoàn quân rùng rùng lên đường; giáo lao, cung nỏ, rìu búa, khiên mộc cuồn cuộn tràn theo bóng voi ẩn hiện của Hai Bà. Tiếng trống dội lên vòm cây, đập vào sườn đồi, theo suốt đường hành quân.</a:t>
              </a:r>
            </a:p>
            <a:p>
              <a:pPr algn="just"/>
              <a:r>
                <a:rPr lang="en-US" sz="2600" b="1" dirty="0">
                  <a:latin typeface="Cambria" panose="02040503050406030204" pitchFamily="18" charset="0"/>
                  <a:ea typeface="#9Slide03 Roboto Slab Bold" pitchFamily="2" charset="0"/>
                </a:rPr>
                <a:t>   </a:t>
              </a:r>
              <a:r>
                <a:rPr lang="vi-VN" sz="2600" b="1" dirty="0">
                  <a:latin typeface="Cambria" panose="02040503050406030204" pitchFamily="18" charset="0"/>
                  <a:ea typeface="#9Slide03 Roboto Slab Bold" pitchFamily="2" charset="0"/>
                </a:rPr>
                <a:t>Thành trì quân giặc lần lượt sụp đổ dưới chân của đoàn quân khởi nghĩa. Tô Định ôm đầu chạy về nước. Đất nước ta sạch bóng quân thù.</a:t>
              </a:r>
            </a:p>
          </p:txBody>
        </p:sp>
        <p:sp>
          <p:nvSpPr>
            <p:cNvPr id="9" name="TextBox 8">
              <a:extLst>
                <a:ext uri="{FF2B5EF4-FFF2-40B4-BE49-F238E27FC236}">
                  <a16:creationId xmlns:a16="http://schemas.microsoft.com/office/drawing/2014/main" id="{D65DD334-7490-9E48-BF7F-4F7371B2E731}"/>
                </a:ext>
              </a:extLst>
            </p:cNvPr>
            <p:cNvSpPr txBox="1"/>
            <p:nvPr/>
          </p:nvSpPr>
          <p:spPr>
            <a:xfrm>
              <a:off x="7652099" y="4497500"/>
              <a:ext cx="3549445" cy="492443"/>
            </a:xfrm>
            <a:prstGeom prst="rect">
              <a:avLst/>
            </a:prstGeom>
            <a:noFill/>
          </p:spPr>
          <p:txBody>
            <a:bodyPr wrap="square" rtlCol="0">
              <a:spAutoFit/>
            </a:bodyPr>
            <a:lstStyle/>
            <a:p>
              <a:pPr algn="r"/>
              <a:r>
                <a:rPr lang="en-US" sz="2600" b="1" i="1" dirty="0">
                  <a:latin typeface="Cambria" panose="02040503050406030204" pitchFamily="18" charset="0"/>
                  <a:ea typeface="#9Slide03 Roboto Slab Bold" pitchFamily="2" charset="0"/>
                </a:rPr>
                <a:t>(Theo Văn Lang)</a:t>
              </a:r>
              <a:endParaRPr lang="vi-VN" sz="2600" b="1" i="1" dirty="0">
                <a:latin typeface="Cambria" panose="02040503050406030204" pitchFamily="18" charset="0"/>
                <a:ea typeface="#9Slide03 Roboto Slab Bold" pitchFamily="2" charset="0"/>
              </a:endParaRPr>
            </a:p>
          </p:txBody>
        </p:sp>
      </p:grpSp>
      <p:grpSp>
        <p:nvGrpSpPr>
          <p:cNvPr id="12" name="Group 11">
            <a:extLst>
              <a:ext uri="{FF2B5EF4-FFF2-40B4-BE49-F238E27FC236}">
                <a16:creationId xmlns:a16="http://schemas.microsoft.com/office/drawing/2014/main" id="{F856D4C1-3386-3007-802C-8DE91C9B89AF}"/>
              </a:ext>
            </a:extLst>
          </p:cNvPr>
          <p:cNvGrpSpPr/>
          <p:nvPr/>
        </p:nvGrpSpPr>
        <p:grpSpPr>
          <a:xfrm>
            <a:off x="1166506" y="5006458"/>
            <a:ext cx="9571714" cy="1296416"/>
            <a:chOff x="1081023" y="3758496"/>
            <a:chExt cx="4067472" cy="1725497"/>
          </a:xfrm>
        </p:grpSpPr>
        <p:sp>
          <p:nvSpPr>
            <p:cNvPr id="13" name="Speech Bubble: Rectangle with Corners Rounded 12">
              <a:extLst>
                <a:ext uri="{FF2B5EF4-FFF2-40B4-BE49-F238E27FC236}">
                  <a16:creationId xmlns:a16="http://schemas.microsoft.com/office/drawing/2014/main" id="{018297DD-73D3-AE94-73ED-275B0A777DDC}"/>
                </a:ext>
              </a:extLst>
            </p:cNvPr>
            <p:cNvSpPr/>
            <p:nvPr/>
          </p:nvSpPr>
          <p:spPr>
            <a:xfrm>
              <a:off x="1081023" y="3758496"/>
              <a:ext cx="4067472" cy="1725497"/>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4" name="TextBox 13">
              <a:extLst>
                <a:ext uri="{FF2B5EF4-FFF2-40B4-BE49-F238E27FC236}">
                  <a16:creationId xmlns:a16="http://schemas.microsoft.com/office/drawing/2014/main" id="{1667BB7B-41E3-591F-8D1D-0EAF5A2CE33A}"/>
                </a:ext>
              </a:extLst>
            </p:cNvPr>
            <p:cNvSpPr txBox="1"/>
            <p:nvPr/>
          </p:nvSpPr>
          <p:spPr>
            <a:xfrm>
              <a:off x="1195759" y="3890953"/>
              <a:ext cx="3952736" cy="14337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rPr>
                <a:t>Đây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đoạn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văn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xuôi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cần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lùi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đầu</a:t>
              </a:r>
              <a:r>
                <a:rPr lang="en-US" sz="3200" b="1" dirty="0">
                  <a:solidFill>
                    <a:prstClr val="black"/>
                  </a:solidFill>
                  <a:latin typeface="Cambria" panose="02040503050406030204" pitchFamily="18" charset="0"/>
                </a:rPr>
                <a:t> 1 ô, </a:t>
              </a:r>
              <a:r>
                <a:rPr lang="en-US" sz="3200" b="1" dirty="0" err="1">
                  <a:solidFill>
                    <a:prstClr val="black"/>
                  </a:solidFill>
                  <a:latin typeface="Cambria" panose="02040503050406030204" pitchFamily="18" charset="0"/>
                </a:rPr>
                <a:t>viết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hoa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từ</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đầu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tiên</a:t>
              </a:r>
              <a:r>
                <a:rPr lang="en-US" sz="3200" b="1" dirty="0">
                  <a:solidFill>
                    <a:prstClr val="black"/>
                  </a:solidFill>
                  <a:latin typeface="Cambria" panose="02040503050406030204" pitchFamily="18" charset="0"/>
                </a:rPr>
                <a:t>.</a:t>
              </a:r>
            </a:p>
          </p:txBody>
        </p:sp>
      </p:grpSp>
      <p:sp>
        <p:nvSpPr>
          <p:cNvPr id="15" name="TextBox 14">
            <a:extLst>
              <a:ext uri="{FF2B5EF4-FFF2-40B4-BE49-F238E27FC236}">
                <a16:creationId xmlns:a16="http://schemas.microsoft.com/office/drawing/2014/main" id="{69EBA09A-2376-B4F9-33C4-01467A63B958}"/>
              </a:ext>
            </a:extLst>
          </p:cNvPr>
          <p:cNvSpPr txBox="1"/>
          <p:nvPr/>
        </p:nvSpPr>
        <p:spPr>
          <a:xfrm>
            <a:off x="2893530" y="5361459"/>
            <a:ext cx="638766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rPr>
              <a:t>Cách</a:t>
            </a:r>
            <a:r>
              <a:rPr kumimoji="0" lang="en-US" sz="4000" b="1" i="0" u="none" strike="noStrike" kern="1200" cap="none" spc="0" normalizeH="0" baseline="0" noProof="0" dirty="0">
                <a:ln>
                  <a:noFill/>
                </a:ln>
                <a:solidFill>
                  <a:srgbClr val="D73060"/>
                </a:solidFill>
                <a:effectLst/>
                <a:uLnTx/>
                <a:uFillTx/>
                <a:latin typeface="Cambria" panose="02040503050406030204" pitchFamily="18" charset="0"/>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rPr>
              <a:t>trình</a:t>
            </a:r>
            <a:r>
              <a:rPr kumimoji="0" lang="en-US" sz="4000" b="1" i="0" u="none" strike="noStrike" kern="1200" cap="none" spc="0" normalizeH="0" baseline="0" noProof="0" dirty="0">
                <a:ln>
                  <a:noFill/>
                </a:ln>
                <a:solidFill>
                  <a:srgbClr val="D73060"/>
                </a:solidFill>
                <a:effectLst/>
                <a:uLnTx/>
                <a:uFillTx/>
                <a:latin typeface="Cambria" panose="02040503050406030204" pitchFamily="18" charset="0"/>
              </a:rPr>
              <a:t> </a:t>
            </a: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rPr>
              <a:t>bày</a:t>
            </a:r>
            <a:r>
              <a:rPr lang="en-US" sz="4000" b="1" dirty="0">
                <a:solidFill>
                  <a:srgbClr val="D73060"/>
                </a:solidFill>
                <a:latin typeface="Cambria" panose="02040503050406030204" pitchFamily="18" charset="0"/>
              </a:rPr>
              <a:t> </a:t>
            </a:r>
            <a:r>
              <a:rPr lang="en-US" sz="4000" b="1" dirty="0" err="1">
                <a:solidFill>
                  <a:srgbClr val="D73060"/>
                </a:solidFill>
                <a:latin typeface="Cambria" panose="02040503050406030204" pitchFamily="18" charset="0"/>
              </a:rPr>
              <a:t>đoạn</a:t>
            </a:r>
            <a:r>
              <a:rPr lang="en-US" sz="4000" b="1" dirty="0">
                <a:solidFill>
                  <a:srgbClr val="D73060"/>
                </a:solidFill>
                <a:latin typeface="Cambria" panose="02040503050406030204" pitchFamily="18" charset="0"/>
              </a:rPr>
              <a:t> </a:t>
            </a:r>
            <a:r>
              <a:rPr lang="en-US" sz="4000" b="1" dirty="0" err="1">
                <a:solidFill>
                  <a:srgbClr val="D73060"/>
                </a:solidFill>
                <a:latin typeface="Cambria" panose="02040503050406030204" pitchFamily="18" charset="0"/>
              </a:rPr>
              <a:t>văn</a:t>
            </a:r>
            <a:r>
              <a:rPr lang="en-US" sz="4000" b="1" dirty="0">
                <a:solidFill>
                  <a:srgbClr val="D73060"/>
                </a:solidFill>
                <a:latin typeface="Cambria" panose="02040503050406030204" pitchFamily="18" charset="0"/>
              </a:rPr>
              <a:t>?</a:t>
            </a:r>
            <a:endParaRPr kumimoji="0" lang="en-US" sz="4000" b="0" i="0" u="none" strike="noStrike" kern="1200" cap="none" spc="0" normalizeH="0" baseline="0" noProof="0" dirty="0">
              <a:ln>
                <a:noFill/>
              </a:ln>
              <a:solidFill>
                <a:srgbClr val="D73060"/>
              </a:solidFill>
              <a:effectLst/>
              <a:uLnTx/>
              <a:uFillTx/>
              <a:latin typeface="思源黑体 CN"/>
            </a:endParaRPr>
          </a:p>
        </p:txBody>
      </p:sp>
      <p:pic>
        <p:nvPicPr>
          <p:cNvPr id="5" name="Picture 4">
            <a:extLst>
              <a:ext uri="{FF2B5EF4-FFF2-40B4-BE49-F238E27FC236}">
                <a16:creationId xmlns:a16="http://schemas.microsoft.com/office/drawing/2014/main" id="{B52E2994-5473-A992-DF46-952B9BEF8395}"/>
              </a:ext>
            </a:extLst>
          </p:cNvPr>
          <p:cNvPicPr>
            <a:picLocks noChangeAspect="1"/>
          </p:cNvPicPr>
          <p:nvPr/>
        </p:nvPicPr>
        <p:blipFill>
          <a:blip r:embed="rId3"/>
          <a:stretch>
            <a:fillRect/>
          </a:stretch>
        </p:blipFill>
        <p:spPr>
          <a:xfrm>
            <a:off x="2145449" y="322379"/>
            <a:ext cx="7901101" cy="1609483"/>
          </a:xfrm>
          <a:prstGeom prst="rect">
            <a:avLst/>
          </a:prstGeom>
        </p:spPr>
      </p:pic>
    </p:spTree>
    <p:extLst>
      <p:ext uri="{BB962C8B-B14F-4D97-AF65-F5344CB8AC3E}">
        <p14:creationId xmlns:p14="http://schemas.microsoft.com/office/powerpoint/2010/main" val="368045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A3A800D-2D8F-E748-BF64-1B8E8AAF3F5F}"/>
              </a:ext>
            </a:extLst>
          </p:cNvPr>
          <p:cNvGrpSpPr/>
          <p:nvPr/>
        </p:nvGrpSpPr>
        <p:grpSpPr>
          <a:xfrm>
            <a:off x="620525" y="1573848"/>
            <a:ext cx="11300542" cy="3370604"/>
            <a:chOff x="535858" y="1755057"/>
            <a:chExt cx="11300542" cy="3370604"/>
          </a:xfrm>
        </p:grpSpPr>
        <p:sp>
          <p:nvSpPr>
            <p:cNvPr id="10" name="Rectangle: Rounded Corners 9">
              <a:extLst>
                <a:ext uri="{FF2B5EF4-FFF2-40B4-BE49-F238E27FC236}">
                  <a16:creationId xmlns:a16="http://schemas.microsoft.com/office/drawing/2014/main" id="{FF1E756B-B19E-F1CB-AA08-190E6CCE6EAE}"/>
                </a:ext>
              </a:extLst>
            </p:cNvPr>
            <p:cNvSpPr/>
            <p:nvPr/>
          </p:nvSpPr>
          <p:spPr>
            <a:xfrm>
              <a:off x="535858" y="1755057"/>
              <a:ext cx="11300542" cy="3370604"/>
            </a:xfrm>
            <a:prstGeom prst="roundRect">
              <a:avLst/>
            </a:prstGeom>
            <a:solidFill>
              <a:srgbClr val="FFE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6398C3-DA6B-B726-615E-EC7FA43CF3CF}"/>
                </a:ext>
              </a:extLst>
            </p:cNvPr>
            <p:cNvSpPr txBox="1"/>
            <p:nvPr/>
          </p:nvSpPr>
          <p:spPr>
            <a:xfrm>
              <a:off x="535858" y="1755057"/>
              <a:ext cx="11120284" cy="2893100"/>
            </a:xfrm>
            <a:prstGeom prst="rect">
              <a:avLst/>
            </a:prstGeom>
            <a:noFill/>
          </p:spPr>
          <p:txBody>
            <a:bodyPr wrap="square" rtlCol="0">
              <a:spAutoFit/>
            </a:bodyPr>
            <a:lstStyle/>
            <a:p>
              <a:pPr algn="ctr"/>
              <a:r>
                <a:rPr lang="en-US" sz="2600" b="1" dirty="0">
                  <a:latin typeface="Cambria" panose="02040503050406030204" pitchFamily="18" charset="0"/>
                  <a:ea typeface="#9Slide03 Roboto Slab Bold" pitchFamily="2" charset="0"/>
                </a:rPr>
                <a:t>   HAI BÀ TRƯNG</a:t>
              </a:r>
            </a:p>
            <a:p>
              <a:pPr algn="just"/>
              <a:r>
                <a:rPr lang="en-US" sz="2600" b="1" dirty="0">
                  <a:latin typeface="Cambria" panose="02040503050406030204" pitchFamily="18" charset="0"/>
                  <a:ea typeface="#9Slide03 Roboto Slab Bold" pitchFamily="2" charset="0"/>
                </a:rPr>
                <a:t>   </a:t>
              </a:r>
              <a:r>
                <a:rPr lang="vi-VN" sz="2600" b="1" dirty="0">
                  <a:latin typeface="Cambria" panose="02040503050406030204" pitchFamily="18" charset="0"/>
                  <a:ea typeface="#9Slide03 Roboto Slab Bold" pitchFamily="2" charset="0"/>
                </a:rPr>
                <a:t>Hai Bà Trưng bước lên bành voi. Đoàn quân rùng rùng lên đường; giáo lao, cung nỏ, rìu búa, khiên mộc cuồn cuộn tràn theo bóng voi ẩn hiện của Hai Bà. Tiếng trống dội lên vòm cây, đập vào sườn đồi, theo suốt đường hành quân.</a:t>
              </a:r>
            </a:p>
            <a:p>
              <a:pPr algn="just"/>
              <a:r>
                <a:rPr lang="en-US" sz="2600" b="1" dirty="0">
                  <a:latin typeface="Cambria" panose="02040503050406030204" pitchFamily="18" charset="0"/>
                  <a:ea typeface="#9Slide03 Roboto Slab Bold" pitchFamily="2" charset="0"/>
                </a:rPr>
                <a:t>   </a:t>
              </a:r>
              <a:r>
                <a:rPr lang="vi-VN" sz="2600" b="1" dirty="0">
                  <a:latin typeface="Cambria" panose="02040503050406030204" pitchFamily="18" charset="0"/>
                  <a:ea typeface="#9Slide03 Roboto Slab Bold" pitchFamily="2" charset="0"/>
                </a:rPr>
                <a:t>Thành trì quân giặc lần lượt sụp đổ dưới chân của đoàn quân khởi nghĩa. Tô Định ôm đầu chạy về nước. Đất nước ta sạch bóng quân thù.</a:t>
              </a:r>
            </a:p>
          </p:txBody>
        </p:sp>
        <p:sp>
          <p:nvSpPr>
            <p:cNvPr id="9" name="TextBox 8">
              <a:extLst>
                <a:ext uri="{FF2B5EF4-FFF2-40B4-BE49-F238E27FC236}">
                  <a16:creationId xmlns:a16="http://schemas.microsoft.com/office/drawing/2014/main" id="{D65DD334-7490-9E48-BF7F-4F7371B2E731}"/>
                </a:ext>
              </a:extLst>
            </p:cNvPr>
            <p:cNvSpPr txBox="1"/>
            <p:nvPr/>
          </p:nvSpPr>
          <p:spPr>
            <a:xfrm>
              <a:off x="7941733" y="4602441"/>
              <a:ext cx="3351251" cy="492443"/>
            </a:xfrm>
            <a:prstGeom prst="rect">
              <a:avLst/>
            </a:prstGeom>
            <a:noFill/>
          </p:spPr>
          <p:txBody>
            <a:bodyPr wrap="square" rtlCol="0">
              <a:spAutoFit/>
            </a:bodyPr>
            <a:lstStyle/>
            <a:p>
              <a:pPr algn="r"/>
              <a:r>
                <a:rPr lang="en-US" sz="2600" b="1" i="1" dirty="0">
                  <a:latin typeface="Cambria" panose="02040503050406030204" pitchFamily="18" charset="0"/>
                  <a:ea typeface="#9Slide03 Roboto Slab Bold" pitchFamily="2" charset="0"/>
                </a:rPr>
                <a:t>(Theo Văn Lang)</a:t>
              </a:r>
              <a:endParaRPr lang="vi-VN" sz="2600" b="1" i="1" dirty="0">
                <a:latin typeface="Cambria" panose="02040503050406030204" pitchFamily="18" charset="0"/>
                <a:ea typeface="#9Slide03 Roboto Slab Bold" pitchFamily="2" charset="0"/>
              </a:endParaRPr>
            </a:p>
          </p:txBody>
        </p:sp>
      </p:grpSp>
      <p:grpSp>
        <p:nvGrpSpPr>
          <p:cNvPr id="5" name="Group 4">
            <a:extLst>
              <a:ext uri="{FF2B5EF4-FFF2-40B4-BE49-F238E27FC236}">
                <a16:creationId xmlns:a16="http://schemas.microsoft.com/office/drawing/2014/main" id="{79EF8F9A-FA6B-0D35-58E6-A193F231A644}"/>
              </a:ext>
            </a:extLst>
          </p:cNvPr>
          <p:cNvGrpSpPr/>
          <p:nvPr/>
        </p:nvGrpSpPr>
        <p:grpSpPr>
          <a:xfrm>
            <a:off x="1280701" y="5006458"/>
            <a:ext cx="10096950" cy="1279094"/>
            <a:chOff x="1031228" y="3758496"/>
            <a:chExt cx="4548908" cy="2322044"/>
          </a:xfrm>
        </p:grpSpPr>
        <p:sp>
          <p:nvSpPr>
            <p:cNvPr id="6" name="Speech Bubble: Rectangle with Corners Rounded 5">
              <a:extLst>
                <a:ext uri="{FF2B5EF4-FFF2-40B4-BE49-F238E27FC236}">
                  <a16:creationId xmlns:a16="http://schemas.microsoft.com/office/drawing/2014/main" id="{52C36F4D-A8CD-78F8-2EFD-2D40D25A7BEC}"/>
                </a:ext>
              </a:extLst>
            </p:cNvPr>
            <p:cNvSpPr/>
            <p:nvPr/>
          </p:nvSpPr>
          <p:spPr>
            <a:xfrm>
              <a:off x="1031228" y="3758496"/>
              <a:ext cx="4548908" cy="2322044"/>
            </a:xfrm>
            <a:prstGeom prst="wedgeRoundRectCallout">
              <a:avLst>
                <a:gd name="adj1" fmla="val 14953"/>
                <a:gd name="adj2" fmla="val 49270"/>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7" name="TextBox 6">
              <a:extLst>
                <a:ext uri="{FF2B5EF4-FFF2-40B4-BE49-F238E27FC236}">
                  <a16:creationId xmlns:a16="http://schemas.microsoft.com/office/drawing/2014/main" id="{6634904E-1F69-4B96-C268-7CDB3BDE8F08}"/>
                </a:ext>
              </a:extLst>
            </p:cNvPr>
            <p:cNvSpPr txBox="1"/>
            <p:nvPr/>
          </p:nvSpPr>
          <p:spPr>
            <a:xfrm>
              <a:off x="1261213" y="3877084"/>
              <a:ext cx="4147364" cy="19555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Viết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hoa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riêng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dấu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ý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dấu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cuối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grpSp>
      <p:sp>
        <p:nvSpPr>
          <p:cNvPr id="16" name="TextBox 15">
            <a:extLst>
              <a:ext uri="{FF2B5EF4-FFF2-40B4-BE49-F238E27FC236}">
                <a16:creationId xmlns:a16="http://schemas.microsoft.com/office/drawing/2014/main" id="{D80D45D9-E7F5-4667-9311-D18E95498863}"/>
              </a:ext>
            </a:extLst>
          </p:cNvPr>
          <p:cNvSpPr txBox="1"/>
          <p:nvPr/>
        </p:nvSpPr>
        <p:spPr>
          <a:xfrm>
            <a:off x="3770892" y="5248935"/>
            <a:ext cx="638766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73060"/>
                </a:solidFill>
                <a:effectLst/>
                <a:uLnTx/>
                <a:uFillTx/>
                <a:latin typeface="Cambria" panose="02040503050406030204" pitchFamily="18" charset="0"/>
              </a:rPr>
              <a:t>Cần</a:t>
            </a:r>
            <a:r>
              <a:rPr kumimoji="0" lang="en-US" sz="4000" b="1" i="0" u="none" strike="noStrike" kern="1200" cap="none" spc="0" normalizeH="0" noProof="0" dirty="0">
                <a:ln>
                  <a:noFill/>
                </a:ln>
                <a:solidFill>
                  <a:srgbClr val="D73060"/>
                </a:solidFill>
                <a:effectLst/>
                <a:uLnTx/>
                <a:uFillTx/>
                <a:latin typeface="Cambria" panose="02040503050406030204" pitchFamily="18" charset="0"/>
              </a:rPr>
              <a:t> </a:t>
            </a:r>
            <a:r>
              <a:rPr kumimoji="0" lang="en-US" sz="4000" b="1" i="0" u="none" strike="noStrike" kern="1200" cap="none" spc="0" normalizeH="0" noProof="0" dirty="0" err="1">
                <a:ln>
                  <a:noFill/>
                </a:ln>
                <a:solidFill>
                  <a:srgbClr val="D73060"/>
                </a:solidFill>
                <a:effectLst/>
                <a:uLnTx/>
                <a:uFillTx/>
                <a:latin typeface="Cambria" panose="02040503050406030204" pitchFamily="18" charset="0"/>
              </a:rPr>
              <a:t>viết</a:t>
            </a:r>
            <a:r>
              <a:rPr kumimoji="0" lang="en-US" sz="4000" b="1" i="0" u="none" strike="noStrike" kern="1200" cap="none" spc="0" normalizeH="0" noProof="0" dirty="0">
                <a:ln>
                  <a:noFill/>
                </a:ln>
                <a:solidFill>
                  <a:srgbClr val="D73060"/>
                </a:solidFill>
                <a:effectLst/>
                <a:uLnTx/>
                <a:uFillTx/>
                <a:latin typeface="Cambria" panose="02040503050406030204" pitchFamily="18" charset="0"/>
              </a:rPr>
              <a:t> </a:t>
            </a:r>
            <a:r>
              <a:rPr kumimoji="0" lang="en-US" sz="4000" b="1" i="0" u="none" strike="noStrike" kern="1200" cap="none" spc="0" normalizeH="0" noProof="0" dirty="0" err="1">
                <a:ln>
                  <a:noFill/>
                </a:ln>
                <a:solidFill>
                  <a:srgbClr val="D73060"/>
                </a:solidFill>
                <a:effectLst/>
                <a:uLnTx/>
                <a:uFillTx/>
                <a:latin typeface="Cambria" panose="02040503050406030204" pitchFamily="18" charset="0"/>
              </a:rPr>
              <a:t>hoa</a:t>
            </a:r>
            <a:r>
              <a:rPr kumimoji="0" lang="en-US" sz="4000" b="1" i="0" u="none" strike="noStrike" kern="1200" cap="none" spc="0" normalizeH="0" noProof="0" dirty="0">
                <a:ln>
                  <a:noFill/>
                </a:ln>
                <a:solidFill>
                  <a:srgbClr val="D73060"/>
                </a:solidFill>
                <a:effectLst/>
                <a:uLnTx/>
                <a:uFillTx/>
                <a:latin typeface="Cambria" panose="02040503050406030204" pitchFamily="18" charset="0"/>
              </a:rPr>
              <a:t> ở </a:t>
            </a:r>
            <a:r>
              <a:rPr kumimoji="0" lang="en-US" sz="4000" b="1" i="0" u="none" strike="noStrike" kern="1200" cap="none" spc="0" normalizeH="0" noProof="0" dirty="0" err="1">
                <a:ln>
                  <a:noFill/>
                </a:ln>
                <a:solidFill>
                  <a:srgbClr val="D73060"/>
                </a:solidFill>
                <a:effectLst/>
                <a:uLnTx/>
                <a:uFillTx/>
                <a:latin typeface="Cambria" panose="02040503050406030204" pitchFamily="18" charset="0"/>
              </a:rPr>
              <a:t>đâu</a:t>
            </a:r>
            <a:r>
              <a:rPr kumimoji="0" lang="en-US" sz="4000" b="1" i="0" u="none" strike="noStrike" kern="1200" cap="none" spc="0" normalizeH="0" noProof="0" dirty="0">
                <a:ln>
                  <a:noFill/>
                </a:ln>
                <a:solidFill>
                  <a:srgbClr val="D73060"/>
                </a:solidFill>
                <a:effectLst/>
                <a:uLnTx/>
                <a:uFillTx/>
                <a:latin typeface="Cambria" panose="02040503050406030204" pitchFamily="18" charset="0"/>
              </a:rPr>
              <a:t>?</a:t>
            </a:r>
            <a:endParaRPr kumimoji="0" lang="en-US" sz="4000" b="0" i="0" u="none" strike="noStrike" kern="1200" cap="none" spc="0" normalizeH="0" baseline="0" noProof="0" dirty="0">
              <a:ln>
                <a:noFill/>
              </a:ln>
              <a:solidFill>
                <a:srgbClr val="D73060"/>
              </a:solidFill>
              <a:effectLst/>
              <a:uLnTx/>
              <a:uFillTx/>
              <a:latin typeface="思源黑体 CN"/>
            </a:endParaRPr>
          </a:p>
        </p:txBody>
      </p:sp>
      <p:cxnSp>
        <p:nvCxnSpPr>
          <p:cNvPr id="17" name="Straight Connector 16">
            <a:extLst>
              <a:ext uri="{FF2B5EF4-FFF2-40B4-BE49-F238E27FC236}">
                <a16:creationId xmlns:a16="http://schemas.microsoft.com/office/drawing/2014/main" id="{7C5F7A18-B243-82B5-29BF-E981B07C21EC}"/>
              </a:ext>
            </a:extLst>
          </p:cNvPr>
          <p:cNvCxnSpPr>
            <a:cxnSpLocks/>
          </p:cNvCxnSpPr>
          <p:nvPr/>
        </p:nvCxnSpPr>
        <p:spPr>
          <a:xfrm>
            <a:off x="894974" y="2397963"/>
            <a:ext cx="2169959"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AA781E-4686-81E5-218E-F510A4F3AF3C}"/>
              </a:ext>
            </a:extLst>
          </p:cNvPr>
          <p:cNvCxnSpPr>
            <a:cxnSpLocks/>
          </p:cNvCxnSpPr>
          <p:nvPr/>
        </p:nvCxnSpPr>
        <p:spPr>
          <a:xfrm>
            <a:off x="5856441" y="2397963"/>
            <a:ext cx="849159"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BA2503-5FE7-33CA-311B-329EB2E57966}"/>
              </a:ext>
            </a:extLst>
          </p:cNvPr>
          <p:cNvCxnSpPr>
            <a:cxnSpLocks/>
          </p:cNvCxnSpPr>
          <p:nvPr/>
        </p:nvCxnSpPr>
        <p:spPr>
          <a:xfrm>
            <a:off x="1366606" y="3159963"/>
            <a:ext cx="1071794"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A8F6FCC-5020-5C4C-65AF-9511E5CF165A}"/>
              </a:ext>
            </a:extLst>
          </p:cNvPr>
          <p:cNvCxnSpPr>
            <a:cxnSpLocks/>
          </p:cNvCxnSpPr>
          <p:nvPr/>
        </p:nvCxnSpPr>
        <p:spPr>
          <a:xfrm>
            <a:off x="2678943" y="3170326"/>
            <a:ext cx="741590"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9817EA-67DB-BDB7-905F-489974914B5A}"/>
              </a:ext>
            </a:extLst>
          </p:cNvPr>
          <p:cNvCxnSpPr>
            <a:cxnSpLocks/>
          </p:cNvCxnSpPr>
          <p:nvPr/>
        </p:nvCxnSpPr>
        <p:spPr>
          <a:xfrm>
            <a:off x="909906" y="4000059"/>
            <a:ext cx="741590"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582F379-B20B-4F51-D7A4-C5E6637B70DA}"/>
              </a:ext>
            </a:extLst>
          </p:cNvPr>
          <p:cNvCxnSpPr>
            <a:cxnSpLocks/>
          </p:cNvCxnSpPr>
          <p:nvPr/>
        </p:nvCxnSpPr>
        <p:spPr>
          <a:xfrm>
            <a:off x="1651496" y="4387706"/>
            <a:ext cx="1138281"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C57CA1-950C-3642-37C4-BFBBEBAAA034}"/>
              </a:ext>
            </a:extLst>
          </p:cNvPr>
          <p:cNvCxnSpPr>
            <a:cxnSpLocks/>
          </p:cNvCxnSpPr>
          <p:nvPr/>
        </p:nvCxnSpPr>
        <p:spPr>
          <a:xfrm>
            <a:off x="6274297" y="4387706"/>
            <a:ext cx="549838" cy="0"/>
          </a:xfrm>
          <a:prstGeom prst="line">
            <a:avLst/>
          </a:prstGeom>
          <a:ln w="57150">
            <a:solidFill>
              <a:srgbClr val="6FAF4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090A65-BB95-DCB5-8E5C-7762D36B6ACA}"/>
              </a:ext>
            </a:extLst>
          </p:cNvPr>
          <p:cNvPicPr>
            <a:picLocks noChangeAspect="1"/>
          </p:cNvPicPr>
          <p:nvPr/>
        </p:nvPicPr>
        <p:blipFill>
          <a:blip r:embed="rId3"/>
          <a:stretch>
            <a:fillRect/>
          </a:stretch>
        </p:blipFill>
        <p:spPr>
          <a:xfrm>
            <a:off x="2172510" y="169530"/>
            <a:ext cx="7901101" cy="1609483"/>
          </a:xfrm>
          <a:prstGeom prst="rect">
            <a:avLst/>
          </a:prstGeom>
        </p:spPr>
      </p:pic>
    </p:spTree>
    <p:extLst>
      <p:ext uri="{BB962C8B-B14F-4D97-AF65-F5344CB8AC3E}">
        <p14:creationId xmlns:p14="http://schemas.microsoft.com/office/powerpoint/2010/main" val="399521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22" presetClass="entr" presetSubtype="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par>
                                <p:cTn id="34" presetID="22" presetClass="entr" presetSubtype="8"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22" presetClass="entr" presetSubtype="8"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22" presetClass="entr" presetSubtype="8"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C3428CF2-E187-E939-82B2-5F857AAEA6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1942" y="63856"/>
            <a:ext cx="1082040" cy="1082040"/>
          </a:xfrm>
          <a:prstGeom prst="rect">
            <a:avLst/>
          </a:prstGeom>
        </p:spPr>
      </p:pic>
      <p:grpSp>
        <p:nvGrpSpPr>
          <p:cNvPr id="6" name="Group 5">
            <a:extLst>
              <a:ext uri="{FF2B5EF4-FFF2-40B4-BE49-F238E27FC236}">
                <a16:creationId xmlns:a16="http://schemas.microsoft.com/office/drawing/2014/main" id="{9523A542-9400-A931-1CA6-6982141539DF}"/>
              </a:ext>
            </a:extLst>
          </p:cNvPr>
          <p:cNvGrpSpPr/>
          <p:nvPr/>
        </p:nvGrpSpPr>
        <p:grpSpPr>
          <a:xfrm>
            <a:off x="2315565" y="2405868"/>
            <a:ext cx="3200198" cy="823578"/>
            <a:chOff x="968677" y="4150761"/>
            <a:chExt cx="1359915" cy="1096161"/>
          </a:xfrm>
        </p:grpSpPr>
        <p:sp>
          <p:nvSpPr>
            <p:cNvPr id="7" name="Speech Bubble: Rectangle with Corners Rounded 6">
              <a:extLst>
                <a:ext uri="{FF2B5EF4-FFF2-40B4-BE49-F238E27FC236}">
                  <a16:creationId xmlns:a16="http://schemas.microsoft.com/office/drawing/2014/main" id="{FE8A9C14-AAF4-15A3-F9FA-1B2F7A82DE91}"/>
                </a:ext>
              </a:extLst>
            </p:cNvPr>
            <p:cNvSpPr/>
            <p:nvPr/>
          </p:nvSpPr>
          <p:spPr>
            <a:xfrm>
              <a:off x="1008631" y="4150761"/>
              <a:ext cx="1319961" cy="1096161"/>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8" name="TextBox 7">
              <a:extLst>
                <a:ext uri="{FF2B5EF4-FFF2-40B4-BE49-F238E27FC236}">
                  <a16:creationId xmlns:a16="http://schemas.microsoft.com/office/drawing/2014/main" id="{36EAF2E4-6985-E667-E169-2B24A3D1D61B}"/>
                </a:ext>
              </a:extLst>
            </p:cNvPr>
            <p:cNvSpPr txBox="1"/>
            <p:nvPr/>
          </p:nvSpPr>
          <p:spPr>
            <a:xfrm>
              <a:off x="968677" y="4150761"/>
              <a:ext cx="1346167" cy="1024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rPr>
                <a:t>thuở</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xưa</a:t>
              </a:r>
              <a:endParaRPr lang="en-US" sz="4400" b="1" dirty="0">
                <a:solidFill>
                  <a:prstClr val="black"/>
                </a:solidFill>
                <a:latin typeface="Cambria" panose="02040503050406030204" pitchFamily="18" charset="0"/>
              </a:endParaRPr>
            </a:p>
          </p:txBody>
        </p:sp>
      </p:grpSp>
      <p:grpSp>
        <p:nvGrpSpPr>
          <p:cNvPr id="9" name="Group 8">
            <a:extLst>
              <a:ext uri="{FF2B5EF4-FFF2-40B4-BE49-F238E27FC236}">
                <a16:creationId xmlns:a16="http://schemas.microsoft.com/office/drawing/2014/main" id="{35A0DB30-168C-C476-A035-DE5A70454EB0}"/>
              </a:ext>
            </a:extLst>
          </p:cNvPr>
          <p:cNvGrpSpPr/>
          <p:nvPr/>
        </p:nvGrpSpPr>
        <p:grpSpPr>
          <a:xfrm>
            <a:off x="6412436" y="2405868"/>
            <a:ext cx="3200198" cy="823578"/>
            <a:chOff x="968677" y="4150761"/>
            <a:chExt cx="1359915" cy="1096161"/>
          </a:xfrm>
        </p:grpSpPr>
        <p:sp>
          <p:nvSpPr>
            <p:cNvPr id="10" name="Speech Bubble: Rectangle with Corners Rounded 9">
              <a:extLst>
                <a:ext uri="{FF2B5EF4-FFF2-40B4-BE49-F238E27FC236}">
                  <a16:creationId xmlns:a16="http://schemas.microsoft.com/office/drawing/2014/main" id="{B56074E3-01EF-0E29-EABE-6D12AD4E20A4}"/>
                </a:ext>
              </a:extLst>
            </p:cNvPr>
            <p:cNvSpPr/>
            <p:nvPr/>
          </p:nvSpPr>
          <p:spPr>
            <a:xfrm>
              <a:off x="1008631" y="4150761"/>
              <a:ext cx="1319961" cy="1096161"/>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1" name="TextBox 10">
              <a:extLst>
                <a:ext uri="{FF2B5EF4-FFF2-40B4-BE49-F238E27FC236}">
                  <a16:creationId xmlns:a16="http://schemas.microsoft.com/office/drawing/2014/main" id="{A754C96B-F750-032A-3C4B-6B18FA84BBC6}"/>
                </a:ext>
              </a:extLst>
            </p:cNvPr>
            <p:cNvSpPr txBox="1"/>
            <p:nvPr/>
          </p:nvSpPr>
          <p:spPr>
            <a:xfrm>
              <a:off x="968677" y="4150761"/>
              <a:ext cx="1346167" cy="1024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rPr>
                <a:t>ngoại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xâm</a:t>
              </a:r>
              <a:endParaRPr lang="en-US" sz="4400" b="1" dirty="0">
                <a:solidFill>
                  <a:prstClr val="black"/>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D4285893-3370-AFFC-E7B8-82A5D216AF5C}"/>
              </a:ext>
            </a:extLst>
          </p:cNvPr>
          <p:cNvGrpSpPr/>
          <p:nvPr/>
        </p:nvGrpSpPr>
        <p:grpSpPr>
          <a:xfrm>
            <a:off x="2299389" y="3759539"/>
            <a:ext cx="3200198" cy="823578"/>
            <a:chOff x="968677" y="4150761"/>
            <a:chExt cx="1359915" cy="1096161"/>
          </a:xfrm>
        </p:grpSpPr>
        <p:sp>
          <p:nvSpPr>
            <p:cNvPr id="13" name="Speech Bubble: Rectangle with Corners Rounded 12">
              <a:extLst>
                <a:ext uri="{FF2B5EF4-FFF2-40B4-BE49-F238E27FC236}">
                  <a16:creationId xmlns:a16="http://schemas.microsoft.com/office/drawing/2014/main" id="{E4815839-2920-C05D-82C4-A03D102F1966}"/>
                </a:ext>
              </a:extLst>
            </p:cNvPr>
            <p:cNvSpPr/>
            <p:nvPr/>
          </p:nvSpPr>
          <p:spPr>
            <a:xfrm>
              <a:off x="1008631" y="4150761"/>
              <a:ext cx="1319961" cy="1096161"/>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4" name="TextBox 13">
              <a:extLst>
                <a:ext uri="{FF2B5EF4-FFF2-40B4-BE49-F238E27FC236}">
                  <a16:creationId xmlns:a16="http://schemas.microsoft.com/office/drawing/2014/main" id="{D1656FE5-A943-671F-4D6A-DED9EA720FF6}"/>
                </a:ext>
              </a:extLst>
            </p:cNvPr>
            <p:cNvSpPr txBox="1"/>
            <p:nvPr/>
          </p:nvSpPr>
          <p:spPr>
            <a:xfrm>
              <a:off x="968677" y="4150761"/>
              <a:ext cx="1346167" cy="1024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rPr>
                <a:t>ngút</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trời</a:t>
              </a:r>
              <a:endParaRPr lang="en-US" sz="4400" b="1" dirty="0">
                <a:solidFill>
                  <a:prstClr val="black"/>
                </a:solidFill>
                <a:latin typeface="Cambria" panose="02040503050406030204" pitchFamily="18" charset="0"/>
              </a:endParaRPr>
            </a:p>
          </p:txBody>
        </p:sp>
      </p:grpSp>
      <p:grpSp>
        <p:nvGrpSpPr>
          <p:cNvPr id="15" name="Group 14">
            <a:extLst>
              <a:ext uri="{FF2B5EF4-FFF2-40B4-BE49-F238E27FC236}">
                <a16:creationId xmlns:a16="http://schemas.microsoft.com/office/drawing/2014/main" id="{9D1FD49E-6672-C9DE-0834-56856BEB5C31}"/>
              </a:ext>
            </a:extLst>
          </p:cNvPr>
          <p:cNvGrpSpPr/>
          <p:nvPr/>
        </p:nvGrpSpPr>
        <p:grpSpPr>
          <a:xfrm>
            <a:off x="6380084" y="3759539"/>
            <a:ext cx="3200198" cy="823578"/>
            <a:chOff x="968677" y="4150761"/>
            <a:chExt cx="1359915" cy="1096161"/>
          </a:xfrm>
        </p:grpSpPr>
        <p:sp>
          <p:nvSpPr>
            <p:cNvPr id="16" name="Speech Bubble: Rectangle with Corners Rounded 15">
              <a:extLst>
                <a:ext uri="{FF2B5EF4-FFF2-40B4-BE49-F238E27FC236}">
                  <a16:creationId xmlns:a16="http://schemas.microsoft.com/office/drawing/2014/main" id="{F88FA0DD-FC8D-6DBE-19FD-045954C3E24E}"/>
                </a:ext>
              </a:extLst>
            </p:cNvPr>
            <p:cNvSpPr/>
            <p:nvPr/>
          </p:nvSpPr>
          <p:spPr>
            <a:xfrm>
              <a:off x="1008631" y="4150761"/>
              <a:ext cx="1319961" cy="1096161"/>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17" name="TextBox 16">
              <a:extLst>
                <a:ext uri="{FF2B5EF4-FFF2-40B4-BE49-F238E27FC236}">
                  <a16:creationId xmlns:a16="http://schemas.microsoft.com/office/drawing/2014/main" id="{73909927-3704-CF9E-FC6D-9F0A76594A45}"/>
                </a:ext>
              </a:extLst>
            </p:cNvPr>
            <p:cNvSpPr txBox="1"/>
            <p:nvPr/>
          </p:nvSpPr>
          <p:spPr>
            <a:xfrm>
              <a:off x="968677" y="4150761"/>
              <a:ext cx="1346167" cy="1024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rPr>
                <a:t>võ</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nghệ</a:t>
              </a:r>
              <a:endParaRPr lang="en-US" sz="4400" b="1" dirty="0">
                <a:solidFill>
                  <a:prstClr val="black"/>
                </a:solidFill>
                <a:latin typeface="Cambria" panose="02040503050406030204" pitchFamily="18" charset="0"/>
              </a:endParaRPr>
            </a:p>
          </p:txBody>
        </p:sp>
      </p:grpSp>
      <p:grpSp>
        <p:nvGrpSpPr>
          <p:cNvPr id="18" name="Group 17">
            <a:extLst>
              <a:ext uri="{FF2B5EF4-FFF2-40B4-BE49-F238E27FC236}">
                <a16:creationId xmlns:a16="http://schemas.microsoft.com/office/drawing/2014/main" id="{03A2BF5D-3B97-C8E8-6A92-C3F57F0E2A62}"/>
              </a:ext>
            </a:extLst>
          </p:cNvPr>
          <p:cNvGrpSpPr/>
          <p:nvPr/>
        </p:nvGrpSpPr>
        <p:grpSpPr>
          <a:xfrm>
            <a:off x="2283213" y="5113210"/>
            <a:ext cx="3200198" cy="823578"/>
            <a:chOff x="968677" y="4150761"/>
            <a:chExt cx="1359915" cy="1096161"/>
          </a:xfrm>
        </p:grpSpPr>
        <p:sp>
          <p:nvSpPr>
            <p:cNvPr id="19" name="Speech Bubble: Rectangle with Corners Rounded 18">
              <a:extLst>
                <a:ext uri="{FF2B5EF4-FFF2-40B4-BE49-F238E27FC236}">
                  <a16:creationId xmlns:a16="http://schemas.microsoft.com/office/drawing/2014/main" id="{BADEE856-EF93-E4D5-CB39-78A562FAF033}"/>
                </a:ext>
              </a:extLst>
            </p:cNvPr>
            <p:cNvSpPr/>
            <p:nvPr/>
          </p:nvSpPr>
          <p:spPr>
            <a:xfrm>
              <a:off x="1008631" y="4150761"/>
              <a:ext cx="1319961" cy="1096161"/>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20" name="TextBox 19">
              <a:extLst>
                <a:ext uri="{FF2B5EF4-FFF2-40B4-BE49-F238E27FC236}">
                  <a16:creationId xmlns:a16="http://schemas.microsoft.com/office/drawing/2014/main" id="{E8F093C6-041A-890D-F64D-B7179BC5FBBC}"/>
                </a:ext>
              </a:extLst>
            </p:cNvPr>
            <p:cNvSpPr txBox="1"/>
            <p:nvPr/>
          </p:nvSpPr>
          <p:spPr>
            <a:xfrm>
              <a:off x="968677" y="4150761"/>
              <a:ext cx="1346167" cy="1024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rPr>
                <a:t>trẩy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quân</a:t>
              </a:r>
              <a:endParaRPr lang="en-US" sz="4400" b="1" dirty="0">
                <a:solidFill>
                  <a:prstClr val="black"/>
                </a:solidFill>
                <a:latin typeface="Cambria" panose="02040503050406030204" pitchFamily="18" charset="0"/>
              </a:endParaRPr>
            </a:p>
          </p:txBody>
        </p:sp>
      </p:grpSp>
      <p:grpSp>
        <p:nvGrpSpPr>
          <p:cNvPr id="21" name="Group 20">
            <a:extLst>
              <a:ext uri="{FF2B5EF4-FFF2-40B4-BE49-F238E27FC236}">
                <a16:creationId xmlns:a16="http://schemas.microsoft.com/office/drawing/2014/main" id="{23EDAC1E-3D56-4506-18C8-8683A758EBED}"/>
              </a:ext>
            </a:extLst>
          </p:cNvPr>
          <p:cNvGrpSpPr/>
          <p:nvPr/>
        </p:nvGrpSpPr>
        <p:grpSpPr>
          <a:xfrm>
            <a:off x="6380084" y="5179377"/>
            <a:ext cx="3200198" cy="823578"/>
            <a:chOff x="968677" y="4150761"/>
            <a:chExt cx="1359915" cy="1096161"/>
          </a:xfrm>
        </p:grpSpPr>
        <p:sp>
          <p:nvSpPr>
            <p:cNvPr id="22" name="Speech Bubble: Rectangle with Corners Rounded 21">
              <a:extLst>
                <a:ext uri="{FF2B5EF4-FFF2-40B4-BE49-F238E27FC236}">
                  <a16:creationId xmlns:a16="http://schemas.microsoft.com/office/drawing/2014/main" id="{A5228F7E-0031-C997-CF6D-DEFFF00F0250}"/>
                </a:ext>
              </a:extLst>
            </p:cNvPr>
            <p:cNvSpPr/>
            <p:nvPr/>
          </p:nvSpPr>
          <p:spPr>
            <a:xfrm>
              <a:off x="1008631" y="4150761"/>
              <a:ext cx="1319961" cy="1096161"/>
            </a:xfrm>
            <a:prstGeom prst="wedgeRoundRectCallout">
              <a:avLst>
                <a:gd name="adj1" fmla="val 9580"/>
                <a:gd name="adj2" fmla="val 48234"/>
                <a:gd name="adj3" fmla="val 16667"/>
              </a:avLst>
            </a:prstGeom>
            <a:solidFill>
              <a:srgbClr val="E1F0D8"/>
            </a:solidFill>
            <a:ln w="28575">
              <a:solidFill>
                <a:srgbClr val="6FAF4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cs typeface="+mn-cs"/>
              </a:endParaRPr>
            </a:p>
          </p:txBody>
        </p:sp>
        <p:sp>
          <p:nvSpPr>
            <p:cNvPr id="23" name="TextBox 22">
              <a:extLst>
                <a:ext uri="{FF2B5EF4-FFF2-40B4-BE49-F238E27FC236}">
                  <a16:creationId xmlns:a16="http://schemas.microsoft.com/office/drawing/2014/main" id="{B5C983FC-D5A4-1003-9F95-13203690B87C}"/>
                </a:ext>
              </a:extLst>
            </p:cNvPr>
            <p:cNvSpPr txBox="1"/>
            <p:nvPr/>
          </p:nvSpPr>
          <p:spPr>
            <a:xfrm>
              <a:off x="968677" y="4150761"/>
              <a:ext cx="1346167" cy="1024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rPr>
                <a:t>giáp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phục</a:t>
              </a:r>
              <a:endParaRPr lang="en-US" sz="4400" b="1" dirty="0">
                <a:solidFill>
                  <a:prstClr val="black"/>
                </a:solidFill>
                <a:latin typeface="Cambria" panose="02040503050406030204" pitchFamily="18" charset="0"/>
              </a:endParaRPr>
            </a:p>
          </p:txBody>
        </p:sp>
      </p:grpSp>
      <p:pic>
        <p:nvPicPr>
          <p:cNvPr id="24" name="Picture 23">
            <a:extLst>
              <a:ext uri="{FF2B5EF4-FFF2-40B4-BE49-F238E27FC236}">
                <a16:creationId xmlns:a16="http://schemas.microsoft.com/office/drawing/2014/main" id="{93B1CC68-3DE6-2E80-2D45-C2E7F03EF661}"/>
              </a:ext>
            </a:extLst>
          </p:cNvPr>
          <p:cNvPicPr>
            <a:picLocks noChangeAspect="1"/>
          </p:cNvPicPr>
          <p:nvPr/>
        </p:nvPicPr>
        <p:blipFill>
          <a:blip r:embed="rId3"/>
          <a:stretch>
            <a:fillRect/>
          </a:stretch>
        </p:blipFill>
        <p:spPr>
          <a:xfrm>
            <a:off x="2142401" y="705979"/>
            <a:ext cx="7907197" cy="1652159"/>
          </a:xfrm>
          <a:prstGeom prst="rect">
            <a:avLst/>
          </a:prstGeom>
        </p:spPr>
      </p:pic>
    </p:spTree>
    <p:extLst>
      <p:ext uri="{BB962C8B-B14F-4D97-AF65-F5344CB8AC3E}">
        <p14:creationId xmlns:p14="http://schemas.microsoft.com/office/powerpoint/2010/main" val="356790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42"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797</Words>
  <Application>Microsoft Office PowerPoint</Application>
  <PresentationFormat>Widescreen</PresentationFormat>
  <Paragraphs>85</Paragraphs>
  <Slides>20</Slides>
  <Notes>13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Calibri</vt:lpstr>
      <vt:lpstr>Times New Roman</vt:lpstr>
      <vt:lpstr>思源黑体 CN</vt:lpstr>
      <vt:lpstr>SVN-Ready</vt:lpstr>
      <vt:lpstr>Vogue-ExtraBold</vt:lpstr>
      <vt:lpstr>DengXian</vt:lpstr>
      <vt:lpstr>Cambria</vt:lpstr>
      <vt:lpstr>#9Slide07 HoneyCream</vt:lpstr>
      <vt:lpstr>Calibri Light</vt:lpstr>
      <vt:lpstr>Arial</vt:lpstr>
      <vt:lpstr>SVN-Newton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KhanhHuyen;KHANHHUYENMNT</dc:creator>
  <cp:keywords>MangnonTeam;MANGNONTEAM</cp:keywords>
  <cp:lastModifiedBy>ong si</cp:lastModifiedBy>
  <cp:revision>28</cp:revision>
  <dcterms:created xsi:type="dcterms:W3CDTF">2023-03-12T08:22:48Z</dcterms:created>
  <dcterms:modified xsi:type="dcterms:W3CDTF">2025-04-19T03:43:58Z</dcterms:modified>
</cp:coreProperties>
</file>