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291" r:id="rId2"/>
    <p:sldId id="282" r:id="rId3"/>
    <p:sldId id="286" r:id="rId4"/>
    <p:sldId id="257" r:id="rId5"/>
    <p:sldId id="283" r:id="rId6"/>
    <p:sldId id="287" r:id="rId7"/>
    <p:sldId id="288" r:id="rId8"/>
    <p:sldId id="289" r:id="rId9"/>
    <p:sldId id="266" r:id="rId10"/>
    <p:sldId id="290" r:id="rId11"/>
    <p:sldId id="284" r:id="rId12"/>
    <p:sldId id="272" r:id="rId13"/>
    <p:sldId id="281" r:id="rId14"/>
  </p:sldIdLst>
  <p:sldSz cx="12192000" cy="6858000"/>
  <p:notesSz cx="6858000" cy="9144000"/>
  <p:embeddedFontLst>
    <p:embeddedFont>
      <p:font typeface="等线" panose="02010600030101010101" pitchFamily="2" charset="-122"/>
      <p:regular r:id="rId16"/>
      <p:bold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BADA"/>
    <a:srgbClr val="FFB3B8"/>
    <a:srgbClr val="EB81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9" autoAdjust="0"/>
    <p:restoredTop sz="94660"/>
  </p:normalViewPr>
  <p:slideViewPr>
    <p:cSldViewPr snapToGrid="0">
      <p:cViewPr varScale="1">
        <p:scale>
          <a:sx n="82" d="100"/>
          <a:sy n="82" d="100"/>
        </p:scale>
        <p:origin x="53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C413E-F103-4E35-8274-A04A90DBAB78}"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42D53-2F32-45A8-82CC-F97977DD3651}" type="slidenum">
              <a:rPr lang="en-US" smtClean="0"/>
              <a:t>‹#›</a:t>
            </a:fld>
            <a:endParaRPr lang="en-US"/>
          </a:p>
        </p:txBody>
      </p:sp>
    </p:spTree>
    <p:extLst>
      <p:ext uri="{BB962C8B-B14F-4D97-AF65-F5344CB8AC3E}">
        <p14:creationId xmlns:p14="http://schemas.microsoft.com/office/powerpoint/2010/main" val="3383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6CAE5-C272-4525-8CC0-668B7713F3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2424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6CAE5-C272-4525-8CC0-668B7713F3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5410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6CAE5-C272-4525-8CC0-668B7713F3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105966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2" y="3352205"/>
            <a:ext cx="3227367" cy="2636783"/>
          </a:xfrm>
          <a:prstGeom prst="rect">
            <a:avLst/>
          </a:prstGeom>
        </p:spPr>
      </p:pic>
      <p:grpSp>
        <p:nvGrpSpPr>
          <p:cNvPr id="13" name="组合 12">
            <a:extLst>
              <a:ext uri="{FF2B5EF4-FFF2-40B4-BE49-F238E27FC236}">
                <a16:creationId xmlns:a16="http://schemas.microsoft.com/office/drawing/2014/main" id="{4516164F-9F9A-C62D-4084-221D778081D3}"/>
              </a:ext>
            </a:extLst>
          </p:cNvPr>
          <p:cNvGrpSpPr/>
          <p:nvPr userDrawn="1"/>
        </p:nvGrpSpPr>
        <p:grpSpPr>
          <a:xfrm>
            <a:off x="0" y="4291874"/>
            <a:ext cx="12192000" cy="2566126"/>
            <a:chOff x="0" y="4291874"/>
            <a:chExt cx="12192000" cy="2566126"/>
          </a:xfrm>
        </p:grpSpPr>
        <p:pic>
          <p:nvPicPr>
            <p:cNvPr id="10" name="图片 9">
              <a:extLst>
                <a:ext uri="{FF2B5EF4-FFF2-40B4-BE49-F238E27FC236}">
                  <a16:creationId xmlns:a16="http://schemas.microsoft.com/office/drawing/2014/main"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0" y="-1"/>
            <a:ext cx="12192000" cy="2891227"/>
          </a:xfrm>
          <a:prstGeom prst="rect">
            <a:avLst/>
          </a:prstGeom>
        </p:spPr>
      </p:pic>
      <p:pic>
        <p:nvPicPr>
          <p:cNvPr id="17" name="图片 16">
            <a:extLst>
              <a:ext uri="{FF2B5EF4-FFF2-40B4-BE49-F238E27FC236}">
                <a16:creationId xmlns:a16="http://schemas.microsoft.com/office/drawing/2014/main"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5" y="-1"/>
            <a:ext cx="11621729" cy="2308078"/>
          </a:xfrm>
          <a:prstGeom prst="rect">
            <a:avLst/>
          </a:prstGeom>
        </p:spPr>
      </p:pic>
      <p:pic>
        <p:nvPicPr>
          <p:cNvPr id="19" name="图片 18">
            <a:extLst>
              <a:ext uri="{FF2B5EF4-FFF2-40B4-BE49-F238E27FC236}">
                <a16:creationId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5"/>
            <a:ext cx="11267768" cy="5406075"/>
          </a:xfrm>
          <a:prstGeom prst="rect">
            <a:avLst/>
          </a:prstGeom>
        </p:spPr>
      </p:pic>
      <p:pic>
        <p:nvPicPr>
          <p:cNvPr id="21" name="图片 20">
            <a:extLst>
              <a:ext uri="{FF2B5EF4-FFF2-40B4-BE49-F238E27FC236}">
                <a16:creationId xmlns:a16="http://schemas.microsoft.com/office/drawing/2014/main"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6" y="4622923"/>
            <a:ext cx="2863572" cy="1857528"/>
          </a:xfrm>
          <a:prstGeom prst="rect">
            <a:avLst/>
          </a:prstGeom>
        </p:spPr>
      </p:pic>
      <p:pic>
        <p:nvPicPr>
          <p:cNvPr id="25" name="图片 24">
            <a:extLst>
              <a:ext uri="{FF2B5EF4-FFF2-40B4-BE49-F238E27FC236}">
                <a16:creationId xmlns:a16="http://schemas.microsoft.com/office/drawing/2014/main"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1"/>
            <a:ext cx="12192000" cy="1219695"/>
          </a:xfrm>
          <a:prstGeom prst="rect">
            <a:avLst/>
          </a:prstGeom>
        </p:spPr>
      </p:pic>
    </p:spTree>
    <p:extLst>
      <p:ext uri="{BB962C8B-B14F-4D97-AF65-F5344CB8AC3E}">
        <p14:creationId xmlns:p14="http://schemas.microsoft.com/office/powerpoint/2010/main" val="103281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F9E7A-03E5-A18E-D10B-F1B5C5A8CA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5BEF22-178D-020B-7F10-FEBE1385FF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ED41C0-6187-2113-BA72-BD11AEBC58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DCF98CE-9BA6-D4B4-1D9B-ABB99F62257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52835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300B-3DFD-166D-8051-5AD1AA4C6F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22A300-0322-A1AA-C9DD-8270A0C3D0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6463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4AA61-9C65-452B-BCFF-120283A8FD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4B01EE1-9660-403F-ACC8-8455D0560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15A1452-131B-4EB9-88B9-FDB1682DA5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B03293-FED6-4D83-9A65-7159993CCED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34D6548-1443-4845-8700-6135BC571E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3447F94-9728-4307-89AE-9901707080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57A472-D33C-4504-818E-11937F5B1E5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2273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041474-678E-A0D2-EA13-EBADED5A38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44606"/>
            <a:ext cx="12192000" cy="1213394"/>
          </a:xfrm>
          <a:prstGeom prst="rect">
            <a:avLst/>
          </a:prstGeom>
        </p:spPr>
      </p:pic>
      <p:pic>
        <p:nvPicPr>
          <p:cNvPr id="10" name="图片 9">
            <a:extLst>
              <a:ext uri="{FF2B5EF4-FFF2-40B4-BE49-F238E27FC236}">
                <a16:creationId xmlns:a16="http://schemas.microsoft.com/office/drawing/2014/main" id="{02291740-5828-C85A-5E75-4B446847242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pic>
        <p:nvPicPr>
          <p:cNvPr id="2" name="Picture 1"/>
          <p:cNvPicPr>
            <a:picLocks noChangeAspect="1"/>
          </p:cNvPicPr>
          <p:nvPr userDrawn="1"/>
        </p:nvPicPr>
        <p:blipFill>
          <a:blip r:embed="rId4"/>
          <a:stretch>
            <a:fillRect/>
          </a:stretch>
        </p:blipFill>
        <p:spPr>
          <a:xfrm>
            <a:off x="-2969816" y="-803351"/>
            <a:ext cx="15631499" cy="10455546"/>
          </a:xfrm>
          <a:prstGeom prst="rect">
            <a:avLst/>
          </a:prstGeom>
        </p:spPr>
      </p:pic>
    </p:spTree>
    <p:extLst>
      <p:ext uri="{BB962C8B-B14F-4D97-AF65-F5344CB8AC3E}">
        <p14:creationId xmlns:p14="http://schemas.microsoft.com/office/powerpoint/2010/main" val="284599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2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3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60D0E-C956-F59C-4567-47BF7BD6DE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E7AC0-DBAE-5817-15E1-342A5285C0A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77CDD3A-8C8C-7680-9CC7-F1BFEBA4C68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4287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CC3FF-CB30-F9A9-0415-4AEAA06974E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5E57DEE-4588-A2FD-7550-05FA991F363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74AF18-1627-8B1C-F6A9-BBB730D7953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F520EE-A911-76CE-82C4-0AD0ECA485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697C82-4CAB-D05B-D86B-DD8EB9ED4EE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07EF14-A4B7-B000-06D7-E949560D54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7587E8D2-A3FF-503B-FCB5-EE4B0BB23CB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4479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60202-A62A-E39D-9C46-073268901A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B3C8E36-ACA5-B419-5936-705F19D941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670C65DA-D050-8A47-48E8-3689145AA1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601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3B5A35-0B23-A060-E5FD-43F2FDA56F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34D13A8-6FD6-0BEF-6EA3-BF4480937F1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2698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BC2E0-F9AE-03D6-72DF-546CB77205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8356D5A-2FA8-58BE-22CF-23082C464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B4E1B8E-4A39-2223-9A76-131C71636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EB428-79AE-BC41-C66C-32206A47ED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527BABE-A849-B855-8E34-851809F864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7252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44789-31DE-BBCE-E302-3A15856E10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1ACEA00-7078-F430-9705-3EC75D8AA8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C2F624-0D7D-250A-D19B-8E1B44F873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031084-6C41-D0A8-9C36-E22E2273F4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625B74-6863-4AA2-AF06-8CE2DC4D444B}"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381C9F6-27BE-78EA-ECB7-430373E2F9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FEC347-0CF8-4EF3-B27F-34B1E0145FDF}"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3949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BDE"/>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5"/>
          <a:stretch>
            <a:fillRect/>
          </a:stretch>
        </p:blipFill>
        <p:spPr>
          <a:xfrm>
            <a:off x="-2969817" y="-814925"/>
            <a:ext cx="15631499" cy="10455546"/>
          </a:xfrm>
          <a:prstGeom prst="rect">
            <a:avLst/>
          </a:prstGeom>
        </p:spPr>
      </p:pic>
    </p:spTree>
    <p:extLst>
      <p:ext uri="{BB962C8B-B14F-4D97-AF65-F5344CB8AC3E}">
        <p14:creationId xmlns:p14="http://schemas.microsoft.com/office/powerpoint/2010/main" val="48560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31.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8836" y="615452"/>
            <a:ext cx="11894327" cy="5627096"/>
          </a:xfrm>
          <a:prstGeom prst="rect">
            <a:avLst/>
          </a:prstGeom>
        </p:spPr>
      </p:pic>
    </p:spTree>
    <p:extLst>
      <p:ext uri="{BB962C8B-B14F-4D97-AF65-F5344CB8AC3E}">
        <p14:creationId xmlns:p14="http://schemas.microsoft.com/office/powerpoint/2010/main" val="234324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1518869" y="675110"/>
            <a:ext cx="10360614" cy="1323439"/>
            <a:chOff x="1507294" y="443617"/>
            <a:chExt cx="10360614" cy="1323439"/>
          </a:xfrm>
        </p:grpSpPr>
        <p:grpSp>
          <p:nvGrpSpPr>
            <p:cNvPr id="6" name="Group 5"/>
            <p:cNvGrpSpPr/>
            <p:nvPr/>
          </p:nvGrpSpPr>
          <p:grpSpPr>
            <a:xfrm>
              <a:off x="2906519" y="447515"/>
              <a:ext cx="7017564" cy="1265689"/>
              <a:chOff x="2906519" y="447515"/>
              <a:chExt cx="7017564" cy="1265689"/>
            </a:xfrm>
          </p:grpSpPr>
          <p:cxnSp>
            <p:nvCxnSpPr>
              <p:cNvPr id="2" name="直接连接符 12">
                <a:extLst>
                  <a:ext uri="{FF2B5EF4-FFF2-40B4-BE49-F238E27FC236}">
                    <a16:creationId xmlns:a16="http://schemas.microsoft.com/office/drawing/2014/main" id="{88D5F825-7A4F-4A96-B246-1479EA78A14E}"/>
                  </a:ext>
                </a:extLst>
              </p:cNvPr>
              <p:cNvCxnSpPr/>
              <p:nvPr/>
            </p:nvCxnSpPr>
            <p:spPr>
              <a:xfrm>
                <a:off x="2906519" y="447515"/>
                <a:ext cx="7017563" cy="0"/>
              </a:xfrm>
              <a:prstGeom prst="line">
                <a:avLst/>
              </a:prstGeom>
              <a:ln w="38100">
                <a:solidFill>
                  <a:srgbClr val="FFB3B8"/>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13">
                <a:extLst>
                  <a:ext uri="{FF2B5EF4-FFF2-40B4-BE49-F238E27FC236}">
                    <a16:creationId xmlns:a16="http://schemas.microsoft.com/office/drawing/2014/main" id="{5B9461E3-5A92-411C-AB4B-408D2AE4D39E}"/>
                  </a:ext>
                </a:extLst>
              </p:cNvPr>
              <p:cNvCxnSpPr/>
              <p:nvPr/>
            </p:nvCxnSpPr>
            <p:spPr>
              <a:xfrm>
                <a:off x="2906520" y="1713204"/>
                <a:ext cx="7017563" cy="0"/>
              </a:xfrm>
              <a:prstGeom prst="line">
                <a:avLst/>
              </a:prstGeom>
              <a:ln w="38100">
                <a:solidFill>
                  <a:srgbClr val="FFB3B8"/>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507294" y="443617"/>
              <a:ext cx="10360614" cy="1323439"/>
            </a:xfrm>
            <a:prstGeom prst="rect">
              <a:avLst/>
            </a:prstGeom>
            <a:noFill/>
          </p:spPr>
          <p:txBody>
            <a:bodyPr wrap="square" rtlCol="0">
              <a:spAutoFit/>
            </a:bodyPr>
            <a:lstStyle/>
            <a:p>
              <a:pPr algn="ctr"/>
              <a:r>
                <a:rPr lang="en-US" sz="4000" b="1" dirty="0" err="1">
                  <a:solidFill>
                    <a:srgbClr val="2ABADA"/>
                  </a:solidFill>
                  <a:latin typeface="Calibri" panose="020F0502020204030204" pitchFamily="34" charset="0"/>
                  <a:cs typeface="Calibri" panose="020F0502020204030204" pitchFamily="34" charset="0"/>
                </a:rPr>
                <a:t>Trao</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đổi</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bài</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làm</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trong</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nhóm</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để</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góp</a:t>
              </a:r>
              <a:r>
                <a:rPr lang="en-US" sz="4000" b="1" dirty="0">
                  <a:solidFill>
                    <a:srgbClr val="2ABADA"/>
                  </a:solidFill>
                  <a:latin typeface="Calibri" panose="020F0502020204030204" pitchFamily="34" charset="0"/>
                  <a:cs typeface="Calibri" panose="020F0502020204030204" pitchFamily="34" charset="0"/>
                </a:rPr>
                <a:t> ý </a:t>
              </a:r>
              <a:r>
                <a:rPr lang="en-US" sz="4000" b="1" dirty="0" err="1">
                  <a:solidFill>
                    <a:srgbClr val="2ABADA"/>
                  </a:solidFill>
                  <a:latin typeface="Calibri" panose="020F0502020204030204" pitchFamily="34" charset="0"/>
                  <a:cs typeface="Calibri" panose="020F0502020204030204" pitchFamily="34" charset="0"/>
                </a:rPr>
                <a:t>và</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sửa</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lỗi</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Bình</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chọn</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các</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đoạn</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văn</a:t>
              </a:r>
              <a:r>
                <a:rPr lang="en-US" sz="4000" b="1" dirty="0">
                  <a:solidFill>
                    <a:srgbClr val="2ABADA"/>
                  </a:solidFill>
                  <a:latin typeface="Calibri" panose="020F0502020204030204" pitchFamily="34" charset="0"/>
                  <a:cs typeface="Calibri" panose="020F0502020204030204" pitchFamily="34" charset="0"/>
                </a:rPr>
                <a:t> hay.</a:t>
              </a:r>
            </a:p>
          </p:txBody>
        </p:sp>
      </p:grpSp>
      <p:grpSp>
        <p:nvGrpSpPr>
          <p:cNvPr id="12" name="Group 11"/>
          <p:cNvGrpSpPr/>
          <p:nvPr/>
        </p:nvGrpSpPr>
        <p:grpSpPr>
          <a:xfrm>
            <a:off x="3323593" y="2149934"/>
            <a:ext cx="5866706" cy="3662398"/>
            <a:chOff x="-3112879" y="1364404"/>
            <a:chExt cx="4780144" cy="3004662"/>
          </a:xfrm>
        </p:grpSpPr>
        <p:pic>
          <p:nvPicPr>
            <p:cNvPr id="10" name="图片 13">
              <a:extLst>
                <a:ext uri="{FF2B5EF4-FFF2-40B4-BE49-F238E27FC236}">
                  <a16:creationId xmlns:a16="http://schemas.microsoft.com/office/drawing/2014/main" id="{A4C9B85A-A474-52D7-E1EE-B6ED7DC3E5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384" b="22759"/>
            <a:stretch/>
          </p:blipFill>
          <p:spPr>
            <a:xfrm>
              <a:off x="-3112879" y="1364404"/>
              <a:ext cx="4780144" cy="3004662"/>
            </a:xfrm>
            <a:prstGeom prst="rect">
              <a:avLst/>
            </a:prstGeom>
          </p:spPr>
        </p:pic>
        <p:sp>
          <p:nvSpPr>
            <p:cNvPr id="11" name="TextBox 10"/>
            <p:cNvSpPr txBox="1"/>
            <p:nvPr/>
          </p:nvSpPr>
          <p:spPr>
            <a:xfrm>
              <a:off x="-2392791" y="2446290"/>
              <a:ext cx="3509725" cy="1592377"/>
            </a:xfrm>
            <a:prstGeom prst="roundRect">
              <a:avLst/>
            </a:prstGeom>
            <a:noFill/>
          </p:spPr>
          <p:txBody>
            <a:bodyPr wrap="square" rtlCol="0">
              <a:spAutoFit/>
            </a:bodyPr>
            <a:lstStyle/>
            <a:p>
              <a:pPr algn="ctr"/>
              <a:r>
                <a:rPr lang="en-US" sz="5400" b="1" dirty="0" err="1">
                  <a:solidFill>
                    <a:schemeClr val="accent3">
                      <a:lumMod val="50000"/>
                    </a:schemeClr>
                  </a:solidFill>
                  <a:latin typeface="Calibri" panose="020F0502020204030204" pitchFamily="34" charset="0"/>
                  <a:cs typeface="Calibri" panose="020F0502020204030204" pitchFamily="34" charset="0"/>
                </a:rPr>
                <a:t>Thảo</a:t>
              </a:r>
              <a:r>
                <a:rPr lang="en-US" sz="5400" b="1" dirty="0">
                  <a:solidFill>
                    <a:schemeClr val="accent3">
                      <a:lumMod val="50000"/>
                    </a:schemeClr>
                  </a:solidFill>
                  <a:latin typeface="Calibri" panose="020F0502020204030204" pitchFamily="34" charset="0"/>
                  <a:cs typeface="Calibri" panose="020F0502020204030204" pitchFamily="34" charset="0"/>
                </a:rPr>
                <a:t> </a:t>
              </a:r>
              <a:r>
                <a:rPr lang="en-US" sz="5400" b="1" dirty="0" err="1">
                  <a:solidFill>
                    <a:schemeClr val="accent3">
                      <a:lumMod val="50000"/>
                    </a:schemeClr>
                  </a:solidFill>
                  <a:latin typeface="Calibri" panose="020F0502020204030204" pitchFamily="34" charset="0"/>
                  <a:cs typeface="Calibri" panose="020F0502020204030204" pitchFamily="34" charset="0"/>
                </a:rPr>
                <a:t>luận</a:t>
              </a:r>
              <a:r>
                <a:rPr lang="en-US" sz="5400" b="1" dirty="0">
                  <a:solidFill>
                    <a:schemeClr val="accent3">
                      <a:lumMod val="50000"/>
                    </a:schemeClr>
                  </a:solidFill>
                  <a:latin typeface="Calibri" panose="020F0502020204030204" pitchFamily="34" charset="0"/>
                  <a:cs typeface="Calibri" panose="020F0502020204030204" pitchFamily="34" charset="0"/>
                </a:rPr>
                <a:t> </a:t>
              </a:r>
            </a:p>
            <a:p>
              <a:pPr algn="ctr"/>
              <a:r>
                <a:rPr lang="en-US" sz="5400" b="1" dirty="0" err="1">
                  <a:solidFill>
                    <a:schemeClr val="accent3">
                      <a:lumMod val="50000"/>
                    </a:schemeClr>
                  </a:solidFill>
                  <a:latin typeface="Calibri" panose="020F0502020204030204" pitchFamily="34" charset="0"/>
                  <a:cs typeface="Calibri" panose="020F0502020204030204" pitchFamily="34" charset="0"/>
                </a:rPr>
                <a:t>nhóm</a:t>
              </a:r>
              <a:endParaRPr lang="en-US" sz="5400" b="1"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3"/>
          <a:stretch>
            <a:fillRect/>
          </a:stretch>
        </p:blipFill>
        <p:spPr>
          <a:xfrm>
            <a:off x="128861" y="675110"/>
            <a:ext cx="1390008" cy="1335140"/>
          </a:xfrm>
          <a:prstGeom prst="rect">
            <a:avLst/>
          </a:prstGeom>
        </p:spPr>
      </p:pic>
    </p:spTree>
    <p:extLst>
      <p:ext uri="{BB962C8B-B14F-4D97-AF65-F5344CB8AC3E}">
        <p14:creationId xmlns:p14="http://schemas.microsoft.com/office/powerpoint/2010/main" val="3013388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16" presetClass="entr" presetSubtype="4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12120D2-B900-C890-15A0-461BB309E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36" y="2351993"/>
            <a:ext cx="4373094" cy="4373094"/>
          </a:xfrm>
          <a:prstGeom prst="rect">
            <a:avLst/>
          </a:prstGeom>
        </p:spPr>
      </p:pic>
      <p:pic>
        <p:nvPicPr>
          <p:cNvPr id="21" name="图片 20">
            <a:extLst>
              <a:ext uri="{FF2B5EF4-FFF2-40B4-BE49-F238E27FC236}">
                <a16:creationId xmlns:a16="http://schemas.microsoft.com/office/drawing/2014/main" id="{258CE7F9-0287-E9E4-FF1E-0EE6203F8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4630" y="606786"/>
            <a:ext cx="4229133" cy="4229133"/>
          </a:xfrm>
          <a:prstGeom prst="rect">
            <a:avLst/>
          </a:prstGeom>
        </p:spPr>
      </p:pic>
      <p:pic>
        <p:nvPicPr>
          <p:cNvPr id="3" name="Picture 2"/>
          <p:cNvPicPr>
            <a:picLocks noChangeAspect="1"/>
          </p:cNvPicPr>
          <p:nvPr/>
        </p:nvPicPr>
        <p:blipFill>
          <a:blip r:embed="rId5"/>
          <a:stretch>
            <a:fillRect/>
          </a:stretch>
        </p:blipFill>
        <p:spPr>
          <a:xfrm>
            <a:off x="1379403" y="169299"/>
            <a:ext cx="8669263" cy="6218459"/>
          </a:xfrm>
          <a:prstGeom prst="rect">
            <a:avLst/>
          </a:prstGeom>
        </p:spPr>
      </p:pic>
      <p:pic>
        <p:nvPicPr>
          <p:cNvPr id="6" name="图片 8">
            <a:extLst>
              <a:ext uri="{FF2B5EF4-FFF2-40B4-BE49-F238E27FC236}">
                <a16:creationId xmlns:a16="http://schemas.microsoft.com/office/drawing/2014/main" id="{40779253-5B18-3344-5F69-4CAD650C7D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276" y="2351993"/>
            <a:ext cx="4320958" cy="4320958"/>
          </a:xfrm>
          <a:prstGeom prst="rect">
            <a:avLst/>
          </a:prstGeom>
        </p:spPr>
      </p:pic>
    </p:spTree>
    <p:extLst>
      <p:ext uri="{BB962C8B-B14F-4D97-AF65-F5344CB8AC3E}">
        <p14:creationId xmlns:p14="http://schemas.microsoft.com/office/powerpoint/2010/main" val="375026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 name="直接连接符 12">
            <a:extLst>
              <a:ext uri="{FF2B5EF4-FFF2-40B4-BE49-F238E27FC236}">
                <a16:creationId xmlns:a16="http://schemas.microsoft.com/office/drawing/2014/main" id="{88D5F825-7A4F-4A96-B246-1479EA78A14E}"/>
              </a:ext>
            </a:extLst>
          </p:cNvPr>
          <p:cNvCxnSpPr/>
          <p:nvPr/>
        </p:nvCxnSpPr>
        <p:spPr>
          <a:xfrm>
            <a:off x="910367" y="2664945"/>
            <a:ext cx="7017563" cy="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B9461E3-5A92-411C-AB4B-408D2AE4D39E}"/>
              </a:ext>
            </a:extLst>
          </p:cNvPr>
          <p:cNvCxnSpPr/>
          <p:nvPr/>
        </p:nvCxnSpPr>
        <p:spPr>
          <a:xfrm>
            <a:off x="910368" y="4257318"/>
            <a:ext cx="7017563" cy="0"/>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D500B38-2E4C-46C1-B037-34488009F789}"/>
              </a:ext>
            </a:extLst>
          </p:cNvPr>
          <p:cNvSpPr/>
          <p:nvPr/>
        </p:nvSpPr>
        <p:spPr>
          <a:xfrm>
            <a:off x="738210" y="2799411"/>
            <a:ext cx="8490071" cy="1323439"/>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
                <a:srgbClr val="FFB3B8"/>
              </a:buClr>
              <a:buSzTx/>
              <a:tabLst/>
              <a:defRPr/>
            </a:pPr>
            <a:r>
              <a:rPr kumimoji="0" lang="en-US" altLang="zh-CN" sz="4000" b="1" i="0" u="none" strike="noStrike" kern="1200" cap="none" spc="0" normalizeH="0" baseline="0" noProof="0" dirty="0" err="1">
                <a:ln>
                  <a:noFill/>
                </a:ln>
                <a:solidFill>
                  <a:schemeClr val="accent1">
                    <a:lumMod val="75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Sư</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u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tầm</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tranh</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ảnh</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bài</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văn</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bài</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thơ</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về</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Bác</a:t>
            </a:r>
            <a:r>
              <a:rPr lang="en-US" altLang="zh-CN" sz="40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lang="en-US" altLang="zh-CN" sz="4000" b="1" dirty="0" err="1">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Hồ</a:t>
            </a:r>
            <a:endParaRPr kumimoji="0" lang="zh-CN" altLang="en-US" sz="40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grpSp>
        <p:nvGrpSpPr>
          <p:cNvPr id="12" name="组合 11">
            <a:extLst>
              <a:ext uri="{FF2B5EF4-FFF2-40B4-BE49-F238E27FC236}">
                <a16:creationId xmlns:a16="http://schemas.microsoft.com/office/drawing/2014/main" id="{49147AC7-72C2-6AAF-C6CF-63318FDD3C11}"/>
              </a:ext>
            </a:extLst>
          </p:cNvPr>
          <p:cNvGrpSpPr/>
          <p:nvPr/>
        </p:nvGrpSpPr>
        <p:grpSpPr>
          <a:xfrm>
            <a:off x="203424" y="152399"/>
            <a:ext cx="3488900" cy="958621"/>
            <a:chOff x="203424" y="152399"/>
            <a:chExt cx="3488900" cy="958621"/>
          </a:xfrm>
        </p:grpSpPr>
        <p:sp>
          <p:nvSpPr>
            <p:cNvPr id="16" name="矩形 110">
              <a:extLst>
                <a:ext uri="{FF2B5EF4-FFF2-40B4-BE49-F238E27FC236}">
                  <a16:creationId xmlns:a16="http://schemas.microsoft.com/office/drawing/2014/main" id="{440BCC4F-3276-20A2-3328-AFDF0FBFCD15}"/>
                </a:ext>
              </a:extLst>
            </p:cNvPr>
            <p:cNvSpPr>
              <a:spLocks noChangeArrowheads="1"/>
            </p:cNvSpPr>
            <p:nvPr/>
          </p:nvSpPr>
          <p:spPr bwMode="auto">
            <a:xfrm>
              <a:off x="1185911" y="244705"/>
              <a:ext cx="25064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Vận</a:t>
              </a:r>
              <a:r>
                <a:rPr kumimoji="0" lang="en-US" altLang="zh-CN" sz="4000" b="1" i="0" u="none" strike="noStrike" kern="1200" cap="none" spc="0" normalizeH="0" noProof="0" dirty="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4000" b="1" i="0" u="none" strike="noStrike" kern="1200" cap="none" spc="0" normalizeH="0" noProof="0" dirty="0" err="1">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dụng</a:t>
              </a:r>
              <a:endParaRPr kumimoji="0" lang="zh-CN" altLang="en-US" sz="4000" b="1" i="0" u="none" strike="noStrike" kern="1200" cap="none" spc="0" normalizeH="0" baseline="0" noProof="0" dirty="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pic>
          <p:nvPicPr>
            <p:cNvPr id="18" name="图片 17">
              <a:extLst>
                <a:ext uri="{FF2B5EF4-FFF2-40B4-BE49-F238E27FC236}">
                  <a16:creationId xmlns:a16="http://schemas.microsoft.com/office/drawing/2014/main" id="{58FAFDBF-0B5C-0137-ECA2-8E2FFBEF8F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187" r="46577"/>
            <a:stretch/>
          </p:blipFill>
          <p:spPr>
            <a:xfrm>
              <a:off x="203424" y="152399"/>
              <a:ext cx="1069573" cy="958621"/>
            </a:xfrm>
            <a:prstGeom prst="rect">
              <a:avLst/>
            </a:prstGeom>
          </p:spPr>
        </p:pic>
      </p:grpSp>
      <p:pic>
        <p:nvPicPr>
          <p:cNvPr id="4" name="图片 3">
            <a:extLst>
              <a:ext uri="{FF2B5EF4-FFF2-40B4-BE49-F238E27FC236}">
                <a16:creationId xmlns:a16="http://schemas.microsoft.com/office/drawing/2014/main" id="{84A46A40-5EBD-00D5-338E-153B39D93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19" y="1068577"/>
            <a:ext cx="3192736" cy="1596368"/>
          </a:xfrm>
          <a:prstGeom prst="rect">
            <a:avLst/>
          </a:prstGeom>
        </p:spPr>
      </p:pic>
      <p:pic>
        <p:nvPicPr>
          <p:cNvPr id="20" name="图片 5">
            <a:extLst>
              <a:ext uri="{FF2B5EF4-FFF2-40B4-BE49-F238E27FC236}">
                <a16:creationId xmlns:a16="http://schemas.microsoft.com/office/drawing/2014/main" id="{8589DB80-32F1-35E7-0833-134710D531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7930" y="2040611"/>
            <a:ext cx="5195886" cy="5195886"/>
          </a:xfrm>
          <a:prstGeom prst="rect">
            <a:avLst/>
          </a:prstGeom>
        </p:spPr>
      </p:pic>
      <p:sp>
        <p:nvSpPr>
          <p:cNvPr id="21" name="book-pile_17025">
            <a:extLst>
              <a:ext uri="{FF2B5EF4-FFF2-40B4-BE49-F238E27FC236}">
                <a16:creationId xmlns:a16="http://schemas.microsoft.com/office/drawing/2014/main" id="{781BF388-A5BF-4E61-B55D-6EC31C9D3AFA}"/>
              </a:ext>
            </a:extLst>
          </p:cNvPr>
          <p:cNvSpPr>
            <a:spLocks noChangeAspect="1"/>
          </p:cNvSpPr>
          <p:nvPr/>
        </p:nvSpPr>
        <p:spPr bwMode="auto">
          <a:xfrm>
            <a:off x="3502208" y="273159"/>
            <a:ext cx="574153" cy="529075"/>
          </a:xfrm>
          <a:custGeom>
            <a:avLst/>
            <a:gdLst>
              <a:gd name="connsiteX0" fmla="*/ 516892 w 604887"/>
              <a:gd name="connsiteY0" fmla="*/ 415207 h 557396"/>
              <a:gd name="connsiteX1" fmla="*/ 534604 w 604887"/>
              <a:gd name="connsiteY1" fmla="*/ 415207 h 557396"/>
              <a:gd name="connsiteX2" fmla="*/ 552316 w 604887"/>
              <a:gd name="connsiteY2" fmla="*/ 453393 h 557396"/>
              <a:gd name="connsiteX3" fmla="*/ 552316 w 604887"/>
              <a:gd name="connsiteY3" fmla="*/ 519210 h 557396"/>
              <a:gd name="connsiteX4" fmla="*/ 534604 w 604887"/>
              <a:gd name="connsiteY4" fmla="*/ 557396 h 557396"/>
              <a:gd name="connsiteX5" fmla="*/ 516892 w 604887"/>
              <a:gd name="connsiteY5" fmla="*/ 557396 h 557396"/>
              <a:gd name="connsiteX6" fmla="*/ 75717 w 604887"/>
              <a:gd name="connsiteY6" fmla="*/ 415207 h 557396"/>
              <a:gd name="connsiteX7" fmla="*/ 491841 w 604887"/>
              <a:gd name="connsiteY7" fmla="*/ 415207 h 557396"/>
              <a:gd name="connsiteX8" fmla="*/ 491841 w 604887"/>
              <a:gd name="connsiteY8" fmla="*/ 557396 h 557396"/>
              <a:gd name="connsiteX9" fmla="*/ 75717 w 604887"/>
              <a:gd name="connsiteY9" fmla="*/ 557396 h 557396"/>
              <a:gd name="connsiteX10" fmla="*/ 32030 w 604887"/>
              <a:gd name="connsiteY10" fmla="*/ 415207 h 557396"/>
              <a:gd name="connsiteX11" fmla="*/ 50243 w 604887"/>
              <a:gd name="connsiteY11" fmla="*/ 415207 h 557396"/>
              <a:gd name="connsiteX12" fmla="*/ 50243 w 604887"/>
              <a:gd name="connsiteY12" fmla="*/ 557396 h 557396"/>
              <a:gd name="connsiteX13" fmla="*/ 32030 w 604887"/>
              <a:gd name="connsiteY13" fmla="*/ 557396 h 557396"/>
              <a:gd name="connsiteX14" fmla="*/ 13972 w 604887"/>
              <a:gd name="connsiteY14" fmla="*/ 519210 h 557396"/>
              <a:gd name="connsiteX15" fmla="*/ 13972 w 604887"/>
              <a:gd name="connsiteY15" fmla="*/ 453393 h 557396"/>
              <a:gd name="connsiteX16" fmla="*/ 32030 w 604887"/>
              <a:gd name="connsiteY16" fmla="*/ 415207 h 557396"/>
              <a:gd name="connsiteX17" fmla="*/ 102003 w 604887"/>
              <a:gd name="connsiteY17" fmla="*/ 237735 h 557396"/>
              <a:gd name="connsiteX18" fmla="*/ 139155 w 604887"/>
              <a:gd name="connsiteY18" fmla="*/ 237735 h 557396"/>
              <a:gd name="connsiteX19" fmla="*/ 139155 w 604887"/>
              <a:gd name="connsiteY19" fmla="*/ 388957 h 557396"/>
              <a:gd name="connsiteX20" fmla="*/ 102003 w 604887"/>
              <a:gd name="connsiteY20" fmla="*/ 388957 h 557396"/>
              <a:gd name="connsiteX21" fmla="*/ 64073 w 604887"/>
              <a:gd name="connsiteY21" fmla="*/ 352316 h 557396"/>
              <a:gd name="connsiteX22" fmla="*/ 64073 w 604887"/>
              <a:gd name="connsiteY22" fmla="*/ 274376 h 557396"/>
              <a:gd name="connsiteX23" fmla="*/ 102003 w 604887"/>
              <a:gd name="connsiteY23" fmla="*/ 237735 h 557396"/>
              <a:gd name="connsiteX24" fmla="*/ 529170 w 604887"/>
              <a:gd name="connsiteY24" fmla="*/ 236606 h 557396"/>
              <a:gd name="connsiteX25" fmla="*/ 567106 w 604887"/>
              <a:gd name="connsiteY25" fmla="*/ 236606 h 557396"/>
              <a:gd name="connsiteX26" fmla="*/ 604887 w 604887"/>
              <a:gd name="connsiteY26" fmla="*/ 274344 h 557396"/>
              <a:gd name="connsiteX27" fmla="*/ 604887 w 604887"/>
              <a:gd name="connsiteY27" fmla="*/ 352306 h 557396"/>
              <a:gd name="connsiteX28" fmla="*/ 567106 w 604887"/>
              <a:gd name="connsiteY28" fmla="*/ 388957 h 557396"/>
              <a:gd name="connsiteX29" fmla="*/ 529170 w 604887"/>
              <a:gd name="connsiteY29" fmla="*/ 388957 h 557396"/>
              <a:gd name="connsiteX30" fmla="*/ 161242 w 604887"/>
              <a:gd name="connsiteY30" fmla="*/ 236606 h 557396"/>
              <a:gd name="connsiteX31" fmla="*/ 504755 w 604887"/>
              <a:gd name="connsiteY31" fmla="*/ 236606 h 557396"/>
              <a:gd name="connsiteX32" fmla="*/ 504755 w 604887"/>
              <a:gd name="connsiteY32" fmla="*/ 388957 h 557396"/>
              <a:gd name="connsiteX33" fmla="*/ 161242 w 604887"/>
              <a:gd name="connsiteY33" fmla="*/ 388957 h 557396"/>
              <a:gd name="connsiteX34" fmla="*/ 37787 w 604887"/>
              <a:gd name="connsiteY34" fmla="*/ 100626 h 557396"/>
              <a:gd name="connsiteX35" fmla="*/ 492936 w 604887"/>
              <a:gd name="connsiteY35" fmla="*/ 100626 h 557396"/>
              <a:gd name="connsiteX36" fmla="*/ 530723 w 604887"/>
              <a:gd name="connsiteY36" fmla="*/ 138520 h 557396"/>
              <a:gd name="connsiteX37" fmla="*/ 530723 w 604887"/>
              <a:gd name="connsiteY37" fmla="*/ 176258 h 557396"/>
              <a:gd name="connsiteX38" fmla="*/ 492936 w 604887"/>
              <a:gd name="connsiteY38" fmla="*/ 212754 h 557396"/>
              <a:gd name="connsiteX39" fmla="*/ 37787 w 604887"/>
              <a:gd name="connsiteY39" fmla="*/ 212754 h 557396"/>
              <a:gd name="connsiteX40" fmla="*/ 0 w 604887"/>
              <a:gd name="connsiteY40" fmla="*/ 176258 h 557396"/>
              <a:gd name="connsiteX41" fmla="*/ 0 w 604887"/>
              <a:gd name="connsiteY41" fmla="*/ 138520 h 557396"/>
              <a:gd name="connsiteX42" fmla="*/ 37787 w 604887"/>
              <a:gd name="connsiteY42" fmla="*/ 100626 h 557396"/>
              <a:gd name="connsiteX43" fmla="*/ 490289 w 604887"/>
              <a:gd name="connsiteY43" fmla="*/ 0 h 557396"/>
              <a:gd name="connsiteX44" fmla="*/ 530407 w 604887"/>
              <a:gd name="connsiteY44" fmla="*/ 0 h 557396"/>
              <a:gd name="connsiteX45" fmla="*/ 568193 w 604887"/>
              <a:gd name="connsiteY45" fmla="*/ 35558 h 557396"/>
              <a:gd name="connsiteX46" fmla="*/ 568193 w 604887"/>
              <a:gd name="connsiteY46" fmla="*/ 41458 h 557396"/>
              <a:gd name="connsiteX47" fmla="*/ 530407 w 604887"/>
              <a:gd name="connsiteY47" fmla="*/ 76705 h 557396"/>
              <a:gd name="connsiteX48" fmla="*/ 490289 w 604887"/>
              <a:gd name="connsiteY48" fmla="*/ 76705 h 557396"/>
              <a:gd name="connsiteX49" fmla="*/ 162159 w 604887"/>
              <a:gd name="connsiteY49" fmla="*/ 0 h 557396"/>
              <a:gd name="connsiteX50" fmla="*/ 466367 w 604887"/>
              <a:gd name="connsiteY50" fmla="*/ 0 h 557396"/>
              <a:gd name="connsiteX51" fmla="*/ 466367 w 604887"/>
              <a:gd name="connsiteY51" fmla="*/ 76705 h 557396"/>
              <a:gd name="connsiteX52" fmla="*/ 162159 w 604887"/>
              <a:gd name="connsiteY52" fmla="*/ 76705 h 557396"/>
              <a:gd name="connsiteX53" fmla="*/ 101996 w 604887"/>
              <a:gd name="connsiteY53" fmla="*/ 0 h 557396"/>
              <a:gd name="connsiteX54" fmla="*/ 138520 w 604887"/>
              <a:gd name="connsiteY54" fmla="*/ 0 h 557396"/>
              <a:gd name="connsiteX55" fmla="*/ 138520 w 604887"/>
              <a:gd name="connsiteY55" fmla="*/ 76705 h 557396"/>
              <a:gd name="connsiteX56" fmla="*/ 101996 w 604887"/>
              <a:gd name="connsiteY56" fmla="*/ 76705 h 557396"/>
              <a:gd name="connsiteX57" fmla="*/ 64073 w 604887"/>
              <a:gd name="connsiteY57" fmla="*/ 41458 h 557396"/>
              <a:gd name="connsiteX58" fmla="*/ 64073 w 604887"/>
              <a:gd name="connsiteY58" fmla="*/ 35558 h 557396"/>
              <a:gd name="connsiteX59" fmla="*/ 101996 w 604887"/>
              <a:gd name="connsiteY59" fmla="*/ 0 h 5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4887" h="557396">
                <a:moveTo>
                  <a:pt x="516892" y="415207"/>
                </a:moveTo>
                <a:lnTo>
                  <a:pt x="534604" y="415207"/>
                </a:lnTo>
                <a:cubicBezTo>
                  <a:pt x="544392" y="415207"/>
                  <a:pt x="552316" y="432282"/>
                  <a:pt x="552316" y="453393"/>
                </a:cubicBezTo>
                <a:lnTo>
                  <a:pt x="552316" y="519210"/>
                </a:lnTo>
                <a:cubicBezTo>
                  <a:pt x="552316" y="540321"/>
                  <a:pt x="544392" y="557396"/>
                  <a:pt x="534604" y="557396"/>
                </a:cubicBezTo>
                <a:lnTo>
                  <a:pt x="516892" y="557396"/>
                </a:lnTo>
                <a:close/>
                <a:moveTo>
                  <a:pt x="75717" y="415207"/>
                </a:moveTo>
                <a:lnTo>
                  <a:pt x="491841" y="415207"/>
                </a:lnTo>
                <a:lnTo>
                  <a:pt x="491841" y="557396"/>
                </a:lnTo>
                <a:lnTo>
                  <a:pt x="75717" y="557396"/>
                </a:lnTo>
                <a:close/>
                <a:moveTo>
                  <a:pt x="32030" y="415207"/>
                </a:moveTo>
                <a:lnTo>
                  <a:pt x="50243" y="415207"/>
                </a:lnTo>
                <a:lnTo>
                  <a:pt x="50243" y="557396"/>
                </a:lnTo>
                <a:cubicBezTo>
                  <a:pt x="50243" y="557396"/>
                  <a:pt x="42148" y="557396"/>
                  <a:pt x="32030" y="557396"/>
                </a:cubicBezTo>
                <a:cubicBezTo>
                  <a:pt x="22067" y="557396"/>
                  <a:pt x="13972" y="540321"/>
                  <a:pt x="13972" y="519210"/>
                </a:cubicBezTo>
                <a:lnTo>
                  <a:pt x="13972" y="453393"/>
                </a:lnTo>
                <a:cubicBezTo>
                  <a:pt x="13972" y="432282"/>
                  <a:pt x="22067" y="415207"/>
                  <a:pt x="32030" y="415207"/>
                </a:cubicBezTo>
                <a:close/>
                <a:moveTo>
                  <a:pt x="102003" y="237735"/>
                </a:moveTo>
                <a:lnTo>
                  <a:pt x="139155" y="237735"/>
                </a:lnTo>
                <a:lnTo>
                  <a:pt x="139155" y="388957"/>
                </a:lnTo>
                <a:lnTo>
                  <a:pt x="102003" y="388957"/>
                </a:lnTo>
                <a:cubicBezTo>
                  <a:pt x="81017" y="388957"/>
                  <a:pt x="64073" y="373121"/>
                  <a:pt x="64073" y="352316"/>
                </a:cubicBezTo>
                <a:lnTo>
                  <a:pt x="64073" y="274376"/>
                </a:lnTo>
                <a:cubicBezTo>
                  <a:pt x="64073" y="253571"/>
                  <a:pt x="81017" y="237735"/>
                  <a:pt x="102003" y="237735"/>
                </a:cubicBezTo>
                <a:close/>
                <a:moveTo>
                  <a:pt x="529170" y="236606"/>
                </a:moveTo>
                <a:lnTo>
                  <a:pt x="567106" y="236606"/>
                </a:lnTo>
                <a:cubicBezTo>
                  <a:pt x="587940" y="236606"/>
                  <a:pt x="604887" y="253534"/>
                  <a:pt x="604887" y="274344"/>
                </a:cubicBezTo>
                <a:lnTo>
                  <a:pt x="604887" y="352306"/>
                </a:lnTo>
                <a:cubicBezTo>
                  <a:pt x="604887" y="373116"/>
                  <a:pt x="587940" y="388957"/>
                  <a:pt x="567106" y="388957"/>
                </a:cubicBezTo>
                <a:lnTo>
                  <a:pt x="529170" y="388957"/>
                </a:lnTo>
                <a:close/>
                <a:moveTo>
                  <a:pt x="161242" y="236606"/>
                </a:moveTo>
                <a:lnTo>
                  <a:pt x="504755" y="236606"/>
                </a:lnTo>
                <a:lnTo>
                  <a:pt x="504755" y="388957"/>
                </a:lnTo>
                <a:lnTo>
                  <a:pt x="161242" y="388957"/>
                </a:lnTo>
                <a:close/>
                <a:moveTo>
                  <a:pt x="37787" y="100626"/>
                </a:moveTo>
                <a:lnTo>
                  <a:pt x="492936" y="100626"/>
                </a:lnTo>
                <a:cubicBezTo>
                  <a:pt x="513929" y="100626"/>
                  <a:pt x="530723" y="117554"/>
                  <a:pt x="530723" y="138520"/>
                </a:cubicBezTo>
                <a:lnTo>
                  <a:pt x="530723" y="176258"/>
                </a:lnTo>
                <a:cubicBezTo>
                  <a:pt x="530723" y="197069"/>
                  <a:pt x="513929" y="212754"/>
                  <a:pt x="492936" y="212754"/>
                </a:cubicBezTo>
                <a:lnTo>
                  <a:pt x="37787" y="212754"/>
                </a:lnTo>
                <a:cubicBezTo>
                  <a:pt x="16950" y="212754"/>
                  <a:pt x="0" y="197069"/>
                  <a:pt x="0" y="176258"/>
                </a:cubicBezTo>
                <a:lnTo>
                  <a:pt x="0" y="138520"/>
                </a:lnTo>
                <a:cubicBezTo>
                  <a:pt x="0" y="117554"/>
                  <a:pt x="16950" y="100626"/>
                  <a:pt x="37787" y="100626"/>
                </a:cubicBezTo>
                <a:close/>
                <a:moveTo>
                  <a:pt x="490289" y="0"/>
                </a:moveTo>
                <a:lnTo>
                  <a:pt x="530407" y="0"/>
                </a:lnTo>
                <a:cubicBezTo>
                  <a:pt x="551244" y="0"/>
                  <a:pt x="568193" y="14596"/>
                  <a:pt x="568193" y="35558"/>
                </a:cubicBezTo>
                <a:lnTo>
                  <a:pt x="568193" y="41458"/>
                </a:lnTo>
                <a:cubicBezTo>
                  <a:pt x="568193" y="62265"/>
                  <a:pt x="551244" y="76705"/>
                  <a:pt x="530407" y="76705"/>
                </a:cubicBezTo>
                <a:lnTo>
                  <a:pt x="490289" y="76705"/>
                </a:lnTo>
                <a:close/>
                <a:moveTo>
                  <a:pt x="162159" y="0"/>
                </a:moveTo>
                <a:lnTo>
                  <a:pt x="466367" y="0"/>
                </a:lnTo>
                <a:lnTo>
                  <a:pt x="466367" y="76705"/>
                </a:lnTo>
                <a:lnTo>
                  <a:pt x="162159" y="76705"/>
                </a:lnTo>
                <a:close/>
                <a:moveTo>
                  <a:pt x="101996" y="0"/>
                </a:moveTo>
                <a:lnTo>
                  <a:pt x="138520" y="0"/>
                </a:lnTo>
                <a:lnTo>
                  <a:pt x="138520" y="76705"/>
                </a:lnTo>
                <a:lnTo>
                  <a:pt x="101996" y="76705"/>
                </a:lnTo>
                <a:cubicBezTo>
                  <a:pt x="81014" y="76705"/>
                  <a:pt x="64073" y="62265"/>
                  <a:pt x="64073" y="41458"/>
                </a:cubicBezTo>
                <a:lnTo>
                  <a:pt x="64073" y="35558"/>
                </a:lnTo>
                <a:cubicBezTo>
                  <a:pt x="64073" y="14596"/>
                  <a:pt x="81014" y="0"/>
                  <a:pt x="101996" y="0"/>
                </a:cubicBezTo>
                <a:close/>
              </a:path>
            </a:pathLst>
          </a:custGeom>
          <a:solidFill>
            <a:schemeClr val="accent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Tree>
    <p:extLst>
      <p:ext uri="{BB962C8B-B14F-4D97-AF65-F5344CB8AC3E}">
        <p14:creationId xmlns:p14="http://schemas.microsoft.com/office/powerpoint/2010/main" val="3288242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组合 88">
            <a:extLst>
              <a:ext uri="{FF2B5EF4-FFF2-40B4-BE49-F238E27FC236}">
                <a16:creationId xmlns:a16="http://schemas.microsoft.com/office/drawing/2014/main" id="{F9A0B713-9F6B-6531-23C7-6B2A9B8BD2ED}"/>
              </a:ext>
            </a:extLst>
          </p:cNvPr>
          <p:cNvGrpSpPr/>
          <p:nvPr/>
        </p:nvGrpSpPr>
        <p:grpSpPr>
          <a:xfrm rot="21395255">
            <a:off x="3917146" y="505892"/>
            <a:ext cx="4469568" cy="1575614"/>
            <a:chOff x="3802955" y="459111"/>
            <a:chExt cx="4734973" cy="1669176"/>
          </a:xfrm>
        </p:grpSpPr>
        <p:pic>
          <p:nvPicPr>
            <p:cNvPr id="85" name="图片 84">
              <a:extLst>
                <a:ext uri="{FF2B5EF4-FFF2-40B4-BE49-F238E27FC236}">
                  <a16:creationId xmlns:a16="http://schemas.microsoft.com/office/drawing/2014/main" id="{2C599C90-220B-CBE3-26AA-51E650F67A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790" t="20578" b="36794"/>
            <a:stretch/>
          </p:blipFill>
          <p:spPr>
            <a:xfrm>
              <a:off x="6096000" y="481494"/>
              <a:ext cx="2441928" cy="1646793"/>
            </a:xfrm>
            <a:prstGeom prst="rect">
              <a:avLst/>
            </a:prstGeom>
          </p:spPr>
        </p:pic>
        <p:pic>
          <p:nvPicPr>
            <p:cNvPr id="88" name="图片 87">
              <a:extLst>
                <a:ext uri="{FF2B5EF4-FFF2-40B4-BE49-F238E27FC236}">
                  <a16:creationId xmlns:a16="http://schemas.microsoft.com/office/drawing/2014/main" id="{1CF2EDFA-B044-ED8B-7963-F867507A73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578" r="39266" b="36794"/>
            <a:stretch/>
          </p:blipFill>
          <p:spPr>
            <a:xfrm>
              <a:off x="3802955" y="459111"/>
              <a:ext cx="2346269" cy="1646793"/>
            </a:xfrm>
            <a:prstGeom prst="rect">
              <a:avLst/>
            </a:prstGeom>
          </p:spPr>
        </p:pic>
      </p:grpSp>
      <p:sp>
        <p:nvSpPr>
          <p:cNvPr id="8" name="文本框 7">
            <a:extLst>
              <a:ext uri="{FF2B5EF4-FFF2-40B4-BE49-F238E27FC236}">
                <a16:creationId xmlns:a16="http://schemas.microsoft.com/office/drawing/2014/main" id="{C2960160-6027-63C1-62DC-EA41686205CD}"/>
              </a:ext>
            </a:extLst>
          </p:cNvPr>
          <p:cNvSpPr txBox="1"/>
          <p:nvPr/>
        </p:nvSpPr>
        <p:spPr>
          <a:xfrm>
            <a:off x="1083882" y="2283511"/>
            <a:ext cx="1002423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Chào</a:t>
            </a:r>
            <a:r>
              <a:rPr kumimoji="0" lang="en-US" altLang="zh-CN" sz="9600" b="1" i="0" u="none" strike="noStrike" kern="1200" cap="none" spc="-300" normalizeH="0" noProof="0" dirty="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9600" b="1" i="0" u="none" strike="noStrike" kern="1200" cap="none" spc="-300" normalizeH="0" noProof="0" dirty="0" err="1">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tạm</a:t>
            </a:r>
            <a:r>
              <a:rPr kumimoji="0" lang="en-US" altLang="zh-CN" sz="9600" b="1" i="0" u="none" strike="noStrike" kern="1200" cap="none" spc="-300" normalizeH="0" noProof="0" dirty="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9600" b="1" i="0" u="none" strike="noStrike" kern="1200" cap="none" spc="-300" normalizeH="0" noProof="0" dirty="0" err="1">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biệt</a:t>
            </a:r>
            <a:r>
              <a:rPr kumimoji="0" lang="en-US" altLang="zh-CN" sz="9600" b="1" i="0" u="none" strike="noStrike" kern="1200" cap="none" spc="-300" normalizeH="0" noProof="0" dirty="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a:t>
            </a:r>
            <a:endParaRPr kumimoji="0" lang="zh-CN" altLang="en-US" sz="9600" b="1" i="0" u="none" strike="noStrike" kern="1200" cap="none" spc="-300" normalizeH="0" baseline="0" noProof="0" dirty="0">
              <a:ln>
                <a:noFill/>
              </a:ln>
              <a:solidFill>
                <a:srgbClr val="2ABADA"/>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grpSp>
        <p:nvGrpSpPr>
          <p:cNvPr id="15" name="组合 14">
            <a:extLst>
              <a:ext uri="{FF2B5EF4-FFF2-40B4-BE49-F238E27FC236}">
                <a16:creationId xmlns:a16="http://schemas.microsoft.com/office/drawing/2014/main" id="{C0466E97-BC9B-FA63-DD61-1CBEDE4B1CCC}"/>
              </a:ext>
            </a:extLst>
          </p:cNvPr>
          <p:cNvGrpSpPr/>
          <p:nvPr/>
        </p:nvGrpSpPr>
        <p:grpSpPr>
          <a:xfrm>
            <a:off x="3322983" y="1525839"/>
            <a:ext cx="5546035" cy="184584"/>
            <a:chOff x="3419059" y="1987826"/>
            <a:chExt cx="5546035" cy="184584"/>
          </a:xfrm>
          <a:solidFill>
            <a:schemeClr val="bg1"/>
          </a:solidFill>
        </p:grpSpPr>
        <p:grpSp>
          <p:nvGrpSpPr>
            <p:cNvPr id="16" name="组合 15">
              <a:extLst>
                <a:ext uri="{FF2B5EF4-FFF2-40B4-BE49-F238E27FC236}">
                  <a16:creationId xmlns:a16="http://schemas.microsoft.com/office/drawing/2014/main" id="{2884FDC2-967B-B4DF-4766-9D0D00EEA8B7}"/>
                </a:ext>
              </a:extLst>
            </p:cNvPr>
            <p:cNvGrpSpPr/>
            <p:nvPr/>
          </p:nvGrpSpPr>
          <p:grpSpPr>
            <a:xfrm>
              <a:off x="3419059" y="1987826"/>
              <a:ext cx="646045" cy="184584"/>
              <a:chOff x="3707294" y="1848678"/>
              <a:chExt cx="695741" cy="198783"/>
            </a:xfrm>
            <a:grpFill/>
          </p:grpSpPr>
          <p:sp>
            <p:nvSpPr>
              <p:cNvPr id="21" name="箭头: V 形 20">
                <a:extLst>
                  <a:ext uri="{FF2B5EF4-FFF2-40B4-BE49-F238E27FC236}">
                    <a16:creationId xmlns:a16="http://schemas.microsoft.com/office/drawing/2014/main" id="{3CF7676C-F9E8-DE0C-AF4E-DCF401219EF6}"/>
                  </a:ext>
                </a:extLst>
              </p:cNvPr>
              <p:cNvSpPr/>
              <p:nvPr/>
            </p:nvSpPr>
            <p:spPr>
              <a:xfrm>
                <a:off x="4204252"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2" name="箭头: V 形 21">
                <a:extLst>
                  <a:ext uri="{FF2B5EF4-FFF2-40B4-BE49-F238E27FC236}">
                    <a16:creationId xmlns:a16="http://schemas.microsoft.com/office/drawing/2014/main" id="{717688B6-D339-A5E9-47D6-C2B1F56DDD5B}"/>
                  </a:ext>
                </a:extLst>
              </p:cNvPr>
              <p:cNvSpPr/>
              <p:nvPr/>
            </p:nvSpPr>
            <p:spPr>
              <a:xfrm>
                <a:off x="3955773"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3" name="箭头: V 形 22">
                <a:extLst>
                  <a:ext uri="{FF2B5EF4-FFF2-40B4-BE49-F238E27FC236}">
                    <a16:creationId xmlns:a16="http://schemas.microsoft.com/office/drawing/2014/main" id="{5DBBBC0B-40CE-DCB3-0ACA-30A242682F07}"/>
                  </a:ext>
                </a:extLst>
              </p:cNvPr>
              <p:cNvSpPr/>
              <p:nvPr/>
            </p:nvSpPr>
            <p:spPr>
              <a:xfrm>
                <a:off x="3707294"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grpSp>
        <p:grpSp>
          <p:nvGrpSpPr>
            <p:cNvPr id="17" name="组合 16">
              <a:extLst>
                <a:ext uri="{FF2B5EF4-FFF2-40B4-BE49-F238E27FC236}">
                  <a16:creationId xmlns:a16="http://schemas.microsoft.com/office/drawing/2014/main" id="{604ACCFA-D46F-B295-6DCE-3D3E68B1DB70}"/>
                </a:ext>
              </a:extLst>
            </p:cNvPr>
            <p:cNvGrpSpPr/>
            <p:nvPr/>
          </p:nvGrpSpPr>
          <p:grpSpPr>
            <a:xfrm flipH="1">
              <a:off x="8319049" y="1987826"/>
              <a:ext cx="646045" cy="184584"/>
              <a:chOff x="3707294" y="1848678"/>
              <a:chExt cx="695741" cy="198783"/>
            </a:xfrm>
            <a:grpFill/>
          </p:grpSpPr>
          <p:sp>
            <p:nvSpPr>
              <p:cNvPr id="18" name="箭头: V 形 17">
                <a:extLst>
                  <a:ext uri="{FF2B5EF4-FFF2-40B4-BE49-F238E27FC236}">
                    <a16:creationId xmlns:a16="http://schemas.microsoft.com/office/drawing/2014/main" id="{FB7875D1-F871-A68F-7E86-E63C77576A52}"/>
                  </a:ext>
                </a:extLst>
              </p:cNvPr>
              <p:cNvSpPr/>
              <p:nvPr/>
            </p:nvSpPr>
            <p:spPr>
              <a:xfrm>
                <a:off x="4204252"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19" name="箭头: V 形 18">
                <a:extLst>
                  <a:ext uri="{FF2B5EF4-FFF2-40B4-BE49-F238E27FC236}">
                    <a16:creationId xmlns:a16="http://schemas.microsoft.com/office/drawing/2014/main" id="{FD9508D3-7187-B4D3-3B27-3055FC7F5A36}"/>
                  </a:ext>
                </a:extLst>
              </p:cNvPr>
              <p:cNvSpPr/>
              <p:nvPr/>
            </p:nvSpPr>
            <p:spPr>
              <a:xfrm>
                <a:off x="3955773"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0" name="箭头: V 形 19">
                <a:extLst>
                  <a:ext uri="{FF2B5EF4-FFF2-40B4-BE49-F238E27FC236}">
                    <a16:creationId xmlns:a16="http://schemas.microsoft.com/office/drawing/2014/main" id="{0A0F4988-A068-5B7B-F0C5-E9066CFD75F5}"/>
                  </a:ext>
                </a:extLst>
              </p:cNvPr>
              <p:cNvSpPr/>
              <p:nvPr/>
            </p:nvSpPr>
            <p:spPr>
              <a:xfrm>
                <a:off x="3707294"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grpSp>
      </p:grpSp>
    </p:spTree>
    <p:extLst>
      <p:ext uri="{BB962C8B-B14F-4D97-AF65-F5344CB8AC3E}">
        <p14:creationId xmlns:p14="http://schemas.microsoft.com/office/powerpoint/2010/main" val="30403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12120D2-B900-C890-15A0-461BB309E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36" y="2351993"/>
            <a:ext cx="4373094" cy="4373094"/>
          </a:xfrm>
          <a:prstGeom prst="rect">
            <a:avLst/>
          </a:prstGeom>
        </p:spPr>
      </p:pic>
      <p:pic>
        <p:nvPicPr>
          <p:cNvPr id="21" name="图片 20">
            <a:extLst>
              <a:ext uri="{FF2B5EF4-FFF2-40B4-BE49-F238E27FC236}">
                <a16:creationId xmlns:a16="http://schemas.microsoft.com/office/drawing/2014/main" id="{258CE7F9-0287-E9E4-FF1E-0EE6203F8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82931">
            <a:off x="6896987" y="0"/>
            <a:ext cx="4229133" cy="4229133"/>
          </a:xfrm>
          <a:prstGeom prst="rect">
            <a:avLst/>
          </a:prstGeom>
        </p:spPr>
      </p:pic>
      <p:pic>
        <p:nvPicPr>
          <p:cNvPr id="3" name="Picture 2"/>
          <p:cNvPicPr>
            <a:picLocks noChangeAspect="1"/>
          </p:cNvPicPr>
          <p:nvPr/>
        </p:nvPicPr>
        <p:blipFill>
          <a:blip r:embed="rId5"/>
          <a:stretch>
            <a:fillRect/>
          </a:stretch>
        </p:blipFill>
        <p:spPr>
          <a:xfrm>
            <a:off x="1078461" y="424773"/>
            <a:ext cx="8669263" cy="6218459"/>
          </a:xfrm>
          <a:prstGeom prst="rect">
            <a:avLst/>
          </a:prstGeom>
        </p:spPr>
      </p:pic>
      <p:pic>
        <p:nvPicPr>
          <p:cNvPr id="8" name="图片 8">
            <a:extLst>
              <a:ext uri="{FF2B5EF4-FFF2-40B4-BE49-F238E27FC236}">
                <a16:creationId xmlns:a16="http://schemas.microsoft.com/office/drawing/2014/main" id="{40779253-5B18-3344-5F69-4CAD650C7D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276" y="2351993"/>
            <a:ext cx="4320958" cy="4320958"/>
          </a:xfrm>
          <a:prstGeom prst="rect">
            <a:avLst/>
          </a:prstGeom>
        </p:spPr>
      </p:pic>
    </p:spTree>
    <p:extLst>
      <p:ext uri="{BB962C8B-B14F-4D97-AF65-F5344CB8AC3E}">
        <p14:creationId xmlns:p14="http://schemas.microsoft.com/office/powerpoint/2010/main" val="1512219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3009061" y="-421965"/>
            <a:ext cx="7199810" cy="7199810"/>
            <a:chOff x="3009061" y="-421965"/>
            <a:chExt cx="7199810" cy="7199810"/>
          </a:xfrm>
        </p:grpSpPr>
        <p:pic>
          <p:nvPicPr>
            <p:cNvPr id="2" name="图片 30">
              <a:extLst>
                <a:ext uri="{FF2B5EF4-FFF2-40B4-BE49-F238E27FC236}">
                  <a16:creationId xmlns:a16="http://schemas.microsoft.com/office/drawing/2014/main" id="{45A735B5-0CBE-3726-AF32-69C9FF4C69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061" y="-421965"/>
              <a:ext cx="7199810" cy="7199810"/>
            </a:xfrm>
            <a:prstGeom prst="rect">
              <a:avLst/>
            </a:prstGeom>
          </p:spPr>
        </p:pic>
        <p:sp>
          <p:nvSpPr>
            <p:cNvPr id="4" name="TextBox 3"/>
            <p:cNvSpPr txBox="1"/>
            <p:nvPr/>
          </p:nvSpPr>
          <p:spPr>
            <a:xfrm>
              <a:off x="4403245" y="2145644"/>
              <a:ext cx="4729180" cy="2554545"/>
            </a:xfrm>
            <a:prstGeom prst="rect">
              <a:avLst/>
            </a:prstGeom>
            <a:noFill/>
          </p:spPr>
          <p:txBody>
            <a:bodyPr wrap="square" rtlCol="0">
              <a:spAutoFit/>
            </a:bodyPr>
            <a:lstStyle/>
            <a:p>
              <a:pPr algn="ctr"/>
              <a:r>
                <a:rPr lang="en-US" sz="4000" b="1" dirty="0" err="1">
                  <a:solidFill>
                    <a:schemeClr val="accent1">
                      <a:lumMod val="75000"/>
                    </a:schemeClr>
                  </a:solidFill>
                  <a:latin typeface="Calibri" panose="020F0502020204030204" pitchFamily="34" charset="0"/>
                  <a:cs typeface="Calibri" panose="020F0502020204030204" pitchFamily="34" charset="0"/>
                </a:rPr>
                <a:t>Kể</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tên</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các</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nhân</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vật</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em</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thích</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hoặc</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không</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thích</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trong</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các</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câu</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chuyện</a:t>
              </a:r>
              <a:r>
                <a:rPr lang="en-US" sz="4000" b="1" dirty="0">
                  <a:solidFill>
                    <a:schemeClr val="accent1">
                      <a:lumMod val="75000"/>
                    </a:schemeClr>
                  </a:solidFill>
                  <a:latin typeface="Calibri" panose="020F0502020204030204" pitchFamily="34" charset="0"/>
                  <a:cs typeface="Calibri" panose="020F0502020204030204" pitchFamily="34" charset="0"/>
                </a:rPr>
                <a:t> </a:t>
              </a:r>
              <a:r>
                <a:rPr lang="en-US" sz="4000" b="1" dirty="0" err="1">
                  <a:solidFill>
                    <a:schemeClr val="accent1">
                      <a:lumMod val="75000"/>
                    </a:schemeClr>
                  </a:solidFill>
                  <a:latin typeface="Calibri" panose="020F0502020204030204" pitchFamily="34" charset="0"/>
                  <a:cs typeface="Calibri" panose="020F0502020204030204" pitchFamily="34" charset="0"/>
                </a:rPr>
                <a:t>tuần</a:t>
              </a:r>
              <a:r>
                <a:rPr lang="en-US" sz="4000" b="1" dirty="0">
                  <a:solidFill>
                    <a:schemeClr val="accent1">
                      <a:lumMod val="75000"/>
                    </a:schemeClr>
                  </a:solidFill>
                  <a:latin typeface="Calibri" panose="020F0502020204030204" pitchFamily="34" charset="0"/>
                  <a:cs typeface="Calibri" panose="020F0502020204030204" pitchFamily="34" charset="0"/>
                </a:rPr>
                <a:t> 31</a:t>
              </a:r>
            </a:p>
          </p:txBody>
        </p:sp>
      </p:grpSp>
      <p:pic>
        <p:nvPicPr>
          <p:cNvPr id="3" name="图片 6">
            <a:extLst>
              <a:ext uri="{FF2B5EF4-FFF2-40B4-BE49-F238E27FC236}">
                <a16:creationId xmlns:a16="http://schemas.microsoft.com/office/drawing/2014/main" id="{533CD9C6-C410-6202-0C81-1B1F6FD3F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168" y="2853849"/>
            <a:ext cx="4685325" cy="4685325"/>
          </a:xfrm>
          <a:prstGeom prst="rect">
            <a:avLst/>
          </a:prstGeom>
        </p:spPr>
      </p:pic>
    </p:spTree>
    <p:extLst>
      <p:ext uri="{BB962C8B-B14F-4D97-AF65-F5344CB8AC3E}">
        <p14:creationId xmlns:p14="http://schemas.microsoft.com/office/powerpoint/2010/main" val="1130305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113" y="1349274"/>
            <a:ext cx="11894327" cy="3359187"/>
          </a:xfrm>
          <a:prstGeom prst="rect">
            <a:avLst/>
          </a:prstGeom>
        </p:spPr>
      </p:pic>
      <p:grpSp>
        <p:nvGrpSpPr>
          <p:cNvPr id="3" name="Group 2"/>
          <p:cNvGrpSpPr/>
          <p:nvPr/>
        </p:nvGrpSpPr>
        <p:grpSpPr>
          <a:xfrm>
            <a:off x="3279773" y="75033"/>
            <a:ext cx="5546035" cy="1702839"/>
            <a:chOff x="3322982" y="234329"/>
            <a:chExt cx="5546035" cy="1702839"/>
          </a:xfrm>
        </p:grpSpPr>
        <p:grpSp>
          <p:nvGrpSpPr>
            <p:cNvPr id="89" name="组合 88">
              <a:extLst>
                <a:ext uri="{FF2B5EF4-FFF2-40B4-BE49-F238E27FC236}">
                  <a16:creationId xmlns:a16="http://schemas.microsoft.com/office/drawing/2014/main" id="{F9A0B713-9F6B-6531-23C7-6B2A9B8BD2ED}"/>
                </a:ext>
              </a:extLst>
            </p:cNvPr>
            <p:cNvGrpSpPr/>
            <p:nvPr/>
          </p:nvGrpSpPr>
          <p:grpSpPr>
            <a:xfrm rot="21395255">
              <a:off x="3895059" y="234329"/>
              <a:ext cx="4469568" cy="1575614"/>
              <a:chOff x="3802955" y="459111"/>
              <a:chExt cx="4734973" cy="1669176"/>
            </a:xfrm>
          </p:grpSpPr>
          <p:pic>
            <p:nvPicPr>
              <p:cNvPr id="85" name="图片 84">
                <a:extLst>
                  <a:ext uri="{FF2B5EF4-FFF2-40B4-BE49-F238E27FC236}">
                    <a16:creationId xmlns:a16="http://schemas.microsoft.com/office/drawing/2014/main" id="{2C599C90-220B-CBE3-26AA-51E650F67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90" t="20578" b="36794"/>
              <a:stretch/>
            </p:blipFill>
            <p:spPr>
              <a:xfrm>
                <a:off x="6096000" y="481494"/>
                <a:ext cx="2441928" cy="1646793"/>
              </a:xfrm>
              <a:prstGeom prst="rect">
                <a:avLst/>
              </a:prstGeom>
            </p:spPr>
          </p:pic>
          <p:pic>
            <p:nvPicPr>
              <p:cNvPr id="88" name="图片 87">
                <a:extLst>
                  <a:ext uri="{FF2B5EF4-FFF2-40B4-BE49-F238E27FC236}">
                    <a16:creationId xmlns:a16="http://schemas.microsoft.com/office/drawing/2014/main" id="{1CF2EDFA-B044-ED8B-7963-F867507A73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78" r="39266" b="36794"/>
              <a:stretch/>
            </p:blipFill>
            <p:spPr>
              <a:xfrm>
                <a:off x="3802955" y="459111"/>
                <a:ext cx="2346269" cy="1646793"/>
              </a:xfrm>
              <a:prstGeom prst="rect">
                <a:avLst/>
              </a:prstGeom>
            </p:spPr>
          </p:pic>
        </p:grpSp>
        <p:grpSp>
          <p:nvGrpSpPr>
            <p:cNvPr id="15" name="组合 14">
              <a:extLst>
                <a:ext uri="{FF2B5EF4-FFF2-40B4-BE49-F238E27FC236}">
                  <a16:creationId xmlns:a16="http://schemas.microsoft.com/office/drawing/2014/main" id="{C0466E97-BC9B-FA63-DD61-1CBEDE4B1CCC}"/>
                </a:ext>
              </a:extLst>
            </p:cNvPr>
            <p:cNvGrpSpPr/>
            <p:nvPr/>
          </p:nvGrpSpPr>
          <p:grpSpPr>
            <a:xfrm>
              <a:off x="3322982" y="1374792"/>
              <a:ext cx="5546035" cy="184584"/>
              <a:chOff x="3419059" y="1987826"/>
              <a:chExt cx="5546035" cy="184584"/>
            </a:xfrm>
            <a:solidFill>
              <a:schemeClr val="bg1"/>
            </a:solidFill>
          </p:grpSpPr>
          <p:grpSp>
            <p:nvGrpSpPr>
              <p:cNvPr id="16" name="组合 15">
                <a:extLst>
                  <a:ext uri="{FF2B5EF4-FFF2-40B4-BE49-F238E27FC236}">
                    <a16:creationId xmlns:a16="http://schemas.microsoft.com/office/drawing/2014/main" id="{2884FDC2-967B-B4DF-4766-9D0D00EEA8B7}"/>
                  </a:ext>
                </a:extLst>
              </p:cNvPr>
              <p:cNvGrpSpPr/>
              <p:nvPr/>
            </p:nvGrpSpPr>
            <p:grpSpPr>
              <a:xfrm>
                <a:off x="3419059" y="1987826"/>
                <a:ext cx="646045" cy="184584"/>
                <a:chOff x="3707294" y="1848678"/>
                <a:chExt cx="695741" cy="198783"/>
              </a:xfrm>
              <a:grpFill/>
            </p:grpSpPr>
            <p:sp>
              <p:nvSpPr>
                <p:cNvPr id="21" name="箭头: V 形 20">
                  <a:extLst>
                    <a:ext uri="{FF2B5EF4-FFF2-40B4-BE49-F238E27FC236}">
                      <a16:creationId xmlns:a16="http://schemas.microsoft.com/office/drawing/2014/main" id="{3CF7676C-F9E8-DE0C-AF4E-DCF401219EF6}"/>
                    </a:ext>
                  </a:extLst>
                </p:cNvPr>
                <p:cNvSpPr/>
                <p:nvPr/>
              </p:nvSpPr>
              <p:spPr>
                <a:xfrm>
                  <a:off x="4204252"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2" name="箭头: V 形 21">
                  <a:extLst>
                    <a:ext uri="{FF2B5EF4-FFF2-40B4-BE49-F238E27FC236}">
                      <a16:creationId xmlns:a16="http://schemas.microsoft.com/office/drawing/2014/main" id="{717688B6-D339-A5E9-47D6-C2B1F56DDD5B}"/>
                    </a:ext>
                  </a:extLst>
                </p:cNvPr>
                <p:cNvSpPr/>
                <p:nvPr/>
              </p:nvSpPr>
              <p:spPr>
                <a:xfrm>
                  <a:off x="3955773"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3" name="箭头: V 形 22">
                  <a:extLst>
                    <a:ext uri="{FF2B5EF4-FFF2-40B4-BE49-F238E27FC236}">
                      <a16:creationId xmlns:a16="http://schemas.microsoft.com/office/drawing/2014/main" id="{5DBBBC0B-40CE-DCB3-0ACA-30A242682F07}"/>
                    </a:ext>
                  </a:extLst>
                </p:cNvPr>
                <p:cNvSpPr/>
                <p:nvPr/>
              </p:nvSpPr>
              <p:spPr>
                <a:xfrm>
                  <a:off x="3707294"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grpSp>
          <p:grpSp>
            <p:nvGrpSpPr>
              <p:cNvPr id="17" name="组合 16">
                <a:extLst>
                  <a:ext uri="{FF2B5EF4-FFF2-40B4-BE49-F238E27FC236}">
                    <a16:creationId xmlns:a16="http://schemas.microsoft.com/office/drawing/2014/main" id="{604ACCFA-D46F-B295-6DCE-3D3E68B1DB70}"/>
                  </a:ext>
                </a:extLst>
              </p:cNvPr>
              <p:cNvGrpSpPr/>
              <p:nvPr/>
            </p:nvGrpSpPr>
            <p:grpSpPr>
              <a:xfrm flipH="1">
                <a:off x="8319049" y="1987826"/>
                <a:ext cx="646045" cy="184584"/>
                <a:chOff x="3707294" y="1848678"/>
                <a:chExt cx="695741" cy="198783"/>
              </a:xfrm>
              <a:grpFill/>
            </p:grpSpPr>
            <p:sp>
              <p:nvSpPr>
                <p:cNvPr id="18" name="箭头: V 形 17">
                  <a:extLst>
                    <a:ext uri="{FF2B5EF4-FFF2-40B4-BE49-F238E27FC236}">
                      <a16:creationId xmlns:a16="http://schemas.microsoft.com/office/drawing/2014/main" id="{FB7875D1-F871-A68F-7E86-E63C77576A52}"/>
                    </a:ext>
                  </a:extLst>
                </p:cNvPr>
                <p:cNvSpPr/>
                <p:nvPr/>
              </p:nvSpPr>
              <p:spPr>
                <a:xfrm>
                  <a:off x="4204252"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19" name="箭头: V 形 18">
                  <a:extLst>
                    <a:ext uri="{FF2B5EF4-FFF2-40B4-BE49-F238E27FC236}">
                      <a16:creationId xmlns:a16="http://schemas.microsoft.com/office/drawing/2014/main" id="{FD9508D3-7187-B4D3-3B27-3055FC7F5A36}"/>
                    </a:ext>
                  </a:extLst>
                </p:cNvPr>
                <p:cNvSpPr/>
                <p:nvPr/>
              </p:nvSpPr>
              <p:spPr>
                <a:xfrm>
                  <a:off x="3955773"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sp>
              <p:nvSpPr>
                <p:cNvPr id="20" name="箭头: V 形 19">
                  <a:extLst>
                    <a:ext uri="{FF2B5EF4-FFF2-40B4-BE49-F238E27FC236}">
                      <a16:creationId xmlns:a16="http://schemas.microsoft.com/office/drawing/2014/main" id="{0A0F4988-A068-5B7B-F0C5-E9066CFD75F5}"/>
                    </a:ext>
                  </a:extLst>
                </p:cNvPr>
                <p:cNvSpPr/>
                <p:nvPr/>
              </p:nvSpPr>
              <p:spPr>
                <a:xfrm>
                  <a:off x="3707294" y="1848678"/>
                  <a:ext cx="198783" cy="198783"/>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字魂7号-温暖童稚体" panose="00000500000000000000" pitchFamily="2" charset="-122"/>
                    <a:ea typeface="字魂7号-温暖童稚体" panose="00000500000000000000" pitchFamily="2" charset="-122"/>
                    <a:cs typeface="+mn-cs"/>
                    <a:sym typeface="字魂7号-温暖童稚体" panose="00000500000000000000" pitchFamily="2" charset="-122"/>
                  </a:endParaRPr>
                </a:p>
              </p:txBody>
            </p:sp>
          </p:grpSp>
        </p:grpSp>
        <p:pic>
          <p:nvPicPr>
            <p:cNvPr id="2" name="Picture 1"/>
            <p:cNvPicPr>
              <a:picLocks noChangeAspect="1"/>
            </p:cNvPicPr>
            <p:nvPr/>
          </p:nvPicPr>
          <p:blipFill>
            <a:blip r:embed="rId4"/>
            <a:stretch>
              <a:fillRect/>
            </a:stretch>
          </p:blipFill>
          <p:spPr>
            <a:xfrm>
              <a:off x="4234514" y="812415"/>
              <a:ext cx="3466803" cy="1124753"/>
            </a:xfrm>
            <a:prstGeom prst="rect">
              <a:avLst/>
            </a:prstGeom>
          </p:spPr>
        </p:pic>
      </p:grpSp>
      <p:pic>
        <p:nvPicPr>
          <p:cNvPr id="5" name="Picture 4"/>
          <p:cNvPicPr>
            <a:picLocks noChangeAspect="1"/>
          </p:cNvPicPr>
          <p:nvPr/>
        </p:nvPicPr>
        <p:blipFill>
          <a:blip r:embed="rId5"/>
          <a:stretch>
            <a:fillRect/>
          </a:stretch>
        </p:blipFill>
        <p:spPr>
          <a:xfrm>
            <a:off x="2433990" y="4064503"/>
            <a:ext cx="7974259" cy="1072989"/>
          </a:xfrm>
          <a:prstGeom prst="rect">
            <a:avLst/>
          </a:prstGeom>
        </p:spPr>
      </p:pic>
      <p:pic>
        <p:nvPicPr>
          <p:cNvPr id="6" name="Picture 5"/>
          <p:cNvPicPr>
            <a:picLocks noChangeAspect="1"/>
          </p:cNvPicPr>
          <p:nvPr/>
        </p:nvPicPr>
        <p:blipFill>
          <a:blip r:embed="rId6"/>
          <a:stretch>
            <a:fillRect/>
          </a:stretch>
        </p:blipFill>
        <p:spPr>
          <a:xfrm>
            <a:off x="4018567" y="4842239"/>
            <a:ext cx="2017951" cy="749873"/>
          </a:xfrm>
          <a:prstGeom prst="rect">
            <a:avLst/>
          </a:prstGeom>
        </p:spPr>
      </p:pic>
      <p:pic>
        <p:nvPicPr>
          <p:cNvPr id="7" name="Picture 6"/>
          <p:cNvPicPr>
            <a:picLocks noChangeAspect="1"/>
          </p:cNvPicPr>
          <p:nvPr/>
        </p:nvPicPr>
        <p:blipFill>
          <a:blip r:embed="rId7"/>
          <a:stretch>
            <a:fillRect/>
          </a:stretch>
        </p:blipFill>
        <p:spPr>
          <a:xfrm>
            <a:off x="6421119" y="4838644"/>
            <a:ext cx="2121592" cy="749873"/>
          </a:xfrm>
          <a:prstGeom prst="rect">
            <a:avLst/>
          </a:prstGeom>
        </p:spPr>
      </p:pic>
    </p:spTree>
    <p:extLst>
      <p:ext uri="{BB962C8B-B14F-4D97-AF65-F5344CB8AC3E}">
        <p14:creationId xmlns:p14="http://schemas.microsoft.com/office/powerpoint/2010/main" val="344200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3"/>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3"/>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12120D2-B900-C890-15A0-461BB309E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36" y="2351993"/>
            <a:ext cx="4373094" cy="4373094"/>
          </a:xfrm>
          <a:prstGeom prst="rect">
            <a:avLst/>
          </a:prstGeom>
        </p:spPr>
      </p:pic>
      <p:pic>
        <p:nvPicPr>
          <p:cNvPr id="21" name="图片 20">
            <a:extLst>
              <a:ext uri="{FF2B5EF4-FFF2-40B4-BE49-F238E27FC236}">
                <a16:creationId xmlns:a16="http://schemas.microsoft.com/office/drawing/2014/main" id="{258CE7F9-0287-E9E4-FF1E-0EE6203F8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4630" y="606786"/>
            <a:ext cx="4229133" cy="4229133"/>
          </a:xfrm>
          <a:prstGeom prst="rect">
            <a:avLst/>
          </a:prstGeom>
        </p:spPr>
      </p:pic>
      <p:pic>
        <p:nvPicPr>
          <p:cNvPr id="3" name="Picture 2"/>
          <p:cNvPicPr>
            <a:picLocks noChangeAspect="1"/>
          </p:cNvPicPr>
          <p:nvPr/>
        </p:nvPicPr>
        <p:blipFill>
          <a:blip r:embed="rId5"/>
          <a:stretch>
            <a:fillRect/>
          </a:stretch>
        </p:blipFill>
        <p:spPr>
          <a:xfrm>
            <a:off x="1289933" y="423942"/>
            <a:ext cx="8669263" cy="6218459"/>
          </a:xfrm>
          <a:prstGeom prst="rect">
            <a:avLst/>
          </a:prstGeom>
        </p:spPr>
      </p:pic>
      <p:pic>
        <p:nvPicPr>
          <p:cNvPr id="6" name="图片 8">
            <a:extLst>
              <a:ext uri="{FF2B5EF4-FFF2-40B4-BE49-F238E27FC236}">
                <a16:creationId xmlns:a16="http://schemas.microsoft.com/office/drawing/2014/main" id="{40779253-5B18-3344-5F69-4CAD650C7D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5276" y="2351993"/>
            <a:ext cx="4320958" cy="4320958"/>
          </a:xfrm>
          <a:prstGeom prst="rect">
            <a:avLst/>
          </a:prstGeom>
        </p:spPr>
      </p:pic>
    </p:spTree>
    <p:extLst>
      <p:ext uri="{BB962C8B-B14F-4D97-AF65-F5344CB8AC3E}">
        <p14:creationId xmlns:p14="http://schemas.microsoft.com/office/powerpoint/2010/main" val="4155285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1831386" y="447515"/>
            <a:ext cx="9724047" cy="1323439"/>
            <a:chOff x="1831386" y="447515"/>
            <a:chExt cx="9724047" cy="1323439"/>
          </a:xfrm>
        </p:grpSpPr>
        <p:grpSp>
          <p:nvGrpSpPr>
            <p:cNvPr id="6" name="Group 5"/>
            <p:cNvGrpSpPr/>
            <p:nvPr/>
          </p:nvGrpSpPr>
          <p:grpSpPr>
            <a:xfrm>
              <a:off x="2906519" y="447515"/>
              <a:ext cx="7017564" cy="1265689"/>
              <a:chOff x="2906519" y="447515"/>
              <a:chExt cx="7017564" cy="1265689"/>
            </a:xfrm>
          </p:grpSpPr>
          <p:cxnSp>
            <p:nvCxnSpPr>
              <p:cNvPr id="2" name="直接连接符 12">
                <a:extLst>
                  <a:ext uri="{FF2B5EF4-FFF2-40B4-BE49-F238E27FC236}">
                    <a16:creationId xmlns:a16="http://schemas.microsoft.com/office/drawing/2014/main" id="{88D5F825-7A4F-4A96-B246-1479EA78A14E}"/>
                  </a:ext>
                </a:extLst>
              </p:cNvPr>
              <p:cNvCxnSpPr/>
              <p:nvPr/>
            </p:nvCxnSpPr>
            <p:spPr>
              <a:xfrm>
                <a:off x="2906519" y="447515"/>
                <a:ext cx="7017563" cy="0"/>
              </a:xfrm>
              <a:prstGeom prst="line">
                <a:avLst/>
              </a:prstGeom>
              <a:ln w="38100">
                <a:solidFill>
                  <a:srgbClr val="FFB3B8"/>
                </a:solidFill>
                <a:prstDash val="dash"/>
              </a:ln>
            </p:spPr>
            <p:style>
              <a:lnRef idx="1">
                <a:schemeClr val="accent1"/>
              </a:lnRef>
              <a:fillRef idx="0">
                <a:schemeClr val="accent1"/>
              </a:fillRef>
              <a:effectRef idx="0">
                <a:schemeClr val="accent1"/>
              </a:effectRef>
              <a:fontRef idx="minor">
                <a:schemeClr val="tx1"/>
              </a:fontRef>
            </p:style>
          </p:cxnSp>
          <p:cxnSp>
            <p:nvCxnSpPr>
              <p:cNvPr id="3" name="直接连接符 13">
                <a:extLst>
                  <a:ext uri="{FF2B5EF4-FFF2-40B4-BE49-F238E27FC236}">
                    <a16:creationId xmlns:a16="http://schemas.microsoft.com/office/drawing/2014/main" id="{5B9461E3-5A92-411C-AB4B-408D2AE4D39E}"/>
                  </a:ext>
                </a:extLst>
              </p:cNvPr>
              <p:cNvCxnSpPr/>
              <p:nvPr/>
            </p:nvCxnSpPr>
            <p:spPr>
              <a:xfrm>
                <a:off x="2906520" y="1713204"/>
                <a:ext cx="7017563" cy="0"/>
              </a:xfrm>
              <a:prstGeom prst="line">
                <a:avLst/>
              </a:prstGeom>
              <a:ln w="38100">
                <a:solidFill>
                  <a:srgbClr val="FFB3B8"/>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831386" y="447515"/>
              <a:ext cx="9724047" cy="1323439"/>
            </a:xfrm>
            <a:prstGeom prst="rect">
              <a:avLst/>
            </a:prstGeom>
            <a:noFill/>
          </p:spPr>
          <p:txBody>
            <a:bodyPr wrap="square" rtlCol="0">
              <a:spAutoFit/>
            </a:bodyPr>
            <a:lstStyle/>
            <a:p>
              <a:pPr algn="ctr"/>
              <a:r>
                <a:rPr lang="en-US" sz="4000" b="1" dirty="0" err="1">
                  <a:solidFill>
                    <a:srgbClr val="2ABADA"/>
                  </a:solidFill>
                  <a:latin typeface="Calibri" panose="020F0502020204030204" pitchFamily="34" charset="0"/>
                  <a:cs typeface="Calibri" panose="020F0502020204030204" pitchFamily="34" charset="0"/>
                </a:rPr>
                <a:t>Viết</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đoạn</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văn</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về</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một</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nhân</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vật</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em</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yêu</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thích</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trong</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câu</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chuyện</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đã</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đọc</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đã</a:t>
              </a:r>
              <a:r>
                <a:rPr lang="en-US" sz="4000" b="1" dirty="0">
                  <a:solidFill>
                    <a:srgbClr val="2ABADA"/>
                  </a:solidFill>
                  <a:latin typeface="Calibri" panose="020F0502020204030204" pitchFamily="34" charset="0"/>
                  <a:cs typeface="Calibri" panose="020F0502020204030204" pitchFamily="34" charset="0"/>
                </a:rPr>
                <a:t> </a:t>
              </a:r>
              <a:r>
                <a:rPr lang="en-US" sz="4000" b="1" dirty="0" err="1">
                  <a:solidFill>
                    <a:srgbClr val="2ABADA"/>
                  </a:solidFill>
                  <a:latin typeface="Calibri" panose="020F0502020204030204" pitchFamily="34" charset="0"/>
                  <a:cs typeface="Calibri" panose="020F0502020204030204" pitchFamily="34" charset="0"/>
                </a:rPr>
                <a:t>nghe</a:t>
              </a:r>
              <a:endParaRPr lang="en-US" sz="4000" b="1" dirty="0">
                <a:solidFill>
                  <a:srgbClr val="2ABADA"/>
                </a:solidFill>
                <a:latin typeface="Calibri" panose="020F0502020204030204" pitchFamily="34" charset="0"/>
                <a:cs typeface="Calibri" panose="020F0502020204030204" pitchFamily="34" charset="0"/>
              </a:endParaRPr>
            </a:p>
          </p:txBody>
        </p:sp>
      </p:grpSp>
      <p:sp>
        <p:nvSpPr>
          <p:cNvPr id="7" name="PA_库_任意多边形 120">
            <a:extLst>
              <a:ext uri="{FF2B5EF4-FFF2-40B4-BE49-F238E27FC236}">
                <a16:creationId xmlns:a16="http://schemas.microsoft.com/office/drawing/2014/main" id="{571B1AD5-5103-4CA2-81EC-2E0AB5755C3F}"/>
              </a:ext>
            </a:extLst>
          </p:cNvPr>
          <p:cNvSpPr/>
          <p:nvPr>
            <p:custDataLst>
              <p:tags r:id="rId1"/>
            </p:custDataLst>
          </p:nvPr>
        </p:nvSpPr>
        <p:spPr>
          <a:xfrm>
            <a:off x="2185258" y="2015973"/>
            <a:ext cx="1175151" cy="624240"/>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chemeClr val="accent1"/>
          </a:solidFill>
          <a:ln w="889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G:</a:t>
            </a:r>
            <a:endParaRPr kumimoji="0" lang="zh-CN" altLang="en-US" sz="48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sp>
        <p:nvSpPr>
          <p:cNvPr id="8" name="TextBox 7"/>
          <p:cNvSpPr txBox="1"/>
          <p:nvPr/>
        </p:nvSpPr>
        <p:spPr>
          <a:xfrm>
            <a:off x="3524531" y="2112645"/>
            <a:ext cx="8030902" cy="2554545"/>
          </a:xfrm>
          <a:prstGeom prst="rect">
            <a:avLst/>
          </a:prstGeom>
          <a:noFill/>
        </p:spPr>
        <p:txBody>
          <a:bodyPr wrap="square" rtlCol="0">
            <a:spAutoFit/>
          </a:bodyPr>
          <a:lstStyle/>
          <a:p>
            <a:pPr marL="571500" indent="-571500">
              <a:buFontTx/>
              <a:buChar char="-"/>
            </a:pPr>
            <a:r>
              <a:rPr lang="en-US" sz="4000" dirty="0" err="1">
                <a:solidFill>
                  <a:schemeClr val="accent1">
                    <a:lumMod val="90000"/>
                  </a:schemeClr>
                </a:solidFill>
                <a:latin typeface="Calibri" panose="020F0502020204030204" pitchFamily="34" charset="0"/>
                <a:cs typeface="Calibri" panose="020F0502020204030204" pitchFamily="34" charset="0"/>
              </a:rPr>
              <a:t>Tên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nhân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vật</a:t>
            </a:r>
            <a:endParaRPr lang="en-US" sz="4000" dirty="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a:solidFill>
                  <a:schemeClr val="accent1">
                    <a:lumMod val="90000"/>
                  </a:schemeClr>
                </a:solidFill>
                <a:latin typeface="Calibri" panose="020F0502020204030204" pitchFamily="34" charset="0"/>
                <a:cs typeface="Calibri" panose="020F0502020204030204" pitchFamily="34" charset="0"/>
              </a:rPr>
              <a:t>Tên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câu</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chuyện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kể</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về</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nhân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vật</a:t>
            </a:r>
            <a:endParaRPr lang="en-US" sz="4000" dirty="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a:solidFill>
                  <a:schemeClr val="accent1">
                    <a:lumMod val="90000"/>
                  </a:schemeClr>
                </a:solidFill>
                <a:latin typeface="Calibri" panose="020F0502020204030204" pitchFamily="34" charset="0"/>
                <a:cs typeface="Calibri" panose="020F0502020204030204" pitchFamily="34" charset="0"/>
              </a:rPr>
              <a:t>Những</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điều</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em</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thích</a:t>
            </a:r>
            <a:r>
              <a:rPr lang="en-US" sz="4000" dirty="0">
                <a:solidFill>
                  <a:schemeClr val="accent1">
                    <a:lumMod val="90000"/>
                  </a:schemeClr>
                </a:solidFill>
                <a:latin typeface="Calibri" panose="020F0502020204030204" pitchFamily="34" charset="0"/>
                <a:cs typeface="Calibri" panose="020F0502020204030204" pitchFamily="34" charset="0"/>
              </a:rPr>
              <a:t> ở </a:t>
            </a:r>
            <a:r>
              <a:rPr lang="en-US" sz="4000" dirty="0" err="1">
                <a:solidFill>
                  <a:schemeClr val="accent1">
                    <a:lumMod val="90000"/>
                  </a:schemeClr>
                </a:solidFill>
                <a:latin typeface="Calibri" panose="020F0502020204030204" pitchFamily="34" charset="0"/>
                <a:cs typeface="Calibri" panose="020F0502020204030204" pitchFamily="34" charset="0"/>
              </a:rPr>
              <a:t>nhân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vật</a:t>
            </a:r>
            <a:endParaRPr lang="en-US" sz="4000" dirty="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a:solidFill>
                  <a:schemeClr val="accent1">
                    <a:lumMod val="90000"/>
                  </a:schemeClr>
                </a:solidFill>
                <a:latin typeface="Calibri" panose="020F0502020204030204" pitchFamily="34" charset="0"/>
                <a:cs typeface="Calibri" panose="020F0502020204030204" pitchFamily="34" charset="0"/>
              </a:rPr>
              <a:t>Lí</a:t>
            </a:r>
            <a:r>
              <a:rPr lang="en-US" sz="4000" dirty="0">
                <a:solidFill>
                  <a:schemeClr val="accent1">
                    <a:lumMod val="90000"/>
                  </a:schemeClr>
                </a:solidFill>
                <a:latin typeface="Calibri" panose="020F0502020204030204" pitchFamily="34" charset="0"/>
                <a:cs typeface="Calibri" panose="020F0502020204030204" pitchFamily="34" charset="0"/>
              </a:rPr>
              <a:t> do </a:t>
            </a:r>
            <a:r>
              <a:rPr lang="en-US" sz="4000" dirty="0" err="1">
                <a:solidFill>
                  <a:schemeClr val="accent1">
                    <a:lumMod val="90000"/>
                  </a:schemeClr>
                </a:solidFill>
                <a:latin typeface="Calibri" panose="020F0502020204030204" pitchFamily="34" charset="0"/>
                <a:cs typeface="Calibri" panose="020F0502020204030204" pitchFamily="34" charset="0"/>
              </a:rPr>
              <a:t>em</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yêu</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thích</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nhân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vật</a:t>
            </a:r>
            <a:r>
              <a:rPr lang="en-US" sz="4000" dirty="0">
                <a:solidFill>
                  <a:schemeClr val="accent1">
                    <a:lumMod val="90000"/>
                  </a:schemeClr>
                </a:solidFill>
                <a:latin typeface="Calibri" panose="020F0502020204030204" pitchFamily="34" charset="0"/>
                <a:cs typeface="Calibri" panose="020F0502020204030204" pitchFamily="34" charset="0"/>
              </a:rPr>
              <a:t>.</a:t>
            </a:r>
          </a:p>
        </p:txBody>
      </p:sp>
      <p:grpSp>
        <p:nvGrpSpPr>
          <p:cNvPr id="12" name="Group 11"/>
          <p:cNvGrpSpPr/>
          <p:nvPr/>
        </p:nvGrpSpPr>
        <p:grpSpPr>
          <a:xfrm>
            <a:off x="0" y="3515746"/>
            <a:ext cx="4192568" cy="2617287"/>
            <a:chOff x="-3112879" y="1364404"/>
            <a:chExt cx="4780144" cy="3004662"/>
          </a:xfrm>
        </p:grpSpPr>
        <p:pic>
          <p:nvPicPr>
            <p:cNvPr id="10" name="图片 13">
              <a:extLst>
                <a:ext uri="{FF2B5EF4-FFF2-40B4-BE49-F238E27FC236}">
                  <a16:creationId xmlns:a16="http://schemas.microsoft.com/office/drawing/2014/main" id="{A4C9B85A-A474-52D7-E1EE-B6ED7DC3E5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84" b="22759"/>
            <a:stretch/>
          </p:blipFill>
          <p:spPr>
            <a:xfrm>
              <a:off x="-3112879" y="1364404"/>
              <a:ext cx="4780144" cy="3004662"/>
            </a:xfrm>
            <a:prstGeom prst="rect">
              <a:avLst/>
            </a:prstGeom>
          </p:spPr>
        </p:pic>
        <p:sp>
          <p:nvSpPr>
            <p:cNvPr id="11" name="TextBox 10"/>
            <p:cNvSpPr txBox="1"/>
            <p:nvPr/>
          </p:nvSpPr>
          <p:spPr>
            <a:xfrm>
              <a:off x="-2477670" y="2351751"/>
              <a:ext cx="3509725" cy="1837313"/>
            </a:xfrm>
            <a:prstGeom prst="roundRect">
              <a:avLst/>
            </a:prstGeom>
            <a:noFill/>
          </p:spPr>
          <p:txBody>
            <a:bodyPr wrap="square" rtlCol="0">
              <a:spAutoFit/>
            </a:bodyPr>
            <a:lstStyle/>
            <a:p>
              <a:pPr algn="ctr"/>
              <a:r>
                <a:rPr lang="en-US" sz="4400" b="1" dirty="0" err="1">
                  <a:solidFill>
                    <a:schemeClr val="accent3">
                      <a:lumMod val="50000"/>
                    </a:schemeClr>
                  </a:solidFill>
                  <a:latin typeface="Calibri" panose="020F0502020204030204" pitchFamily="34" charset="0"/>
                  <a:cs typeface="Calibri" panose="020F0502020204030204" pitchFamily="34" charset="0"/>
                </a:rPr>
                <a:t>Thảo</a:t>
              </a:r>
              <a:r>
                <a:rPr lang="en-US" sz="4400" b="1" dirty="0">
                  <a:solidFill>
                    <a:schemeClr val="accent3">
                      <a:lumMod val="50000"/>
                    </a:schemeClr>
                  </a:solidFill>
                  <a:latin typeface="Calibri" panose="020F0502020204030204" pitchFamily="34" charset="0"/>
                  <a:cs typeface="Calibri" panose="020F0502020204030204" pitchFamily="34" charset="0"/>
                </a:rPr>
                <a:t> </a:t>
              </a:r>
              <a:r>
                <a:rPr lang="en-US" sz="4400" b="1" dirty="0" err="1">
                  <a:solidFill>
                    <a:schemeClr val="accent3">
                      <a:lumMod val="50000"/>
                    </a:schemeClr>
                  </a:solidFill>
                  <a:latin typeface="Calibri" panose="020F0502020204030204" pitchFamily="34" charset="0"/>
                  <a:cs typeface="Calibri" panose="020F0502020204030204" pitchFamily="34" charset="0"/>
                </a:rPr>
                <a:t>luận</a:t>
              </a:r>
              <a:r>
                <a:rPr lang="en-US" sz="4400" b="1" dirty="0">
                  <a:solidFill>
                    <a:schemeClr val="accent3">
                      <a:lumMod val="50000"/>
                    </a:schemeClr>
                  </a:solidFill>
                  <a:latin typeface="Calibri" panose="020F0502020204030204" pitchFamily="34" charset="0"/>
                  <a:cs typeface="Calibri" panose="020F0502020204030204" pitchFamily="34" charset="0"/>
                </a:rPr>
                <a:t> </a:t>
              </a:r>
            </a:p>
            <a:p>
              <a:pPr algn="ctr"/>
              <a:r>
                <a:rPr lang="en-US" sz="4400" b="1" dirty="0" err="1">
                  <a:solidFill>
                    <a:schemeClr val="accent3">
                      <a:lumMod val="50000"/>
                    </a:schemeClr>
                  </a:solidFill>
                  <a:latin typeface="Calibri" panose="020F0502020204030204" pitchFamily="34" charset="0"/>
                  <a:cs typeface="Calibri" panose="020F0502020204030204" pitchFamily="34" charset="0"/>
                </a:rPr>
                <a:t>nhóm</a:t>
              </a:r>
              <a:endParaRPr lang="en-US" sz="4400" b="1"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4"/>
          <a:stretch>
            <a:fillRect/>
          </a:stretch>
        </p:blipFill>
        <p:spPr>
          <a:xfrm>
            <a:off x="441378" y="447514"/>
            <a:ext cx="1390008" cy="1335140"/>
          </a:xfrm>
          <a:prstGeom prst="rect">
            <a:avLst/>
          </a:prstGeom>
        </p:spPr>
      </p:pic>
    </p:spTree>
    <p:extLst>
      <p:ext uri="{BB962C8B-B14F-4D97-AF65-F5344CB8AC3E}">
        <p14:creationId xmlns:p14="http://schemas.microsoft.com/office/powerpoint/2010/main" val="216689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6" presetClass="entr" presetSubtype="4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4CCAF00D-5434-63FA-377B-A22695B84D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18" r="-1"/>
          <a:stretch/>
        </p:blipFill>
        <p:spPr>
          <a:xfrm>
            <a:off x="78074" y="3497492"/>
            <a:ext cx="5144621" cy="3360508"/>
          </a:xfrm>
          <a:prstGeom prst="rect">
            <a:avLst/>
          </a:prstGeom>
        </p:spPr>
      </p:pic>
      <p:grpSp>
        <p:nvGrpSpPr>
          <p:cNvPr id="4" name="Group 3"/>
          <p:cNvGrpSpPr/>
          <p:nvPr/>
        </p:nvGrpSpPr>
        <p:grpSpPr>
          <a:xfrm>
            <a:off x="2650385" y="0"/>
            <a:ext cx="9375712" cy="4749685"/>
            <a:chOff x="2650385" y="0"/>
            <a:chExt cx="9375712" cy="4749685"/>
          </a:xfrm>
        </p:grpSpPr>
        <p:pic>
          <p:nvPicPr>
            <p:cNvPr id="17" name="图片 16">
              <a:extLst>
                <a:ext uri="{FF2B5EF4-FFF2-40B4-BE49-F238E27FC236}">
                  <a16:creationId xmlns:a16="http://schemas.microsoft.com/office/drawing/2014/main" id="{A4D83543-274B-A49E-D411-305B58E1727D}"/>
                </a:ext>
              </a:extLst>
            </p:cNvPr>
            <p:cNvPicPr>
              <a:picLocks noChangeAspect="1"/>
            </p:cNvPicPr>
            <p:nvPr/>
          </p:nvPicPr>
          <p:blipFill rotWithShape="1">
            <a:blip r:embed="rId3">
              <a:extLst>
                <a:ext uri="{28A0092B-C50C-407E-A947-70E740481C1C}">
                  <a14:useLocalDpi xmlns:a14="http://schemas.microsoft.com/office/drawing/2010/main" val="0"/>
                </a:ext>
              </a:extLst>
            </a:blip>
            <a:srcRect t="15980" b="33361"/>
            <a:stretch/>
          </p:blipFill>
          <p:spPr>
            <a:xfrm>
              <a:off x="2650385" y="0"/>
              <a:ext cx="9375712" cy="4749685"/>
            </a:xfrm>
            <a:prstGeom prst="rect">
              <a:avLst/>
            </a:prstGeom>
          </p:spPr>
        </p:pic>
        <p:pic>
          <p:nvPicPr>
            <p:cNvPr id="2" name="Picture 1"/>
            <p:cNvPicPr>
              <a:picLocks noChangeAspect="1"/>
            </p:cNvPicPr>
            <p:nvPr/>
          </p:nvPicPr>
          <p:blipFill>
            <a:blip r:embed="rId4"/>
            <a:stretch>
              <a:fillRect/>
            </a:stretch>
          </p:blipFill>
          <p:spPr>
            <a:xfrm>
              <a:off x="4418004" y="1552699"/>
              <a:ext cx="5840474" cy="1944793"/>
            </a:xfrm>
            <a:prstGeom prst="rect">
              <a:avLst/>
            </a:prstGeom>
          </p:spPr>
        </p:pic>
      </p:grpSp>
    </p:spTree>
    <p:extLst>
      <p:ext uri="{BB962C8B-B14F-4D97-AF65-F5344CB8AC3E}">
        <p14:creationId xmlns:p14="http://schemas.microsoft.com/office/powerpoint/2010/main" val="3815690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D42601D2-7BB4-9019-0EB2-20BCC0A7C784}"/>
              </a:ext>
            </a:extLst>
          </p:cNvPr>
          <p:cNvGrpSpPr/>
          <p:nvPr/>
        </p:nvGrpSpPr>
        <p:grpSpPr>
          <a:xfrm>
            <a:off x="203424" y="233660"/>
            <a:ext cx="4773690" cy="1027831"/>
            <a:chOff x="203424" y="83189"/>
            <a:chExt cx="4773690" cy="1027831"/>
          </a:xfrm>
        </p:grpSpPr>
        <p:sp>
          <p:nvSpPr>
            <p:cNvPr id="3" name="矩形 110">
              <a:extLst>
                <a:ext uri="{FF2B5EF4-FFF2-40B4-BE49-F238E27FC236}">
                  <a16:creationId xmlns:a16="http://schemas.microsoft.com/office/drawing/2014/main" id="{EB910F7C-09F9-844C-5F83-73EE03DC0441}"/>
                </a:ext>
              </a:extLst>
            </p:cNvPr>
            <p:cNvSpPr>
              <a:spLocks noChangeArrowheads="1"/>
            </p:cNvSpPr>
            <p:nvPr/>
          </p:nvSpPr>
          <p:spPr bwMode="auto">
            <a:xfrm>
              <a:off x="1272997" y="83189"/>
              <a:ext cx="37041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Bài</a:t>
              </a:r>
              <a:r>
                <a:rPr kumimoji="0" lang="en-US" altLang="zh-CN" sz="4000" b="1" i="0" u="none" strike="noStrike" kern="1200" cap="none" spc="0" normalizeH="0" noProof="0" dirty="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4000" b="1" i="0" u="none" strike="noStrike" kern="1200" cap="none" spc="0" normalizeH="0" noProof="0" dirty="0" err="1">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tham</a:t>
              </a:r>
              <a:r>
                <a:rPr kumimoji="0" lang="en-US" altLang="zh-CN" sz="4000" b="1" i="0" u="none" strike="noStrike" kern="1200" cap="none" spc="0" normalizeH="0" noProof="0" dirty="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4000" b="1" i="0" u="none" strike="noStrike" kern="1200" cap="none" spc="0" normalizeH="0" noProof="0" dirty="0" err="1">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khảo</a:t>
              </a:r>
              <a:endParaRPr kumimoji="0" lang="zh-CN" altLang="en-US" sz="4000" b="1" i="0" u="none" strike="noStrike" kern="1200" cap="none" spc="0" normalizeH="0" baseline="0" noProof="0" dirty="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pic>
          <p:nvPicPr>
            <p:cNvPr id="4" name="图片 12">
              <a:extLst>
                <a:ext uri="{FF2B5EF4-FFF2-40B4-BE49-F238E27FC236}">
                  <a16:creationId xmlns:a16="http://schemas.microsoft.com/office/drawing/2014/main" id="{CB48E0E4-FC81-015C-D5FD-139F7B26C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187" r="46577"/>
            <a:stretch/>
          </p:blipFill>
          <p:spPr>
            <a:xfrm>
              <a:off x="203424" y="152399"/>
              <a:ext cx="1069573" cy="958621"/>
            </a:xfrm>
            <a:prstGeom prst="rect">
              <a:avLst/>
            </a:prstGeom>
          </p:spPr>
        </p:pic>
      </p:grpSp>
      <p:cxnSp>
        <p:nvCxnSpPr>
          <p:cNvPr id="5" name="直接连接符 14">
            <a:extLst>
              <a:ext uri="{FF2B5EF4-FFF2-40B4-BE49-F238E27FC236}">
                <a16:creationId xmlns:a16="http://schemas.microsoft.com/office/drawing/2014/main" id="{25D96221-80A6-437C-8E0A-B0AED1E12C66}"/>
              </a:ext>
            </a:extLst>
          </p:cNvPr>
          <p:cNvCxnSpPr>
            <a:cxnSpLocks noChangeShapeType="1"/>
          </p:cNvCxnSpPr>
          <p:nvPr/>
        </p:nvCxnSpPr>
        <p:spPr bwMode="auto">
          <a:xfrm>
            <a:off x="1472634" y="941546"/>
            <a:ext cx="5577758" cy="0"/>
          </a:xfrm>
          <a:prstGeom prst="line">
            <a:avLst/>
          </a:prstGeom>
          <a:ln>
            <a:solidFill>
              <a:schemeClr val="accent1">
                <a:lumMod val="9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 name="直接连接符 14">
            <a:extLst>
              <a:ext uri="{FF2B5EF4-FFF2-40B4-BE49-F238E27FC236}">
                <a16:creationId xmlns:a16="http://schemas.microsoft.com/office/drawing/2014/main" id="{7750ECC9-6681-4064-9801-3271D0E1C499}"/>
              </a:ext>
            </a:extLst>
          </p:cNvPr>
          <p:cNvCxnSpPr>
            <a:cxnSpLocks noChangeShapeType="1"/>
          </p:cNvCxnSpPr>
          <p:nvPr/>
        </p:nvCxnSpPr>
        <p:spPr bwMode="auto">
          <a:xfrm flipV="1">
            <a:off x="439620" y="1261491"/>
            <a:ext cx="0" cy="4653022"/>
          </a:xfrm>
          <a:prstGeom prst="line">
            <a:avLst/>
          </a:prstGeom>
          <a:ln>
            <a:solidFill>
              <a:schemeClr val="accent1">
                <a:lumMod val="9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39620" y="1048846"/>
            <a:ext cx="11644350" cy="5078313"/>
          </a:xfrm>
          <a:prstGeom prst="rect">
            <a:avLst/>
          </a:prstGeom>
        </p:spPr>
        <p:txBody>
          <a:bodyPr wrap="square">
            <a:spAutoFit/>
          </a:bodyPr>
          <a:lstStyle/>
          <a:p>
            <a:pPr algn="just"/>
            <a:r>
              <a:rPr lang="en-US" sz="3600" dirty="0">
                <a:solidFill>
                  <a:srgbClr val="2ABADA"/>
                </a:solidFill>
                <a:latin typeface="Calibri" panose="020F0502020204030204" pitchFamily="34" charset="0"/>
                <a:cs typeface="Calibri" panose="020F0502020204030204" pitchFamily="34" charset="0"/>
              </a:rPr>
              <a:t>    </a:t>
            </a:r>
            <a:r>
              <a:rPr lang="vi-VN" sz="3600" dirty="0">
                <a:solidFill>
                  <a:srgbClr val="2ABADA"/>
                </a:solidFill>
                <a:latin typeface="Calibri" panose="020F0502020204030204" pitchFamily="34" charset="0"/>
                <a:cs typeface="Calibri" panose="020F0502020204030204" pitchFamily="34" charset="0"/>
              </a:rPr>
              <a:t>Một nhân vật </a:t>
            </a:r>
            <a:r>
              <a:rPr lang="en-US" sz="3600" dirty="0" err="1">
                <a:solidFill>
                  <a:srgbClr val="2ABADA"/>
                </a:solidFill>
                <a:latin typeface="Calibri" panose="020F0502020204030204" pitchFamily="34" charset="0"/>
                <a:cs typeface="Calibri" panose="020F0502020204030204" pitchFamily="34" charset="0"/>
              </a:rPr>
              <a:t>tôi</a:t>
            </a:r>
            <a:r>
              <a:rPr lang="vi-VN" sz="3600" dirty="0">
                <a:solidFill>
                  <a:srgbClr val="2ABADA"/>
                </a:solidFill>
                <a:latin typeface="Calibri" panose="020F0502020204030204" pitchFamily="34" charset="0"/>
                <a:cs typeface="Calibri" panose="020F0502020204030204" pitchFamily="34" charset="0"/>
              </a:rPr>
              <a:t> rất thích trong</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các</a:t>
            </a:r>
            <a:r>
              <a:rPr lang="vi-VN" sz="3600" dirty="0">
                <a:solidFill>
                  <a:srgbClr val="2ABADA"/>
                </a:solidFill>
                <a:latin typeface="Calibri" panose="020F0502020204030204" pitchFamily="34" charset="0"/>
                <a:cs typeface="Calibri" panose="020F0502020204030204" pitchFamily="34" charset="0"/>
              </a:rPr>
              <a:t> câu chuyện </a:t>
            </a:r>
            <a:r>
              <a:rPr lang="en-US" sz="3600" dirty="0" err="1">
                <a:solidFill>
                  <a:srgbClr val="2ABADA"/>
                </a:solidFill>
                <a:latin typeface="Calibri" panose="020F0502020204030204" pitchFamily="34" charset="0"/>
                <a:cs typeface="Calibri" panose="020F0502020204030204" pitchFamily="34" charset="0"/>
              </a:rPr>
              <a:t>mà</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tôi</a:t>
            </a:r>
            <a:r>
              <a:rPr lang="vi-VN" sz="3600" dirty="0">
                <a:solidFill>
                  <a:srgbClr val="2ABADA"/>
                </a:solidFill>
                <a:latin typeface="Calibri" panose="020F0502020204030204" pitchFamily="34" charset="0"/>
                <a:cs typeface="Calibri" panose="020F0502020204030204" pitchFamily="34" charset="0"/>
              </a:rPr>
              <a:t> đã đọc đó là Mai An Tiêm trong câu chuyện Sự tích dưa hấu. Mai An Tiêm là con nuôi của vua Hùng, vì hiểu lầm lời nói của An Tiêm nên nhà vua nổi giận, đuổi ra đảo hoang. Ở đảo hoang, Mai An Tiêm đã trồng được quả dưa hấu rất ngon do đàn chim thả hạt xuống. Mùa quả chín, An Tiêm khắc tên mình vào quả và thả xuống biển, nhờ sóng đưa vào đất liền. </a:t>
            </a:r>
            <a:r>
              <a:rPr lang="en-US" sz="3600" dirty="0" err="1">
                <a:solidFill>
                  <a:srgbClr val="2ABADA"/>
                </a:solidFill>
                <a:latin typeface="Calibri" panose="020F0502020204030204" pitchFamily="34" charset="0"/>
                <a:cs typeface="Calibri" panose="020F0502020204030204" pitchFamily="34" charset="0"/>
              </a:rPr>
              <a:t>Người</a:t>
            </a:r>
            <a:r>
              <a:rPr lang="en-US" sz="3600" dirty="0">
                <a:solidFill>
                  <a:srgbClr val="2ABADA"/>
                </a:solidFill>
                <a:latin typeface="Calibri" panose="020F0502020204030204" pitchFamily="34" charset="0"/>
                <a:cs typeface="Calibri" panose="020F0502020204030204" pitchFamily="34" charset="0"/>
              </a:rPr>
              <a:t> </a:t>
            </a:r>
            <a:r>
              <a:rPr lang="vi-VN" sz="3600" dirty="0">
                <a:solidFill>
                  <a:srgbClr val="2ABADA"/>
                </a:solidFill>
                <a:latin typeface="Calibri" panose="020F0502020204030204" pitchFamily="34" charset="0"/>
                <a:cs typeface="Calibri" panose="020F0502020204030204" pitchFamily="34" charset="0"/>
              </a:rPr>
              <a:t>dân vớt được quả lạ</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liền</a:t>
            </a:r>
            <a:r>
              <a:rPr lang="vi-VN" sz="3600" dirty="0">
                <a:solidFill>
                  <a:srgbClr val="2ABADA"/>
                </a:solidFill>
                <a:latin typeface="Calibri" panose="020F0502020204030204" pitchFamily="34" charset="0"/>
                <a:cs typeface="Calibri" panose="020F0502020204030204" pitchFamily="34" charset="0"/>
              </a:rPr>
              <a:t> đem dâng</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vua</a:t>
            </a:r>
            <a:r>
              <a:rPr lang="vi-VN" sz="3600" dirty="0">
                <a:solidFill>
                  <a:srgbClr val="2ABADA"/>
                </a:solidFill>
                <a:latin typeface="Calibri" panose="020F0502020204030204" pitchFamily="34" charset="0"/>
                <a:cs typeface="Calibri" panose="020F0502020204030204" pitchFamily="34" charset="0"/>
              </a:rPr>
              <a:t>,</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lúc</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đó</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vua</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đã</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hiểu</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ra</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sự</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việc</a:t>
            </a:r>
            <a:r>
              <a:rPr lang="en-US" sz="3600" dirty="0">
                <a:solidFill>
                  <a:srgbClr val="2ABADA"/>
                </a:solidFill>
                <a:latin typeface="Calibri" panose="020F0502020204030204" pitchFamily="34" charset="0"/>
                <a:cs typeface="Calibri" panose="020F0502020204030204" pitchFamily="34" charset="0"/>
              </a:rPr>
              <a:t> </a:t>
            </a:r>
            <a:r>
              <a:rPr lang="en-US" sz="3600" dirty="0" err="1">
                <a:solidFill>
                  <a:srgbClr val="2ABADA"/>
                </a:solidFill>
                <a:latin typeface="Calibri" panose="020F0502020204030204" pitchFamily="34" charset="0"/>
                <a:cs typeface="Calibri" panose="020F0502020204030204" pitchFamily="34" charset="0"/>
              </a:rPr>
              <a:t>và</a:t>
            </a:r>
            <a:r>
              <a:rPr lang="vi-VN" sz="3600" dirty="0">
                <a:solidFill>
                  <a:srgbClr val="2ABADA"/>
                </a:solidFill>
                <a:latin typeface="Calibri" panose="020F0502020204030204" pitchFamily="34" charset="0"/>
                <a:cs typeface="Calibri" panose="020F0502020204030204" pitchFamily="34" charset="0"/>
              </a:rPr>
              <a:t> cho đón vợ chồng An Tiêm trở về.</a:t>
            </a:r>
            <a:endParaRPr lang="en-US" sz="3600" dirty="0">
              <a:solidFill>
                <a:srgbClr val="2ABAD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9383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BDB3A7CD-E870-4592-D5BC-040837175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3211" y="832546"/>
            <a:ext cx="9000762" cy="1609347"/>
          </a:xfrm>
          <a:prstGeom prst="rect">
            <a:avLst/>
          </a:prstGeom>
        </p:spPr>
      </p:pic>
      <p:pic>
        <p:nvPicPr>
          <p:cNvPr id="11" name="图片 10">
            <a:extLst>
              <a:ext uri="{FF2B5EF4-FFF2-40B4-BE49-F238E27FC236}">
                <a16:creationId xmlns:a16="http://schemas.microsoft.com/office/drawing/2014/main" id="{602309FE-F051-B6EC-A2DC-495C239E2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352" y="1815039"/>
            <a:ext cx="3472569" cy="4866962"/>
          </a:xfrm>
          <a:prstGeom prst="rect">
            <a:avLst/>
          </a:prstGeom>
          <a:ln>
            <a:noFill/>
          </a:ln>
          <a:effectLst>
            <a:outerShdw blurRad="292100" dist="139700" dir="2700000" algn="tl" rotWithShape="0">
              <a:srgbClr val="333333">
                <a:alpha val="65000"/>
              </a:srgbClr>
            </a:outerShdw>
          </a:effectLst>
        </p:spPr>
      </p:pic>
      <p:grpSp>
        <p:nvGrpSpPr>
          <p:cNvPr id="12" name="组合 11">
            <a:extLst>
              <a:ext uri="{FF2B5EF4-FFF2-40B4-BE49-F238E27FC236}">
                <a16:creationId xmlns:a16="http://schemas.microsoft.com/office/drawing/2014/main" id="{5CA5EB04-3768-341D-E66C-CB9489CAA6DA}"/>
              </a:ext>
            </a:extLst>
          </p:cNvPr>
          <p:cNvGrpSpPr/>
          <p:nvPr/>
        </p:nvGrpSpPr>
        <p:grpSpPr>
          <a:xfrm>
            <a:off x="203424" y="0"/>
            <a:ext cx="9342360" cy="1111020"/>
            <a:chOff x="203424" y="0"/>
            <a:chExt cx="9342360" cy="1111020"/>
          </a:xfrm>
        </p:grpSpPr>
        <p:sp>
          <p:nvSpPr>
            <p:cNvPr id="13" name="矩形 110">
              <a:extLst>
                <a:ext uri="{FF2B5EF4-FFF2-40B4-BE49-F238E27FC236}">
                  <a16:creationId xmlns:a16="http://schemas.microsoft.com/office/drawing/2014/main" id="{048C4024-60EB-AA69-516D-8F4EDFC1A048}"/>
                </a:ext>
              </a:extLst>
            </p:cNvPr>
            <p:cNvSpPr>
              <a:spLocks noChangeArrowheads="1"/>
            </p:cNvSpPr>
            <p:nvPr/>
          </p:nvSpPr>
          <p:spPr bwMode="auto">
            <a:xfrm>
              <a:off x="1272997" y="0"/>
              <a:ext cx="827278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Viết</a:t>
              </a:r>
              <a:r>
                <a:rPr kumimoji="0" lang="en-US" altLang="zh-CN" sz="6600" b="1" i="0" u="none" strike="noStrike" kern="1200" cap="none" spc="0" normalizeH="0" noProof="0" dirty="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 </a:t>
              </a:r>
              <a:r>
                <a:rPr kumimoji="0" lang="en-US" altLang="zh-CN" sz="6600" b="1" i="0" u="none" strike="noStrike" kern="1200" cap="none" spc="0" normalizeH="0" noProof="0" dirty="0" err="1">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bài</a:t>
              </a:r>
              <a:endParaRPr kumimoji="0" lang="zh-CN" altLang="en-US" sz="6600" b="1" i="0" u="none" strike="noStrike" kern="1200" cap="none" spc="0" normalizeH="0" baseline="0" noProof="0" dirty="0">
                <a:ln>
                  <a:noFill/>
                </a:ln>
                <a:solidFill>
                  <a:schemeClr val="accent1">
                    <a:lumMod val="90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pic>
          <p:nvPicPr>
            <p:cNvPr id="14" name="图片 13">
              <a:extLst>
                <a:ext uri="{FF2B5EF4-FFF2-40B4-BE49-F238E27FC236}">
                  <a16:creationId xmlns:a16="http://schemas.microsoft.com/office/drawing/2014/main" id="{61DCA51C-0859-0734-380A-C9CACC16B3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187" r="46577"/>
            <a:stretch/>
          </p:blipFill>
          <p:spPr>
            <a:xfrm>
              <a:off x="203424" y="152399"/>
              <a:ext cx="1069573" cy="958621"/>
            </a:xfrm>
            <a:prstGeom prst="rect">
              <a:avLst/>
            </a:prstGeom>
          </p:spPr>
        </p:pic>
      </p:grpSp>
      <p:sp>
        <p:nvSpPr>
          <p:cNvPr id="9" name="PA_库_任意多边形 120">
            <a:extLst>
              <a:ext uri="{FF2B5EF4-FFF2-40B4-BE49-F238E27FC236}">
                <a16:creationId xmlns:a16="http://schemas.microsoft.com/office/drawing/2014/main" id="{571B1AD5-5103-4CA2-81EC-2E0AB5755C3F}"/>
              </a:ext>
            </a:extLst>
          </p:cNvPr>
          <p:cNvSpPr/>
          <p:nvPr>
            <p:custDataLst>
              <p:tags r:id="rId1"/>
            </p:custDataLst>
          </p:nvPr>
        </p:nvSpPr>
        <p:spPr>
          <a:xfrm>
            <a:off x="4821814" y="2166443"/>
            <a:ext cx="1175151" cy="624240"/>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chemeClr val="accent1"/>
          </a:solidFill>
          <a:ln w="889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dirty="0">
                <a:solidFill>
                  <a:schemeClr val="accent1">
                    <a:lumMod val="75000"/>
                  </a:schemeClr>
                </a:solidFill>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rPr>
              <a:t>G:</a:t>
            </a:r>
            <a:endParaRPr kumimoji="0" lang="zh-CN" altLang="en-US" sz="4800" b="1"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字魂7号-温暖童稚体" panose="00000500000000000000" pitchFamily="2" charset="-122"/>
              <a:cs typeface="Calibri" panose="020F0502020204030204" pitchFamily="34" charset="0"/>
              <a:sym typeface="字魂7号-温暖童稚体" panose="00000500000000000000" pitchFamily="2" charset="-122"/>
            </a:endParaRPr>
          </a:p>
        </p:txBody>
      </p:sp>
      <p:sp>
        <p:nvSpPr>
          <p:cNvPr id="10" name="TextBox 9"/>
          <p:cNvSpPr txBox="1"/>
          <p:nvPr/>
        </p:nvSpPr>
        <p:spPr>
          <a:xfrm>
            <a:off x="4496805" y="2971247"/>
            <a:ext cx="8030902" cy="2554545"/>
          </a:xfrm>
          <a:prstGeom prst="rect">
            <a:avLst/>
          </a:prstGeom>
          <a:noFill/>
        </p:spPr>
        <p:txBody>
          <a:bodyPr wrap="square" rtlCol="0">
            <a:spAutoFit/>
          </a:bodyPr>
          <a:lstStyle/>
          <a:p>
            <a:pPr marL="571500" indent="-571500">
              <a:buFontTx/>
              <a:buChar char="-"/>
            </a:pPr>
            <a:r>
              <a:rPr lang="en-US" sz="4000" dirty="0" err="1">
                <a:solidFill>
                  <a:schemeClr val="accent1">
                    <a:lumMod val="90000"/>
                  </a:schemeClr>
                </a:solidFill>
                <a:latin typeface="Calibri" panose="020F0502020204030204" pitchFamily="34" charset="0"/>
                <a:cs typeface="Calibri" panose="020F0502020204030204" pitchFamily="34" charset="0"/>
              </a:rPr>
              <a:t>Tên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nhân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vật</a:t>
            </a:r>
            <a:endParaRPr lang="en-US" sz="4000" dirty="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a:solidFill>
                  <a:schemeClr val="accent1">
                    <a:lumMod val="90000"/>
                  </a:schemeClr>
                </a:solidFill>
                <a:latin typeface="Calibri" panose="020F0502020204030204" pitchFamily="34" charset="0"/>
                <a:cs typeface="Calibri" panose="020F0502020204030204" pitchFamily="34" charset="0"/>
              </a:rPr>
              <a:t>Tên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câu</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chuyện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kể</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về</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nhân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vật</a:t>
            </a:r>
            <a:endParaRPr lang="en-US" sz="4000" dirty="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a:solidFill>
                  <a:schemeClr val="accent1">
                    <a:lumMod val="90000"/>
                  </a:schemeClr>
                </a:solidFill>
                <a:latin typeface="Calibri" panose="020F0502020204030204" pitchFamily="34" charset="0"/>
                <a:cs typeface="Calibri" panose="020F0502020204030204" pitchFamily="34" charset="0"/>
              </a:rPr>
              <a:t>Những</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điều</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em</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thích</a:t>
            </a:r>
            <a:r>
              <a:rPr lang="en-US" sz="4000" dirty="0">
                <a:solidFill>
                  <a:schemeClr val="accent1">
                    <a:lumMod val="90000"/>
                  </a:schemeClr>
                </a:solidFill>
                <a:latin typeface="Calibri" panose="020F0502020204030204" pitchFamily="34" charset="0"/>
                <a:cs typeface="Calibri" panose="020F0502020204030204" pitchFamily="34" charset="0"/>
              </a:rPr>
              <a:t> ở </a:t>
            </a:r>
            <a:r>
              <a:rPr lang="en-US" sz="4000" dirty="0" err="1">
                <a:solidFill>
                  <a:schemeClr val="accent1">
                    <a:lumMod val="90000"/>
                  </a:schemeClr>
                </a:solidFill>
                <a:latin typeface="Calibri" panose="020F0502020204030204" pitchFamily="34" charset="0"/>
                <a:cs typeface="Calibri" panose="020F0502020204030204" pitchFamily="34" charset="0"/>
              </a:rPr>
              <a:t>nhân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vật</a:t>
            </a:r>
            <a:endParaRPr lang="en-US" sz="4000" dirty="0">
              <a:solidFill>
                <a:schemeClr val="accent1">
                  <a:lumMod val="90000"/>
                </a:schemeClr>
              </a:solidFill>
              <a:latin typeface="Calibri" panose="020F0502020204030204" pitchFamily="34" charset="0"/>
              <a:cs typeface="Calibri" panose="020F0502020204030204" pitchFamily="34" charset="0"/>
            </a:endParaRPr>
          </a:p>
          <a:p>
            <a:pPr marL="571500" indent="-571500">
              <a:buFontTx/>
              <a:buChar char="-"/>
            </a:pPr>
            <a:r>
              <a:rPr lang="en-US" sz="4000" dirty="0" err="1">
                <a:solidFill>
                  <a:schemeClr val="accent1">
                    <a:lumMod val="90000"/>
                  </a:schemeClr>
                </a:solidFill>
                <a:latin typeface="Calibri" panose="020F0502020204030204" pitchFamily="34" charset="0"/>
                <a:cs typeface="Calibri" panose="020F0502020204030204" pitchFamily="34" charset="0"/>
              </a:rPr>
              <a:t>Lí</a:t>
            </a:r>
            <a:r>
              <a:rPr lang="en-US" sz="4000" dirty="0">
                <a:solidFill>
                  <a:schemeClr val="accent1">
                    <a:lumMod val="90000"/>
                  </a:schemeClr>
                </a:solidFill>
                <a:latin typeface="Calibri" panose="020F0502020204030204" pitchFamily="34" charset="0"/>
                <a:cs typeface="Calibri" panose="020F0502020204030204" pitchFamily="34" charset="0"/>
              </a:rPr>
              <a:t> do </a:t>
            </a:r>
            <a:r>
              <a:rPr lang="en-US" sz="4000" dirty="0" err="1">
                <a:solidFill>
                  <a:schemeClr val="accent1">
                    <a:lumMod val="90000"/>
                  </a:schemeClr>
                </a:solidFill>
                <a:latin typeface="Calibri" panose="020F0502020204030204" pitchFamily="34" charset="0"/>
                <a:cs typeface="Calibri" panose="020F0502020204030204" pitchFamily="34" charset="0"/>
              </a:rPr>
              <a:t>em</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yêu</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thích</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nhân</a:t>
            </a:r>
            <a:r>
              <a:rPr lang="en-US" sz="4000" dirty="0">
                <a:solidFill>
                  <a:schemeClr val="accent1">
                    <a:lumMod val="90000"/>
                  </a:schemeClr>
                </a:solidFill>
                <a:latin typeface="Calibri" panose="020F0502020204030204" pitchFamily="34" charset="0"/>
                <a:cs typeface="Calibri" panose="020F0502020204030204" pitchFamily="34" charset="0"/>
              </a:rPr>
              <a:t> </a:t>
            </a:r>
            <a:r>
              <a:rPr lang="en-US" sz="4000" dirty="0" err="1">
                <a:solidFill>
                  <a:schemeClr val="accent1">
                    <a:lumMod val="90000"/>
                  </a:schemeClr>
                </a:solidFill>
                <a:latin typeface="Calibri" panose="020F0502020204030204" pitchFamily="34" charset="0"/>
                <a:cs typeface="Calibri" panose="020F0502020204030204" pitchFamily="34" charset="0"/>
              </a:rPr>
              <a:t>vật</a:t>
            </a:r>
            <a:r>
              <a:rPr lang="en-US" sz="4000" dirty="0">
                <a:solidFill>
                  <a:schemeClr val="accent1">
                    <a:lumMod val="90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0808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42"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275</Words>
  <Application>Microsoft Office PowerPoint</Application>
  <PresentationFormat>Widescreen</PresentationFormat>
  <Paragraphs>26</Paragraphs>
  <Slides>13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字魂7号-温暖童稚体</vt:lpstr>
      <vt:lpstr>等线</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ong si</cp:lastModifiedBy>
  <cp:revision>26</cp:revision>
  <dcterms:created xsi:type="dcterms:W3CDTF">2023-04-09T01:17:28Z</dcterms:created>
  <dcterms:modified xsi:type="dcterms:W3CDTF">2025-04-19T03:43:33Z</dcterms:modified>
</cp:coreProperties>
</file>