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8" r:id="rId3"/>
  </p:sldMasterIdLst>
  <p:notesMasterIdLst>
    <p:notesMasterId r:id="rId15"/>
  </p:notesMasterIdLst>
  <p:sldIdLst>
    <p:sldId id="282" r:id="rId4"/>
    <p:sldId id="291" r:id="rId5"/>
    <p:sldId id="258" r:id="rId6"/>
    <p:sldId id="320" r:id="rId7"/>
    <p:sldId id="322" r:id="rId8"/>
    <p:sldId id="292" r:id="rId9"/>
    <p:sldId id="323" r:id="rId10"/>
    <p:sldId id="324" r:id="rId11"/>
    <p:sldId id="325" r:id="rId12"/>
    <p:sldId id="288" r:id="rId13"/>
    <p:sldId id="326" r:id="rId14"/>
  </p:sldIdLst>
  <p:sldSz cx="12192000" cy="6858000"/>
  <p:notesSz cx="6858000" cy="9144000"/>
  <p:embeddedFontLst>
    <p:embeddedFont>
      <p:font typeface="等线" panose="02010600030101010101" pitchFamily="2" charset="-122"/>
      <p:regular r:id="rId16"/>
      <p:bold r:id="rId17"/>
    </p:embeddedFont>
    <p:embeddedFont>
      <p:font typeface="#9Slide07 HoneyCream" panose="020B0604020202020204" charset="0"/>
      <p:regular r:id="rId18"/>
    </p:embeddedFont>
    <p:embeddedFont>
      <p:font typeface="Cambria" panose="02040503050406030204" pitchFamily="18" charset="0"/>
      <p:regular r:id="rId19"/>
      <p:bold r:id="rId20"/>
      <p:italic r:id="rId21"/>
      <p:boldItalic r:id="rId22"/>
    </p:embeddedFont>
    <p:embeddedFont>
      <p:font typeface="Vogue-ExtraBold" panose="020B0500000000000000"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DD"/>
    <a:srgbClr val="F5B11B"/>
    <a:srgbClr val="FFD862"/>
    <a:srgbClr val="DCF3F4"/>
    <a:srgbClr val="3CCBBC"/>
    <a:srgbClr val="C6EBEC"/>
    <a:srgbClr val="5A474D"/>
    <a:srgbClr val="BA6652"/>
    <a:srgbClr val="E7F8FF"/>
    <a:srgbClr val="77C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94257" autoAdjust="0"/>
  </p:normalViewPr>
  <p:slideViewPr>
    <p:cSldViewPr snapToGrid="0">
      <p:cViewPr varScale="1">
        <p:scale>
          <a:sx n="75" d="100"/>
          <a:sy n="75" d="100"/>
        </p:scale>
        <p:origin x="100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font" Target="fonts/font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48786E-2CD4-4067-9F4A-82ADA0898B0C}"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B66B25-0D31-4306-B4B4-4FB7A0BA4717}" type="slidenum">
              <a:rPr lang="en-US" smtClean="0"/>
              <a:t>‹#›</a:t>
            </a:fld>
            <a:endParaRPr lang="en-US"/>
          </a:p>
        </p:txBody>
      </p:sp>
    </p:spTree>
    <p:extLst>
      <p:ext uri="{BB962C8B-B14F-4D97-AF65-F5344CB8AC3E}">
        <p14:creationId xmlns:p14="http://schemas.microsoft.com/office/powerpoint/2010/main" val="2888351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FD3AD-076E-49B0-8585-5DBCA3F19B7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FD3AD-076E-49B0-8585-5DBCA3F19B7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1750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facebook.com/groups/629898828017053"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1BE3-3812-90F6-99D3-3A57512148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992323-319A-83A1-F66E-6C3E2E7EAC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7100ED-0808-026E-B9A1-A170772E4BB0}"/>
              </a:ext>
            </a:extLst>
          </p:cNvPr>
          <p:cNvSpPr>
            <a:spLocks noGrp="1"/>
          </p:cNvSpPr>
          <p:nvPr>
            <p:ph type="dt" sz="half" idx="10"/>
          </p:nvPr>
        </p:nvSpPr>
        <p:spPr/>
        <p:txBody>
          <a:bodyPr/>
          <a:lstStyle/>
          <a:p>
            <a:fld id="{FB8F8209-B221-43BA-B00F-8D9815D99DF6}" type="datetimeFigureOut">
              <a:rPr lang="en-US" smtClean="0"/>
              <a:t>4/19/2025</a:t>
            </a:fld>
            <a:endParaRPr lang="en-US"/>
          </a:p>
        </p:txBody>
      </p:sp>
      <p:sp>
        <p:nvSpPr>
          <p:cNvPr id="5" name="Footer Placeholder 4">
            <a:extLst>
              <a:ext uri="{FF2B5EF4-FFF2-40B4-BE49-F238E27FC236}">
                <a16:creationId xmlns:a16="http://schemas.microsoft.com/office/drawing/2014/main" id="{2B7CFBFB-DCE6-0F6E-951F-EE7F5F98C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B8035-F72A-4612-4126-D817FBEE2342}"/>
              </a:ext>
            </a:extLst>
          </p:cNvPr>
          <p:cNvSpPr>
            <a:spLocks noGrp="1"/>
          </p:cNvSpPr>
          <p:nvPr>
            <p:ph type="sldNum" sz="quarter" idx="12"/>
          </p:nvPr>
        </p:nvSpPr>
        <p:spPr/>
        <p:txBody>
          <a:bodyPr/>
          <a:lstStyle/>
          <a:p>
            <a:fld id="{944EAD60-4D71-42AD-884D-E2EB6D484054}" type="slidenum">
              <a:rPr lang="en-US" smtClean="0"/>
              <a:t>‹#›</a:t>
            </a:fld>
            <a:endParaRPr lang="en-US"/>
          </a:p>
        </p:txBody>
      </p:sp>
    </p:spTree>
    <p:extLst>
      <p:ext uri="{BB962C8B-B14F-4D97-AF65-F5344CB8AC3E}">
        <p14:creationId xmlns:p14="http://schemas.microsoft.com/office/powerpoint/2010/main" val="30427043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D183-7723-AE5B-AA22-C72EEF89C5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893216-CDDF-155D-526D-68C0BF13F7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C5AAB-7801-1527-C56D-6C4B27098608}"/>
              </a:ext>
            </a:extLst>
          </p:cNvPr>
          <p:cNvSpPr>
            <a:spLocks noGrp="1"/>
          </p:cNvSpPr>
          <p:nvPr>
            <p:ph type="dt" sz="half" idx="10"/>
          </p:nvPr>
        </p:nvSpPr>
        <p:spPr/>
        <p:txBody>
          <a:bodyPr/>
          <a:lstStyle/>
          <a:p>
            <a:fld id="{FB8F8209-B221-43BA-B00F-8D9815D99DF6}" type="datetimeFigureOut">
              <a:rPr lang="en-US" smtClean="0"/>
              <a:t>4/19/2025</a:t>
            </a:fld>
            <a:endParaRPr lang="en-US"/>
          </a:p>
        </p:txBody>
      </p:sp>
      <p:sp>
        <p:nvSpPr>
          <p:cNvPr id="5" name="Footer Placeholder 4">
            <a:extLst>
              <a:ext uri="{FF2B5EF4-FFF2-40B4-BE49-F238E27FC236}">
                <a16:creationId xmlns:a16="http://schemas.microsoft.com/office/drawing/2014/main" id="{0AA16B4F-5196-9D07-0CEE-DD21472547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93A9CF-DB9C-DA9B-8DA8-A3D83C86C71C}"/>
              </a:ext>
            </a:extLst>
          </p:cNvPr>
          <p:cNvSpPr>
            <a:spLocks noGrp="1"/>
          </p:cNvSpPr>
          <p:nvPr>
            <p:ph type="sldNum" sz="quarter" idx="12"/>
          </p:nvPr>
        </p:nvSpPr>
        <p:spPr/>
        <p:txBody>
          <a:bodyPr/>
          <a:lstStyle/>
          <a:p>
            <a:fld id="{944EAD60-4D71-42AD-884D-E2EB6D484054}" type="slidenum">
              <a:rPr lang="en-US" smtClean="0"/>
              <a:t>‹#›</a:t>
            </a:fld>
            <a:endParaRPr lang="en-US"/>
          </a:p>
        </p:txBody>
      </p:sp>
    </p:spTree>
    <p:extLst>
      <p:ext uri="{BB962C8B-B14F-4D97-AF65-F5344CB8AC3E}">
        <p14:creationId xmlns:p14="http://schemas.microsoft.com/office/powerpoint/2010/main" val="35002089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544608-02FB-2A1C-39DB-DF1BE60579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3581FD-A98D-6C37-8B70-A6D14AC9A3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C9B6F0-A88F-05F2-64C1-5C81AA90B4F2}"/>
              </a:ext>
            </a:extLst>
          </p:cNvPr>
          <p:cNvSpPr>
            <a:spLocks noGrp="1"/>
          </p:cNvSpPr>
          <p:nvPr>
            <p:ph type="dt" sz="half" idx="10"/>
          </p:nvPr>
        </p:nvSpPr>
        <p:spPr/>
        <p:txBody>
          <a:bodyPr/>
          <a:lstStyle/>
          <a:p>
            <a:fld id="{FB8F8209-B221-43BA-B00F-8D9815D99DF6}" type="datetimeFigureOut">
              <a:rPr lang="en-US" smtClean="0"/>
              <a:t>4/19/2025</a:t>
            </a:fld>
            <a:endParaRPr lang="en-US"/>
          </a:p>
        </p:txBody>
      </p:sp>
      <p:sp>
        <p:nvSpPr>
          <p:cNvPr id="5" name="Footer Placeholder 4">
            <a:extLst>
              <a:ext uri="{FF2B5EF4-FFF2-40B4-BE49-F238E27FC236}">
                <a16:creationId xmlns:a16="http://schemas.microsoft.com/office/drawing/2014/main" id="{99454706-20B3-CDC8-AB1D-0D5D83291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462BE-5AA8-6EA7-9FB2-9C713033DC2F}"/>
              </a:ext>
            </a:extLst>
          </p:cNvPr>
          <p:cNvSpPr>
            <a:spLocks noGrp="1"/>
          </p:cNvSpPr>
          <p:nvPr>
            <p:ph type="sldNum" sz="quarter" idx="12"/>
          </p:nvPr>
        </p:nvSpPr>
        <p:spPr/>
        <p:txBody>
          <a:bodyPr/>
          <a:lstStyle/>
          <a:p>
            <a:fld id="{944EAD60-4D71-42AD-884D-E2EB6D484054}" type="slidenum">
              <a:rPr lang="en-US" smtClean="0"/>
              <a:t>‹#›</a:t>
            </a:fld>
            <a:endParaRPr lang="en-US"/>
          </a:p>
        </p:txBody>
      </p:sp>
    </p:spTree>
    <p:extLst>
      <p:ext uri="{BB962C8B-B14F-4D97-AF65-F5344CB8AC3E}">
        <p14:creationId xmlns:p14="http://schemas.microsoft.com/office/powerpoint/2010/main" val="21357866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TextBox 3">
            <a:extLst>
              <a:ext uri="{FF2B5EF4-FFF2-40B4-BE49-F238E27FC236}">
                <a16:creationId xmlns:a16="http://schemas.microsoft.com/office/drawing/2014/main" id="{3E93236C-9C2F-B51B-A62D-468492609DE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FC73E54F-D993-983A-D502-35A1A34B0BC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34D0B270-9798-2E1D-FAEA-12C2DBBF704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6911ECF1-F212-2F68-E39B-10946755745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DB5B8CA5-B1AE-6787-FB50-A7AE5D4B1E1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C105A716-6A55-4DF8-E2E7-CBF7EA7E2C9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96FB8B48-1D0F-4FB5-9252-0F325074114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0037DBD5-471E-DC03-B7AC-2D7D49236FFF}"/>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3F8A577A-577E-EFC2-572F-5CA5EC9A5DDD}"/>
              </a:ext>
            </a:extLst>
          </p:cNvPr>
          <p:cNvPicPr>
            <a:picLocks noChangeAspect="1"/>
          </p:cNvPicPr>
          <p:nvPr userDrawn="1"/>
        </p:nvPicPr>
        <p:blipFill>
          <a:blip r:embed="rId4"/>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960B6EE9-727B-F9D0-E22C-D1AF75FC6B07}"/>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71806637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677742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227515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859248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2025/4/19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9462474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2025/4/19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2282872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2025/4/19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403925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2283766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D20A9-7975-06DA-95FD-1F8259F905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D82852-6FAD-2B2C-AB4D-7952A95AA1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205FDF-D08B-11DA-41DA-5D29EE1D97DF}"/>
              </a:ext>
            </a:extLst>
          </p:cNvPr>
          <p:cNvSpPr>
            <a:spLocks noGrp="1"/>
          </p:cNvSpPr>
          <p:nvPr>
            <p:ph type="dt" sz="half" idx="10"/>
          </p:nvPr>
        </p:nvSpPr>
        <p:spPr/>
        <p:txBody>
          <a:bodyPr/>
          <a:lstStyle/>
          <a:p>
            <a:fld id="{FB8F8209-B221-43BA-B00F-8D9815D99DF6}" type="datetimeFigureOut">
              <a:rPr lang="en-US" smtClean="0"/>
              <a:t>4/19/2025</a:t>
            </a:fld>
            <a:endParaRPr lang="en-US"/>
          </a:p>
        </p:txBody>
      </p:sp>
      <p:sp>
        <p:nvSpPr>
          <p:cNvPr id="5" name="Footer Placeholder 4">
            <a:extLst>
              <a:ext uri="{FF2B5EF4-FFF2-40B4-BE49-F238E27FC236}">
                <a16:creationId xmlns:a16="http://schemas.microsoft.com/office/drawing/2014/main" id="{1E4168A2-8416-C80D-659E-35EBACA0B5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FFA626-6E78-A7D0-3836-F9AAD85DCEF2}"/>
              </a:ext>
            </a:extLst>
          </p:cNvPr>
          <p:cNvSpPr>
            <a:spLocks noGrp="1"/>
          </p:cNvSpPr>
          <p:nvPr>
            <p:ph type="sldNum" sz="quarter" idx="12"/>
          </p:nvPr>
        </p:nvSpPr>
        <p:spPr/>
        <p:txBody>
          <a:bodyPr/>
          <a:lstStyle/>
          <a:p>
            <a:fld id="{944EAD60-4D71-42AD-884D-E2EB6D484054}" type="slidenum">
              <a:rPr lang="en-US" smtClean="0"/>
              <a:t>‹#›</a:t>
            </a:fld>
            <a:endParaRPr lang="en-US"/>
          </a:p>
        </p:txBody>
      </p:sp>
    </p:spTree>
    <p:extLst>
      <p:ext uri="{BB962C8B-B14F-4D97-AF65-F5344CB8AC3E}">
        <p14:creationId xmlns:p14="http://schemas.microsoft.com/office/powerpoint/2010/main" val="177659747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751079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7813094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0138747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020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14864743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5626305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4485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180778799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161459471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741291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3FE69-18DB-DA46-E6D3-73073F5B8E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91F5AF-BDC9-C28B-0A28-F189C6595C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4E52CB-CDB4-8241-FBAC-0B48B420501A}"/>
              </a:ext>
            </a:extLst>
          </p:cNvPr>
          <p:cNvSpPr>
            <a:spLocks noGrp="1"/>
          </p:cNvSpPr>
          <p:nvPr>
            <p:ph type="dt" sz="half" idx="10"/>
          </p:nvPr>
        </p:nvSpPr>
        <p:spPr/>
        <p:txBody>
          <a:bodyPr/>
          <a:lstStyle/>
          <a:p>
            <a:fld id="{FB8F8209-B221-43BA-B00F-8D9815D99DF6}" type="datetimeFigureOut">
              <a:rPr lang="en-US" smtClean="0"/>
              <a:t>4/19/2025</a:t>
            </a:fld>
            <a:endParaRPr lang="en-US"/>
          </a:p>
        </p:txBody>
      </p:sp>
      <p:sp>
        <p:nvSpPr>
          <p:cNvPr id="5" name="Footer Placeholder 4">
            <a:extLst>
              <a:ext uri="{FF2B5EF4-FFF2-40B4-BE49-F238E27FC236}">
                <a16:creationId xmlns:a16="http://schemas.microsoft.com/office/drawing/2014/main" id="{37CA6493-91B8-3276-ECF4-33A7A0A52C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88F655-AE53-4F83-0A3E-418A1E2C79A3}"/>
              </a:ext>
            </a:extLst>
          </p:cNvPr>
          <p:cNvSpPr>
            <a:spLocks noGrp="1"/>
          </p:cNvSpPr>
          <p:nvPr>
            <p:ph type="sldNum" sz="quarter" idx="12"/>
          </p:nvPr>
        </p:nvSpPr>
        <p:spPr/>
        <p:txBody>
          <a:bodyPr/>
          <a:lstStyle/>
          <a:p>
            <a:fld id="{944EAD60-4D71-42AD-884D-E2EB6D484054}" type="slidenum">
              <a:rPr lang="en-US" smtClean="0"/>
              <a:t>‹#›</a:t>
            </a:fld>
            <a:endParaRPr lang="en-US"/>
          </a:p>
        </p:txBody>
      </p:sp>
    </p:spTree>
    <p:extLst>
      <p:ext uri="{BB962C8B-B14F-4D97-AF65-F5344CB8AC3E}">
        <p14:creationId xmlns:p14="http://schemas.microsoft.com/office/powerpoint/2010/main" val="22218363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823182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9028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45498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300533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5608918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5" name="组合 28">
            <a:extLst>
              <a:ext uri="{FF2B5EF4-FFF2-40B4-BE49-F238E27FC236}">
                <a16:creationId xmlns:a16="http://schemas.microsoft.com/office/drawing/2014/main" id="{505B3843-FBDA-FAF3-80CA-F52F93546EFE}"/>
              </a:ext>
            </a:extLst>
          </p:cNvPr>
          <p:cNvGrpSpPr/>
          <p:nvPr userDrawn="1"/>
        </p:nvGrpSpPr>
        <p:grpSpPr>
          <a:xfrm>
            <a:off x="-1042710" y="-816483"/>
            <a:ext cx="13705205" cy="7787005"/>
            <a:chOff x="-1449" y="-956"/>
            <a:chExt cx="21583" cy="12263"/>
          </a:xfrm>
        </p:grpSpPr>
        <p:grpSp>
          <p:nvGrpSpPr>
            <p:cNvPr id="6" name="组合 26">
              <a:extLst>
                <a:ext uri="{FF2B5EF4-FFF2-40B4-BE49-F238E27FC236}">
                  <a16:creationId xmlns:a16="http://schemas.microsoft.com/office/drawing/2014/main" id="{F6DD053A-F6C7-1CEF-DD55-DB396FA7AD7C}"/>
                </a:ext>
              </a:extLst>
            </p:cNvPr>
            <p:cNvGrpSpPr/>
            <p:nvPr/>
          </p:nvGrpSpPr>
          <p:grpSpPr>
            <a:xfrm>
              <a:off x="-1449" y="-956"/>
              <a:ext cx="21583" cy="12263"/>
              <a:chOff x="-1449" y="-956"/>
              <a:chExt cx="21583" cy="12263"/>
            </a:xfrm>
          </p:grpSpPr>
          <p:pic>
            <p:nvPicPr>
              <p:cNvPr id="10" name="图片 25" descr="千库网_卡通白云白云_元素编号12400997">
                <a:extLst>
                  <a:ext uri="{FF2B5EF4-FFF2-40B4-BE49-F238E27FC236}">
                    <a16:creationId xmlns:a16="http://schemas.microsoft.com/office/drawing/2014/main" id="{B1059062-8C4E-4F92-FAAB-731E5BCD6F7B}"/>
                  </a:ext>
                </a:extLst>
              </p:cNvPr>
              <p:cNvPicPr>
                <a:picLocks noChangeAspect="1"/>
              </p:cNvPicPr>
              <p:nvPr/>
            </p:nvPicPr>
            <p:blipFill>
              <a:blip r:embed="rId2"/>
              <a:stretch>
                <a:fillRect/>
              </a:stretch>
            </p:blipFill>
            <p:spPr>
              <a:xfrm>
                <a:off x="16458" y="6198"/>
                <a:ext cx="2742" cy="2742"/>
              </a:xfrm>
              <a:prstGeom prst="rect">
                <a:avLst/>
              </a:prstGeom>
            </p:spPr>
          </p:pic>
          <p:pic>
            <p:nvPicPr>
              <p:cNvPr id="11" name="图片 24" descr="千库网_白云卡通png素材_元素编号11885882">
                <a:extLst>
                  <a:ext uri="{FF2B5EF4-FFF2-40B4-BE49-F238E27FC236}">
                    <a16:creationId xmlns:a16="http://schemas.microsoft.com/office/drawing/2014/main" id="{6DD32F54-D5A7-15B4-3B6E-FE9D213236A8}"/>
                  </a:ext>
                </a:extLst>
              </p:cNvPr>
              <p:cNvPicPr>
                <a:picLocks noChangeAspect="1"/>
              </p:cNvPicPr>
              <p:nvPr/>
            </p:nvPicPr>
            <p:blipFill>
              <a:blip r:embed="rId3"/>
              <a:stretch>
                <a:fillRect/>
              </a:stretch>
            </p:blipFill>
            <p:spPr>
              <a:xfrm flipH="1">
                <a:off x="-1449" y="4650"/>
                <a:ext cx="6657" cy="6657"/>
              </a:xfrm>
              <a:prstGeom prst="rect">
                <a:avLst/>
              </a:prstGeom>
            </p:spPr>
          </p:pic>
          <p:pic>
            <p:nvPicPr>
              <p:cNvPr id="12" name="图片 23" descr="千库网_卡通白云白云_元素编号12400997">
                <a:extLst>
                  <a:ext uri="{FF2B5EF4-FFF2-40B4-BE49-F238E27FC236}">
                    <a16:creationId xmlns:a16="http://schemas.microsoft.com/office/drawing/2014/main" id="{CA0090AF-5EAF-A689-4772-090770C6902B}"/>
                  </a:ext>
                </a:extLst>
              </p:cNvPr>
              <p:cNvPicPr>
                <a:picLocks noChangeAspect="1"/>
              </p:cNvPicPr>
              <p:nvPr/>
            </p:nvPicPr>
            <p:blipFill>
              <a:blip r:embed="rId2"/>
              <a:stretch>
                <a:fillRect/>
              </a:stretch>
            </p:blipFill>
            <p:spPr>
              <a:xfrm>
                <a:off x="16916" y="3140"/>
                <a:ext cx="2742" cy="2742"/>
              </a:xfrm>
              <a:prstGeom prst="rect">
                <a:avLst/>
              </a:prstGeom>
            </p:spPr>
          </p:pic>
          <p:pic>
            <p:nvPicPr>
              <p:cNvPr id="13" name="图片 10" descr="千库网_白云卡通png素材_元素编号11885882">
                <a:extLst>
                  <a:ext uri="{FF2B5EF4-FFF2-40B4-BE49-F238E27FC236}">
                    <a16:creationId xmlns:a16="http://schemas.microsoft.com/office/drawing/2014/main" id="{57702190-EAFF-C229-DC50-BC836E86FAF6}"/>
                  </a:ext>
                </a:extLst>
              </p:cNvPr>
              <p:cNvPicPr>
                <a:picLocks noChangeAspect="1"/>
              </p:cNvPicPr>
              <p:nvPr/>
            </p:nvPicPr>
            <p:blipFill>
              <a:blip r:embed="rId3"/>
              <a:stretch>
                <a:fillRect/>
              </a:stretch>
            </p:blipFill>
            <p:spPr>
              <a:xfrm>
                <a:off x="-482" y="-956"/>
                <a:ext cx="6097" cy="6097"/>
              </a:xfrm>
              <a:prstGeom prst="rect">
                <a:avLst/>
              </a:prstGeom>
            </p:spPr>
          </p:pic>
          <p:pic>
            <p:nvPicPr>
              <p:cNvPr id="14" name="图片 12" descr="千库网_白云卡通png素材_元素编号11885882">
                <a:extLst>
                  <a:ext uri="{FF2B5EF4-FFF2-40B4-BE49-F238E27FC236}">
                    <a16:creationId xmlns:a16="http://schemas.microsoft.com/office/drawing/2014/main" id="{44293BC7-1358-920B-DB96-90660F200AFA}"/>
                  </a:ext>
                </a:extLst>
              </p:cNvPr>
              <p:cNvPicPr>
                <a:picLocks noChangeAspect="1"/>
              </p:cNvPicPr>
              <p:nvPr/>
            </p:nvPicPr>
            <p:blipFill>
              <a:blip r:embed="rId3"/>
              <a:stretch>
                <a:fillRect/>
              </a:stretch>
            </p:blipFill>
            <p:spPr>
              <a:xfrm>
                <a:off x="14037" y="-800"/>
                <a:ext cx="6097" cy="6097"/>
              </a:xfrm>
              <a:prstGeom prst="rect">
                <a:avLst/>
              </a:prstGeom>
            </p:spPr>
          </p:pic>
        </p:grpSp>
        <p:grpSp>
          <p:nvGrpSpPr>
            <p:cNvPr id="7" name="组合 27">
              <a:extLst>
                <a:ext uri="{FF2B5EF4-FFF2-40B4-BE49-F238E27FC236}">
                  <a16:creationId xmlns:a16="http://schemas.microsoft.com/office/drawing/2014/main" id="{003505C1-BFC8-09BB-A8E7-B2A99A8D506F}"/>
                </a:ext>
              </a:extLst>
            </p:cNvPr>
            <p:cNvGrpSpPr/>
            <p:nvPr/>
          </p:nvGrpSpPr>
          <p:grpSpPr>
            <a:xfrm>
              <a:off x="683" y="582"/>
              <a:ext cx="18148" cy="10296"/>
              <a:chOff x="683" y="582"/>
              <a:chExt cx="18148" cy="10296"/>
            </a:xfrm>
          </p:grpSpPr>
          <p:sp>
            <p:nvSpPr>
              <p:cNvPr id="8" name="矩形: 圆角 4">
                <a:extLst>
                  <a:ext uri="{FF2B5EF4-FFF2-40B4-BE49-F238E27FC236}">
                    <a16:creationId xmlns:a16="http://schemas.microsoft.com/office/drawing/2014/main" id="{7C40649B-5AF6-CCBC-C9B0-BFC74459F565}"/>
                  </a:ext>
                </a:extLst>
              </p:cNvPr>
              <p:cNvSpPr/>
              <p:nvPr/>
            </p:nvSpPr>
            <p:spPr>
              <a:xfrm>
                <a:off x="683" y="582"/>
                <a:ext cx="18148" cy="10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9" name="矩形: 圆角 4">
                <a:extLst>
                  <a:ext uri="{FF2B5EF4-FFF2-40B4-BE49-F238E27FC236}">
                    <a16:creationId xmlns:a16="http://schemas.microsoft.com/office/drawing/2014/main" id="{85D0C0F1-C475-8F43-7D15-44BEC06B9531}"/>
                  </a:ext>
                </a:extLst>
              </p:cNvPr>
              <p:cNvSpPr>
                <a:spLocks noChangeAspect="1"/>
              </p:cNvSpPr>
              <p:nvPr/>
            </p:nvSpPr>
            <p:spPr>
              <a:xfrm>
                <a:off x="1024" y="946"/>
                <a:ext cx="17518" cy="9658"/>
              </a:xfrm>
              <a:prstGeom prst="rect">
                <a:avLst/>
              </a:prstGeom>
              <a:noFill/>
              <a:ln w="41275">
                <a:solidFill>
                  <a:srgbClr val="C6E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sp>
        <p:nvSpPr>
          <p:cNvPr id="2" name="TextBox 3">
            <a:extLst>
              <a:ext uri="{FF2B5EF4-FFF2-40B4-BE49-F238E27FC236}">
                <a16:creationId xmlns:a16="http://schemas.microsoft.com/office/drawing/2014/main" id="{EC452403-F733-4AA2-06A9-1B45E7398208}"/>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D77818B-BCDA-B9FE-C6A0-9F7CE7570BB1}"/>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4" name="Picture 3">
            <a:extLst>
              <a:ext uri="{FF2B5EF4-FFF2-40B4-BE49-F238E27FC236}">
                <a16:creationId xmlns:a16="http://schemas.microsoft.com/office/drawing/2014/main" id="{394E3D21-20F1-43F4-668D-06F1E4531CB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5" name="Picture 14">
            <a:extLst>
              <a:ext uri="{FF2B5EF4-FFF2-40B4-BE49-F238E27FC236}">
                <a16:creationId xmlns:a16="http://schemas.microsoft.com/office/drawing/2014/main" id="{8894ADDB-DDE3-51EE-11B8-22C37025CADB}"/>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6" name="Picture 15">
            <a:extLst>
              <a:ext uri="{FF2B5EF4-FFF2-40B4-BE49-F238E27FC236}">
                <a16:creationId xmlns:a16="http://schemas.microsoft.com/office/drawing/2014/main" id="{9FCAD5FB-1300-F746-F124-47031E40E39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7" name="Picture 16">
            <a:extLst>
              <a:ext uri="{FF2B5EF4-FFF2-40B4-BE49-F238E27FC236}">
                <a16:creationId xmlns:a16="http://schemas.microsoft.com/office/drawing/2014/main" id="{B83F96CF-5918-C933-DBE2-07147310D8A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8" name="Title 1">
            <a:extLst>
              <a:ext uri="{FF2B5EF4-FFF2-40B4-BE49-F238E27FC236}">
                <a16:creationId xmlns:a16="http://schemas.microsoft.com/office/drawing/2014/main" id="{1C99A567-084A-FA07-B521-2F73387BC2CF}"/>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19" name="Title 1">
            <a:extLst>
              <a:ext uri="{FF2B5EF4-FFF2-40B4-BE49-F238E27FC236}">
                <a16:creationId xmlns:a16="http://schemas.microsoft.com/office/drawing/2014/main" id="{CE4735D2-5DC3-2E28-D553-BDBB0F12122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20" name="Picture 19">
            <a:extLst>
              <a:ext uri="{FF2B5EF4-FFF2-40B4-BE49-F238E27FC236}">
                <a16:creationId xmlns:a16="http://schemas.microsoft.com/office/drawing/2014/main" id="{80769E79-BE0A-237F-6ECB-138FE31A8960}"/>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21" name="Picture 20">
            <a:extLst>
              <a:ext uri="{FF2B5EF4-FFF2-40B4-BE49-F238E27FC236}">
                <a16:creationId xmlns:a16="http://schemas.microsoft.com/office/drawing/2014/main" id="{AF0EE027-836C-C8F1-69D7-6B978B58E847}"/>
              </a:ext>
            </a:extLst>
          </p:cNvPr>
          <p:cNvPicPr>
            <a:picLocks noChangeAspect="1"/>
          </p:cNvPicPr>
          <p:nvPr userDrawn="1"/>
        </p:nvPicPr>
        <p:blipFill>
          <a:blip r:embed="rId6"/>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23400740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9495377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7771140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44103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305507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4C6A3-D750-D8DC-399B-804EA9DB6C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6ED298-B89E-E332-281F-B20B4B659B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1F7CD3-D83C-6DC3-CD6C-525EA415D8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66D981-AF90-936F-6190-1BDBF953E988}"/>
              </a:ext>
            </a:extLst>
          </p:cNvPr>
          <p:cNvSpPr>
            <a:spLocks noGrp="1"/>
          </p:cNvSpPr>
          <p:nvPr>
            <p:ph type="dt" sz="half" idx="10"/>
          </p:nvPr>
        </p:nvSpPr>
        <p:spPr/>
        <p:txBody>
          <a:bodyPr/>
          <a:lstStyle/>
          <a:p>
            <a:fld id="{FB8F8209-B221-43BA-B00F-8D9815D99DF6}" type="datetimeFigureOut">
              <a:rPr lang="en-US" smtClean="0"/>
              <a:t>4/19/2025</a:t>
            </a:fld>
            <a:endParaRPr lang="en-US"/>
          </a:p>
        </p:txBody>
      </p:sp>
      <p:sp>
        <p:nvSpPr>
          <p:cNvPr id="6" name="Footer Placeholder 5">
            <a:extLst>
              <a:ext uri="{FF2B5EF4-FFF2-40B4-BE49-F238E27FC236}">
                <a16:creationId xmlns:a16="http://schemas.microsoft.com/office/drawing/2014/main" id="{7E4DC5E0-B5D3-AF0A-C090-5B2C735582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13AB4-7D1B-2F05-814E-5D428DA727D9}"/>
              </a:ext>
            </a:extLst>
          </p:cNvPr>
          <p:cNvSpPr>
            <a:spLocks noGrp="1"/>
          </p:cNvSpPr>
          <p:nvPr>
            <p:ph type="sldNum" sz="quarter" idx="12"/>
          </p:nvPr>
        </p:nvSpPr>
        <p:spPr/>
        <p:txBody>
          <a:bodyPr/>
          <a:lstStyle/>
          <a:p>
            <a:fld id="{944EAD60-4D71-42AD-884D-E2EB6D484054}" type="slidenum">
              <a:rPr lang="en-US" smtClean="0"/>
              <a:t>‹#›</a:t>
            </a:fld>
            <a:endParaRPr lang="en-US"/>
          </a:p>
        </p:txBody>
      </p:sp>
    </p:spTree>
    <p:extLst>
      <p:ext uri="{BB962C8B-B14F-4D97-AF65-F5344CB8AC3E}">
        <p14:creationId xmlns:p14="http://schemas.microsoft.com/office/powerpoint/2010/main" val="146701958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D8CD8-2067-8C21-0746-7AE6E66C23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BAFD3D-61C0-5795-FDD4-3CF8E828F8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AF5BDC-7648-715E-CF6C-C761FA23DA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B4736C-A0D0-D128-C3DA-2A37D22877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E2663B-B780-A4EF-C08A-0BB381B85F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01058D-AE9C-6F48-E698-C775AF89F50D}"/>
              </a:ext>
            </a:extLst>
          </p:cNvPr>
          <p:cNvSpPr>
            <a:spLocks noGrp="1"/>
          </p:cNvSpPr>
          <p:nvPr>
            <p:ph type="dt" sz="half" idx="10"/>
          </p:nvPr>
        </p:nvSpPr>
        <p:spPr/>
        <p:txBody>
          <a:bodyPr/>
          <a:lstStyle/>
          <a:p>
            <a:fld id="{FB8F8209-B221-43BA-B00F-8D9815D99DF6}" type="datetimeFigureOut">
              <a:rPr lang="en-US" smtClean="0"/>
              <a:t>4/19/2025</a:t>
            </a:fld>
            <a:endParaRPr lang="en-US"/>
          </a:p>
        </p:txBody>
      </p:sp>
      <p:sp>
        <p:nvSpPr>
          <p:cNvPr id="8" name="Footer Placeholder 7">
            <a:extLst>
              <a:ext uri="{FF2B5EF4-FFF2-40B4-BE49-F238E27FC236}">
                <a16:creationId xmlns:a16="http://schemas.microsoft.com/office/drawing/2014/main" id="{51C00891-417B-5291-EEAF-3CABC2CFAE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5CF09D-C5B1-CA8A-1D75-AAA5BDC70FBB}"/>
              </a:ext>
            </a:extLst>
          </p:cNvPr>
          <p:cNvSpPr>
            <a:spLocks noGrp="1"/>
          </p:cNvSpPr>
          <p:nvPr>
            <p:ph type="sldNum" sz="quarter" idx="12"/>
          </p:nvPr>
        </p:nvSpPr>
        <p:spPr/>
        <p:txBody>
          <a:bodyPr/>
          <a:lstStyle/>
          <a:p>
            <a:fld id="{944EAD60-4D71-42AD-884D-E2EB6D484054}" type="slidenum">
              <a:rPr lang="en-US" smtClean="0"/>
              <a:t>‹#›</a:t>
            </a:fld>
            <a:endParaRPr lang="en-US"/>
          </a:p>
        </p:txBody>
      </p:sp>
    </p:spTree>
    <p:extLst>
      <p:ext uri="{BB962C8B-B14F-4D97-AF65-F5344CB8AC3E}">
        <p14:creationId xmlns:p14="http://schemas.microsoft.com/office/powerpoint/2010/main" val="36341350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FD62-7BFD-FD47-1EB3-8D5A40C06E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A8FA05-2B17-A153-4891-D6253EE31564}"/>
              </a:ext>
            </a:extLst>
          </p:cNvPr>
          <p:cNvSpPr>
            <a:spLocks noGrp="1"/>
          </p:cNvSpPr>
          <p:nvPr>
            <p:ph type="dt" sz="half" idx="10"/>
          </p:nvPr>
        </p:nvSpPr>
        <p:spPr/>
        <p:txBody>
          <a:bodyPr/>
          <a:lstStyle/>
          <a:p>
            <a:fld id="{FB8F8209-B221-43BA-B00F-8D9815D99DF6}" type="datetimeFigureOut">
              <a:rPr lang="en-US" smtClean="0"/>
              <a:t>4/19/2025</a:t>
            </a:fld>
            <a:endParaRPr lang="en-US"/>
          </a:p>
        </p:txBody>
      </p:sp>
      <p:sp>
        <p:nvSpPr>
          <p:cNvPr id="4" name="Footer Placeholder 3">
            <a:extLst>
              <a:ext uri="{FF2B5EF4-FFF2-40B4-BE49-F238E27FC236}">
                <a16:creationId xmlns:a16="http://schemas.microsoft.com/office/drawing/2014/main" id="{3B960204-1222-48A4-8DA9-5D19555645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47C8D3-9325-0AFA-BBE4-5EF59AFF2F62}"/>
              </a:ext>
            </a:extLst>
          </p:cNvPr>
          <p:cNvSpPr>
            <a:spLocks noGrp="1"/>
          </p:cNvSpPr>
          <p:nvPr>
            <p:ph type="sldNum" sz="quarter" idx="12"/>
          </p:nvPr>
        </p:nvSpPr>
        <p:spPr/>
        <p:txBody>
          <a:bodyPr/>
          <a:lstStyle/>
          <a:p>
            <a:fld id="{944EAD60-4D71-42AD-884D-E2EB6D484054}" type="slidenum">
              <a:rPr lang="en-US" smtClean="0"/>
              <a:t>‹#›</a:t>
            </a:fld>
            <a:endParaRPr lang="en-US"/>
          </a:p>
        </p:txBody>
      </p:sp>
    </p:spTree>
    <p:extLst>
      <p:ext uri="{BB962C8B-B14F-4D97-AF65-F5344CB8AC3E}">
        <p14:creationId xmlns:p14="http://schemas.microsoft.com/office/powerpoint/2010/main" val="41389042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49D2FA-0D5B-AB38-E2FF-72D7AC28B066}"/>
              </a:ext>
            </a:extLst>
          </p:cNvPr>
          <p:cNvSpPr>
            <a:spLocks noGrp="1"/>
          </p:cNvSpPr>
          <p:nvPr>
            <p:ph type="dt" sz="half" idx="10"/>
          </p:nvPr>
        </p:nvSpPr>
        <p:spPr/>
        <p:txBody>
          <a:bodyPr/>
          <a:lstStyle/>
          <a:p>
            <a:fld id="{FB8F8209-B221-43BA-B00F-8D9815D99DF6}" type="datetimeFigureOut">
              <a:rPr lang="en-US" smtClean="0"/>
              <a:t>4/19/2025</a:t>
            </a:fld>
            <a:endParaRPr lang="en-US"/>
          </a:p>
        </p:txBody>
      </p:sp>
      <p:sp>
        <p:nvSpPr>
          <p:cNvPr id="3" name="Footer Placeholder 2">
            <a:extLst>
              <a:ext uri="{FF2B5EF4-FFF2-40B4-BE49-F238E27FC236}">
                <a16:creationId xmlns:a16="http://schemas.microsoft.com/office/drawing/2014/main" id="{DED70246-8B5C-BCA8-CAD8-90DFB3FCE4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760287-6325-821A-6F8D-5F64BD720618}"/>
              </a:ext>
            </a:extLst>
          </p:cNvPr>
          <p:cNvSpPr>
            <a:spLocks noGrp="1"/>
          </p:cNvSpPr>
          <p:nvPr>
            <p:ph type="sldNum" sz="quarter" idx="12"/>
          </p:nvPr>
        </p:nvSpPr>
        <p:spPr/>
        <p:txBody>
          <a:bodyPr/>
          <a:lstStyle/>
          <a:p>
            <a:fld id="{944EAD60-4D71-42AD-884D-E2EB6D484054}" type="slidenum">
              <a:rPr lang="en-US" smtClean="0"/>
              <a:t>‹#›</a:t>
            </a:fld>
            <a:endParaRPr lang="en-US"/>
          </a:p>
        </p:txBody>
      </p:sp>
    </p:spTree>
    <p:extLst>
      <p:ext uri="{BB962C8B-B14F-4D97-AF65-F5344CB8AC3E}">
        <p14:creationId xmlns:p14="http://schemas.microsoft.com/office/powerpoint/2010/main" val="377799116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45D95-AAFD-36B4-2C39-C26F24FC02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CDC51-8E2E-4B02-A198-8AEE708654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C42686-CE7D-9062-BBBF-FDBA83EA4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4D9E01-4C46-E9BE-887C-36DFA492C5A2}"/>
              </a:ext>
            </a:extLst>
          </p:cNvPr>
          <p:cNvSpPr>
            <a:spLocks noGrp="1"/>
          </p:cNvSpPr>
          <p:nvPr>
            <p:ph type="dt" sz="half" idx="10"/>
          </p:nvPr>
        </p:nvSpPr>
        <p:spPr/>
        <p:txBody>
          <a:bodyPr/>
          <a:lstStyle/>
          <a:p>
            <a:fld id="{FB8F8209-B221-43BA-B00F-8D9815D99DF6}" type="datetimeFigureOut">
              <a:rPr lang="en-US" smtClean="0"/>
              <a:t>4/19/2025</a:t>
            </a:fld>
            <a:endParaRPr lang="en-US"/>
          </a:p>
        </p:txBody>
      </p:sp>
      <p:sp>
        <p:nvSpPr>
          <p:cNvPr id="6" name="Footer Placeholder 5">
            <a:extLst>
              <a:ext uri="{FF2B5EF4-FFF2-40B4-BE49-F238E27FC236}">
                <a16:creationId xmlns:a16="http://schemas.microsoft.com/office/drawing/2014/main" id="{35A56C6D-9A54-3D0E-3D54-3BC5ED36B5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A63250-8D74-A030-2FAE-7DCF80F256AD}"/>
              </a:ext>
            </a:extLst>
          </p:cNvPr>
          <p:cNvSpPr>
            <a:spLocks noGrp="1"/>
          </p:cNvSpPr>
          <p:nvPr>
            <p:ph type="sldNum" sz="quarter" idx="12"/>
          </p:nvPr>
        </p:nvSpPr>
        <p:spPr/>
        <p:txBody>
          <a:bodyPr/>
          <a:lstStyle/>
          <a:p>
            <a:fld id="{944EAD60-4D71-42AD-884D-E2EB6D484054}" type="slidenum">
              <a:rPr lang="en-US" smtClean="0"/>
              <a:t>‹#›</a:t>
            </a:fld>
            <a:endParaRPr lang="en-US"/>
          </a:p>
        </p:txBody>
      </p:sp>
    </p:spTree>
    <p:extLst>
      <p:ext uri="{BB962C8B-B14F-4D97-AF65-F5344CB8AC3E}">
        <p14:creationId xmlns:p14="http://schemas.microsoft.com/office/powerpoint/2010/main" val="38972913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4A90C-84F9-35D5-DE6D-A7CB542113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4A0D6A-0E38-CE5F-013B-F4960E4792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3F5F56-D011-7876-2247-18CF3D68E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19C493-1739-3022-4651-938A617712D7}"/>
              </a:ext>
            </a:extLst>
          </p:cNvPr>
          <p:cNvSpPr>
            <a:spLocks noGrp="1"/>
          </p:cNvSpPr>
          <p:nvPr>
            <p:ph type="dt" sz="half" idx="10"/>
          </p:nvPr>
        </p:nvSpPr>
        <p:spPr/>
        <p:txBody>
          <a:bodyPr/>
          <a:lstStyle/>
          <a:p>
            <a:fld id="{FB8F8209-B221-43BA-B00F-8D9815D99DF6}" type="datetimeFigureOut">
              <a:rPr lang="en-US" smtClean="0"/>
              <a:t>4/19/2025</a:t>
            </a:fld>
            <a:endParaRPr lang="en-US"/>
          </a:p>
        </p:txBody>
      </p:sp>
      <p:sp>
        <p:nvSpPr>
          <p:cNvPr id="6" name="Footer Placeholder 5">
            <a:extLst>
              <a:ext uri="{FF2B5EF4-FFF2-40B4-BE49-F238E27FC236}">
                <a16:creationId xmlns:a16="http://schemas.microsoft.com/office/drawing/2014/main" id="{D76F2619-1BA1-3C27-38EE-2E552BCA46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0317D-8221-7A57-28E6-5EE6D4DDD3C6}"/>
              </a:ext>
            </a:extLst>
          </p:cNvPr>
          <p:cNvSpPr>
            <a:spLocks noGrp="1"/>
          </p:cNvSpPr>
          <p:nvPr>
            <p:ph type="sldNum" sz="quarter" idx="12"/>
          </p:nvPr>
        </p:nvSpPr>
        <p:spPr/>
        <p:txBody>
          <a:bodyPr/>
          <a:lstStyle/>
          <a:p>
            <a:fld id="{944EAD60-4D71-42AD-884D-E2EB6D484054}" type="slidenum">
              <a:rPr lang="en-US" smtClean="0"/>
              <a:t>‹#›</a:t>
            </a:fld>
            <a:endParaRPr lang="en-US"/>
          </a:p>
        </p:txBody>
      </p:sp>
    </p:spTree>
    <p:extLst>
      <p:ext uri="{BB962C8B-B14F-4D97-AF65-F5344CB8AC3E}">
        <p14:creationId xmlns:p14="http://schemas.microsoft.com/office/powerpoint/2010/main" val="426905995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2.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A2D2B1-C3CF-4665-A104-507853D7B8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24B7F1-315B-159A-02CC-428D0F4915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77CD5-DD20-CAFE-C99D-1B56C7879E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8F8209-B221-43BA-B00F-8D9815D99DF6}" type="datetimeFigureOut">
              <a:rPr lang="en-US" smtClean="0"/>
              <a:t>4/19/2025</a:t>
            </a:fld>
            <a:endParaRPr lang="en-US"/>
          </a:p>
        </p:txBody>
      </p:sp>
      <p:sp>
        <p:nvSpPr>
          <p:cNvPr id="5" name="Footer Placeholder 4">
            <a:extLst>
              <a:ext uri="{FF2B5EF4-FFF2-40B4-BE49-F238E27FC236}">
                <a16:creationId xmlns:a16="http://schemas.microsoft.com/office/drawing/2014/main" id="{70F06172-88EA-9789-D34B-2E7E03F743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A756B7-61F9-7B72-C68B-48D058D84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EAD60-4D71-42AD-884D-E2EB6D484054}" type="slidenum">
              <a:rPr lang="en-US" smtClean="0"/>
              <a:t>‹#›</a:t>
            </a:fld>
            <a:endParaRPr lang="en-US"/>
          </a:p>
        </p:txBody>
      </p:sp>
    </p:spTree>
    <p:extLst>
      <p:ext uri="{BB962C8B-B14F-4D97-AF65-F5344CB8AC3E}">
        <p14:creationId xmlns:p14="http://schemas.microsoft.com/office/powerpoint/2010/main" val="1617585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9"/>
          <a:stretch>
            <a:fillRect l="-8000" r="-8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fld id="{530820CF-B880-4189-942D-D702A7CBA730}" type="datetimeFigureOut">
              <a:rPr lang="zh-CN" altLang="en-US" smtClean="0"/>
              <a:t>2025/4/19</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fld id="{0C913308-F349-4B6D-A68A-DD1791B4A57B}" type="slidenum">
              <a:rPr lang="zh-CN" altLang="en-US" smtClean="0"/>
              <a:t>‹#›</a:t>
            </a:fld>
            <a:endParaRPr lang="zh-CN" altLang="en-US"/>
          </a:p>
        </p:txBody>
      </p:sp>
      <p:sp>
        <p:nvSpPr>
          <p:cNvPr id="7" name="TextBox 3">
            <a:extLst>
              <a:ext uri="{FF2B5EF4-FFF2-40B4-BE49-F238E27FC236}">
                <a16:creationId xmlns:a16="http://schemas.microsoft.com/office/drawing/2014/main" id="{FC882F87-2371-18C1-E0FD-80DA0A9022E3}"/>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20">
                  <a:extLst>
                    <a:ext uri="{A12FA001-AC4F-418D-AE19-62706E023703}">
                      <ahyp:hlinkClr xmlns:ahyp="http://schemas.microsoft.com/office/drawing/2018/hyperlinkcolor"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E4B304E-94E8-C020-E504-48DE1184DD8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9" name="Picture 8">
            <a:extLst>
              <a:ext uri="{FF2B5EF4-FFF2-40B4-BE49-F238E27FC236}">
                <a16:creationId xmlns:a16="http://schemas.microsoft.com/office/drawing/2014/main" id="{451DEEE7-23F1-2B79-691A-6646F9864EB7}"/>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945B88B9-D2BA-B75F-A6EA-6AB27DA7ABA6}"/>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74BF3172-2599-8B6F-2B52-58202AB6719E}"/>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EBB78CD3-5D10-9784-CB3D-8C4956E47AD5}"/>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825AF398-1F1D-67A7-8FCA-8A944B70AD1E}"/>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14" name="Title 1">
            <a:extLst>
              <a:ext uri="{FF2B5EF4-FFF2-40B4-BE49-F238E27FC236}">
                <a16:creationId xmlns:a16="http://schemas.microsoft.com/office/drawing/2014/main" id="{06E9E2C7-58A3-0DDD-ABBF-77A644C11A78}"/>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15" name="Picture 14">
            <a:extLst>
              <a:ext uri="{FF2B5EF4-FFF2-40B4-BE49-F238E27FC236}">
                <a16:creationId xmlns:a16="http://schemas.microsoft.com/office/drawing/2014/main" id="{1DA5BFF5-DDDD-3923-44D8-F8679457BF2F}"/>
              </a:ext>
            </a:extLst>
          </p:cNvPr>
          <p:cNvPicPr>
            <a:picLocks noChangeAspect="1"/>
          </p:cNvPicPr>
          <p:nvPr userDrawn="1"/>
        </p:nvPicPr>
        <p:blipFill>
          <a:blip r:embed="rId22"/>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F4369AE7-6C99-6884-87A1-C5A966E0B55D}"/>
              </a:ext>
            </a:extLst>
          </p:cNvPr>
          <p:cNvPicPr>
            <a:picLocks noChangeAspect="1"/>
          </p:cNvPicPr>
          <p:nvPr userDrawn="1"/>
        </p:nvPicPr>
        <p:blipFill>
          <a:blip r:embed="rId22"/>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547069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l="-8000" r="-8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247942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5.xml"/><Relationship Id="rId1" Type="http://schemas.openxmlformats.org/officeDocument/2006/relationships/tags" Target="../tags/tag1.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5.xml"/><Relationship Id="rId1" Type="http://schemas.openxmlformats.org/officeDocument/2006/relationships/tags" Target="../tags/tag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920115" y="-508000"/>
            <a:ext cx="13705205" cy="8098790"/>
            <a:chOff x="-1449" y="-800"/>
            <a:chExt cx="21583" cy="12754"/>
          </a:xfrm>
        </p:grpSpPr>
        <p:pic>
          <p:nvPicPr>
            <p:cNvPr id="26" name="图片 25" descr="千库网_卡通白云白云_元素编号12400997"/>
            <p:cNvPicPr>
              <a:picLocks noChangeAspect="1"/>
            </p:cNvPicPr>
            <p:nvPr/>
          </p:nvPicPr>
          <p:blipFill>
            <a:blip r:embed="rId2"/>
            <a:stretch>
              <a:fillRect/>
            </a:stretch>
          </p:blipFill>
          <p:spPr>
            <a:xfrm>
              <a:off x="16458" y="6198"/>
              <a:ext cx="2742" cy="2742"/>
            </a:xfrm>
            <a:prstGeom prst="rect">
              <a:avLst/>
            </a:prstGeom>
          </p:spPr>
        </p:pic>
        <p:pic>
          <p:nvPicPr>
            <p:cNvPr id="25" name="图片 24" descr="千库网_白云卡通png素材_元素编号11885882"/>
            <p:cNvPicPr>
              <a:picLocks noChangeAspect="1"/>
            </p:cNvPicPr>
            <p:nvPr/>
          </p:nvPicPr>
          <p:blipFill>
            <a:blip r:embed="rId3"/>
            <a:stretch>
              <a:fillRect/>
            </a:stretch>
          </p:blipFill>
          <p:spPr>
            <a:xfrm flipH="1">
              <a:off x="-1449" y="5297"/>
              <a:ext cx="6657" cy="6657"/>
            </a:xfrm>
            <a:prstGeom prst="rect">
              <a:avLst/>
            </a:prstGeom>
          </p:spPr>
        </p:pic>
        <p:pic>
          <p:nvPicPr>
            <p:cNvPr id="24" name="图片 23" descr="千库网_卡通白云白云_元素编号12400997"/>
            <p:cNvPicPr>
              <a:picLocks noChangeAspect="1"/>
            </p:cNvPicPr>
            <p:nvPr/>
          </p:nvPicPr>
          <p:blipFill>
            <a:blip r:embed="rId2"/>
            <a:stretch>
              <a:fillRect/>
            </a:stretch>
          </p:blipFill>
          <p:spPr>
            <a:xfrm>
              <a:off x="0" y="4029"/>
              <a:ext cx="2742" cy="2742"/>
            </a:xfrm>
            <a:prstGeom prst="rect">
              <a:avLst/>
            </a:prstGeom>
          </p:spPr>
        </p:pic>
        <p:pic>
          <p:nvPicPr>
            <p:cNvPr id="2" name="图片 1" descr="千库网_白云卡通png素材_元素编号11885882"/>
            <p:cNvPicPr>
              <a:picLocks noChangeAspect="1"/>
            </p:cNvPicPr>
            <p:nvPr/>
          </p:nvPicPr>
          <p:blipFill>
            <a:blip r:embed="rId3"/>
            <a:stretch>
              <a:fillRect/>
            </a:stretch>
          </p:blipFill>
          <p:spPr>
            <a:xfrm>
              <a:off x="-411" y="437"/>
              <a:ext cx="6097" cy="6097"/>
            </a:xfrm>
            <a:prstGeom prst="rect">
              <a:avLst/>
            </a:prstGeom>
          </p:spPr>
        </p:pic>
        <p:pic>
          <p:nvPicPr>
            <p:cNvPr id="3" name="图片 2" descr="千库网_白云卡通png素材_元素编号11885882"/>
            <p:cNvPicPr>
              <a:picLocks noChangeAspect="1"/>
            </p:cNvPicPr>
            <p:nvPr/>
          </p:nvPicPr>
          <p:blipFill>
            <a:blip r:embed="rId3"/>
            <a:stretch>
              <a:fillRect/>
            </a:stretch>
          </p:blipFill>
          <p:spPr>
            <a:xfrm>
              <a:off x="14037" y="-800"/>
              <a:ext cx="6097" cy="6097"/>
            </a:xfrm>
            <a:prstGeom prst="rect">
              <a:avLst/>
            </a:prstGeom>
          </p:spPr>
        </p:pic>
      </p:grpSp>
      <p:grpSp>
        <p:nvGrpSpPr>
          <p:cNvPr id="6" name="组合 5"/>
          <p:cNvGrpSpPr/>
          <p:nvPr/>
        </p:nvGrpSpPr>
        <p:grpSpPr>
          <a:xfrm rot="5400000">
            <a:off x="3150386" y="-1745243"/>
            <a:ext cx="6144260" cy="10564495"/>
            <a:chOff x="4982" y="-1603"/>
            <a:chExt cx="10523" cy="15161"/>
          </a:xfrm>
        </p:grpSpPr>
        <p:pic>
          <p:nvPicPr>
            <p:cNvPr id="5" name="图片 4" descr="12_0011_形状-1"/>
            <p:cNvPicPr>
              <a:picLocks noChangeAspect="1"/>
            </p:cNvPicPr>
            <p:nvPr/>
          </p:nvPicPr>
          <p:blipFill>
            <a:blip r:embed="rId4"/>
            <a:stretch>
              <a:fillRect/>
            </a:stretch>
          </p:blipFill>
          <p:spPr>
            <a:xfrm>
              <a:off x="4982" y="-1603"/>
              <a:ext cx="10523" cy="15161"/>
            </a:xfrm>
            <a:prstGeom prst="rect">
              <a:avLst/>
            </a:prstGeom>
          </p:spPr>
        </p:pic>
        <p:pic>
          <p:nvPicPr>
            <p:cNvPr id="4" name="图片 3" descr="12_0010_形状-1-拷贝"/>
            <p:cNvPicPr>
              <a:picLocks noChangeAspect="1"/>
            </p:cNvPicPr>
            <p:nvPr/>
          </p:nvPicPr>
          <p:blipFill>
            <a:blip r:embed="rId5"/>
            <a:stretch>
              <a:fillRect/>
            </a:stretch>
          </p:blipFill>
          <p:spPr>
            <a:xfrm>
              <a:off x="5346" y="-1170"/>
              <a:ext cx="9795" cy="14296"/>
            </a:xfrm>
            <a:prstGeom prst="rect">
              <a:avLst/>
            </a:prstGeom>
          </p:spPr>
        </p:pic>
      </p:grpSp>
      <p:pic>
        <p:nvPicPr>
          <p:cNvPr id="9" name="图片 8" descr="12_0008_图层-49"/>
          <p:cNvPicPr>
            <a:picLocks noChangeAspect="1"/>
          </p:cNvPicPr>
          <p:nvPr/>
        </p:nvPicPr>
        <p:blipFill>
          <a:blip r:embed="rId6"/>
          <a:srcRect r="64020" b="50210"/>
          <a:stretch>
            <a:fillRect/>
          </a:stretch>
        </p:blipFill>
        <p:spPr>
          <a:xfrm>
            <a:off x="147955" y="0"/>
            <a:ext cx="3370580" cy="6760845"/>
          </a:xfrm>
          <a:prstGeom prst="rect">
            <a:avLst/>
          </a:prstGeom>
        </p:spPr>
      </p:pic>
      <p:pic>
        <p:nvPicPr>
          <p:cNvPr id="12" name="图片 11" descr="13"/>
          <p:cNvPicPr>
            <a:picLocks noChangeAspect="1"/>
          </p:cNvPicPr>
          <p:nvPr/>
        </p:nvPicPr>
        <p:blipFill>
          <a:blip r:embed="rId7"/>
          <a:srcRect/>
          <a:stretch>
            <a:fillRect/>
          </a:stretch>
        </p:blipFill>
        <p:spPr>
          <a:xfrm rot="5400000">
            <a:off x="5051425" y="-3941445"/>
            <a:ext cx="2557780" cy="10442575"/>
          </a:xfrm>
          <a:prstGeom prst="rect">
            <a:avLst/>
          </a:prstGeom>
        </p:spPr>
      </p:pic>
      <p:pic>
        <p:nvPicPr>
          <p:cNvPr id="13" name="图片 12"/>
          <p:cNvPicPr>
            <a:picLocks noChangeAspect="1"/>
          </p:cNvPicPr>
          <p:nvPr/>
        </p:nvPicPr>
        <p:blipFill>
          <a:blip r:embed="rId8"/>
          <a:srcRect l="69292" t="-590" r="-2016" b="86307"/>
          <a:stretch>
            <a:fillRect/>
          </a:stretch>
        </p:blipFill>
        <p:spPr>
          <a:xfrm rot="16200000">
            <a:off x="6753225" y="5685155"/>
            <a:ext cx="1226820" cy="1306195"/>
          </a:xfrm>
          <a:prstGeom prst="rect">
            <a:avLst/>
          </a:prstGeom>
        </p:spPr>
      </p:pic>
      <p:pic>
        <p:nvPicPr>
          <p:cNvPr id="14" name="图片 13" descr="13"/>
          <p:cNvPicPr>
            <a:picLocks noChangeAspect="1"/>
          </p:cNvPicPr>
          <p:nvPr/>
        </p:nvPicPr>
        <p:blipFill>
          <a:blip r:embed="rId9"/>
          <a:srcRect t="17803" r="63985"/>
          <a:stretch>
            <a:fillRect/>
          </a:stretch>
        </p:blipFill>
        <p:spPr>
          <a:xfrm rot="5400000" flipH="1" flipV="1">
            <a:off x="3768091" y="100965"/>
            <a:ext cx="3051810" cy="10442575"/>
          </a:xfrm>
          <a:prstGeom prst="rect">
            <a:avLst/>
          </a:prstGeom>
        </p:spPr>
      </p:pic>
      <p:pic>
        <p:nvPicPr>
          <p:cNvPr id="8" name="图片 7" descr="11"/>
          <p:cNvPicPr>
            <a:picLocks noChangeAspect="1"/>
          </p:cNvPicPr>
          <p:nvPr/>
        </p:nvPicPr>
        <p:blipFill>
          <a:blip r:embed="rId10"/>
          <a:stretch>
            <a:fillRect/>
          </a:stretch>
        </p:blipFill>
        <p:spPr>
          <a:xfrm>
            <a:off x="8767445" y="1928495"/>
            <a:ext cx="3424555" cy="4929505"/>
          </a:xfrm>
          <a:prstGeom prst="rect">
            <a:avLst/>
          </a:prstGeom>
        </p:spPr>
      </p:pic>
      <p:sp>
        <p:nvSpPr>
          <p:cNvPr id="7" name="圆角矩形 1">
            <a:extLst>
              <a:ext uri="{FF2B5EF4-FFF2-40B4-BE49-F238E27FC236}">
                <a16:creationId xmlns:a16="http://schemas.microsoft.com/office/drawing/2014/main" id="{8BE1C3BB-CC29-905D-B195-5E0AC3BB44DF}"/>
              </a:ext>
            </a:extLst>
          </p:cNvPr>
          <p:cNvSpPr/>
          <p:nvPr/>
        </p:nvSpPr>
        <p:spPr>
          <a:xfrm>
            <a:off x="4138704" y="1221631"/>
            <a:ext cx="3227931" cy="541655"/>
          </a:xfrm>
          <a:prstGeom prst="roundRect">
            <a:avLst>
              <a:gd name="adj" fmla="val 50000"/>
            </a:avLst>
          </a:prstGeom>
          <a:solidFill>
            <a:srgbClr val="C6EBE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300" normalizeH="0" baseline="0" noProof="0" dirty="0">
                <a:ln>
                  <a:noFill/>
                </a:ln>
                <a:solidFill>
                  <a:schemeClr val="tx1">
                    <a:lumMod val="95000"/>
                    <a:lumOff val="5000"/>
                  </a:schemeClr>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0" lang="en-US" altLang="zh-CN" sz="3600" b="0" i="0" u="none" strike="noStrike" kern="0" cap="none" spc="300" normalizeH="0" noProof="0" dirty="0">
                <a:ln>
                  <a:noFill/>
                </a:ln>
                <a:solidFill>
                  <a:schemeClr val="tx1">
                    <a:lumMod val="95000"/>
                    <a:lumOff val="5000"/>
                  </a:schemeClr>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VIỆT</a:t>
            </a:r>
            <a:endParaRPr kumimoji="0" lang="zh-CN" altLang="en-US" sz="3600" b="0" i="0" u="none" strike="noStrike" kern="0" cap="none" spc="300" normalizeH="0" baseline="0" noProof="0" dirty="0">
              <a:ln>
                <a:noFill/>
              </a:ln>
              <a:solidFill>
                <a:schemeClr val="tx1">
                  <a:lumMod val="95000"/>
                  <a:lumOff val="5000"/>
                </a:schemeClr>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0" name="Picture 9">
            <a:extLst>
              <a:ext uri="{FF2B5EF4-FFF2-40B4-BE49-F238E27FC236}">
                <a16:creationId xmlns:a16="http://schemas.microsoft.com/office/drawing/2014/main" id="{544BE8B7-60FB-A884-B195-7761EBEC4966}"/>
              </a:ext>
            </a:extLst>
          </p:cNvPr>
          <p:cNvPicPr>
            <a:picLocks noChangeAspect="1"/>
          </p:cNvPicPr>
          <p:nvPr/>
        </p:nvPicPr>
        <p:blipFill>
          <a:blip r:embed="rId11"/>
          <a:stretch>
            <a:fillRect/>
          </a:stretch>
        </p:blipFill>
        <p:spPr>
          <a:xfrm>
            <a:off x="2918907" y="1913293"/>
            <a:ext cx="5474682" cy="39566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7"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920115" y="-508000"/>
            <a:ext cx="13705205" cy="8098790"/>
            <a:chOff x="-1449" y="-800"/>
            <a:chExt cx="21583" cy="12754"/>
          </a:xfrm>
        </p:grpSpPr>
        <p:pic>
          <p:nvPicPr>
            <p:cNvPr id="26" name="图片 25" descr="千库网_卡通白云白云_元素编号12400997"/>
            <p:cNvPicPr>
              <a:picLocks noChangeAspect="1"/>
            </p:cNvPicPr>
            <p:nvPr/>
          </p:nvPicPr>
          <p:blipFill>
            <a:blip r:embed="rId2"/>
            <a:stretch>
              <a:fillRect/>
            </a:stretch>
          </p:blipFill>
          <p:spPr>
            <a:xfrm>
              <a:off x="16458" y="6198"/>
              <a:ext cx="2742" cy="2742"/>
            </a:xfrm>
            <a:prstGeom prst="rect">
              <a:avLst/>
            </a:prstGeom>
          </p:spPr>
        </p:pic>
        <p:pic>
          <p:nvPicPr>
            <p:cNvPr id="25" name="图片 24" descr="千库网_白云卡通png素材_元素编号11885882"/>
            <p:cNvPicPr>
              <a:picLocks noChangeAspect="1"/>
            </p:cNvPicPr>
            <p:nvPr/>
          </p:nvPicPr>
          <p:blipFill>
            <a:blip r:embed="rId3"/>
            <a:stretch>
              <a:fillRect/>
            </a:stretch>
          </p:blipFill>
          <p:spPr>
            <a:xfrm flipH="1">
              <a:off x="-1449" y="5297"/>
              <a:ext cx="6657" cy="6657"/>
            </a:xfrm>
            <a:prstGeom prst="rect">
              <a:avLst/>
            </a:prstGeom>
          </p:spPr>
        </p:pic>
        <p:pic>
          <p:nvPicPr>
            <p:cNvPr id="24" name="图片 23" descr="千库网_卡通白云白云_元素编号12400997"/>
            <p:cNvPicPr>
              <a:picLocks noChangeAspect="1"/>
            </p:cNvPicPr>
            <p:nvPr/>
          </p:nvPicPr>
          <p:blipFill>
            <a:blip r:embed="rId2"/>
            <a:stretch>
              <a:fillRect/>
            </a:stretch>
          </p:blipFill>
          <p:spPr>
            <a:xfrm>
              <a:off x="0" y="4029"/>
              <a:ext cx="2742" cy="2742"/>
            </a:xfrm>
            <a:prstGeom prst="rect">
              <a:avLst/>
            </a:prstGeom>
          </p:spPr>
        </p:pic>
        <p:pic>
          <p:nvPicPr>
            <p:cNvPr id="2" name="图片 1" descr="千库网_白云卡通png素材_元素编号11885882"/>
            <p:cNvPicPr>
              <a:picLocks noChangeAspect="1"/>
            </p:cNvPicPr>
            <p:nvPr/>
          </p:nvPicPr>
          <p:blipFill>
            <a:blip r:embed="rId3"/>
            <a:stretch>
              <a:fillRect/>
            </a:stretch>
          </p:blipFill>
          <p:spPr>
            <a:xfrm>
              <a:off x="-411" y="437"/>
              <a:ext cx="6097" cy="6097"/>
            </a:xfrm>
            <a:prstGeom prst="rect">
              <a:avLst/>
            </a:prstGeom>
          </p:spPr>
        </p:pic>
        <p:pic>
          <p:nvPicPr>
            <p:cNvPr id="3" name="图片 2" descr="千库网_白云卡通png素材_元素编号11885882"/>
            <p:cNvPicPr>
              <a:picLocks noChangeAspect="1"/>
            </p:cNvPicPr>
            <p:nvPr/>
          </p:nvPicPr>
          <p:blipFill>
            <a:blip r:embed="rId3"/>
            <a:stretch>
              <a:fillRect/>
            </a:stretch>
          </p:blipFill>
          <p:spPr>
            <a:xfrm>
              <a:off x="14037" y="-800"/>
              <a:ext cx="6097" cy="6097"/>
            </a:xfrm>
            <a:prstGeom prst="rect">
              <a:avLst/>
            </a:prstGeom>
          </p:spPr>
        </p:pic>
      </p:grpSp>
      <p:grpSp>
        <p:nvGrpSpPr>
          <p:cNvPr id="6" name="组合 5"/>
          <p:cNvGrpSpPr/>
          <p:nvPr/>
        </p:nvGrpSpPr>
        <p:grpSpPr>
          <a:xfrm rot="5400000">
            <a:off x="3016885" y="-1746250"/>
            <a:ext cx="6144260" cy="10564495"/>
            <a:chOff x="4982" y="-1603"/>
            <a:chExt cx="10523" cy="15161"/>
          </a:xfrm>
        </p:grpSpPr>
        <p:pic>
          <p:nvPicPr>
            <p:cNvPr id="5" name="图片 4" descr="12_0011_形状-1"/>
            <p:cNvPicPr>
              <a:picLocks noChangeAspect="1"/>
            </p:cNvPicPr>
            <p:nvPr/>
          </p:nvPicPr>
          <p:blipFill>
            <a:blip r:embed="rId4"/>
            <a:stretch>
              <a:fillRect/>
            </a:stretch>
          </p:blipFill>
          <p:spPr>
            <a:xfrm>
              <a:off x="4982" y="-1603"/>
              <a:ext cx="10523" cy="15161"/>
            </a:xfrm>
            <a:prstGeom prst="rect">
              <a:avLst/>
            </a:prstGeom>
          </p:spPr>
        </p:pic>
        <p:pic>
          <p:nvPicPr>
            <p:cNvPr id="4" name="图片 3" descr="12_0010_形状-1-拷贝"/>
            <p:cNvPicPr>
              <a:picLocks noChangeAspect="1"/>
            </p:cNvPicPr>
            <p:nvPr/>
          </p:nvPicPr>
          <p:blipFill>
            <a:blip r:embed="rId5"/>
            <a:stretch>
              <a:fillRect/>
            </a:stretch>
          </p:blipFill>
          <p:spPr>
            <a:xfrm>
              <a:off x="5346" y="-1170"/>
              <a:ext cx="9795" cy="14296"/>
            </a:xfrm>
            <a:prstGeom prst="rect">
              <a:avLst/>
            </a:prstGeom>
          </p:spPr>
        </p:pic>
      </p:grpSp>
      <p:pic>
        <p:nvPicPr>
          <p:cNvPr id="9" name="图片 8" descr="12_0008_图层-49"/>
          <p:cNvPicPr>
            <a:picLocks noChangeAspect="1"/>
          </p:cNvPicPr>
          <p:nvPr/>
        </p:nvPicPr>
        <p:blipFill>
          <a:blip r:embed="rId6"/>
          <a:srcRect r="64020" b="50210"/>
          <a:stretch>
            <a:fillRect/>
          </a:stretch>
        </p:blipFill>
        <p:spPr>
          <a:xfrm>
            <a:off x="147955" y="0"/>
            <a:ext cx="3370580" cy="6760845"/>
          </a:xfrm>
          <a:prstGeom prst="rect">
            <a:avLst/>
          </a:prstGeom>
        </p:spPr>
      </p:pic>
      <p:pic>
        <p:nvPicPr>
          <p:cNvPr id="12" name="图片 11" descr="13"/>
          <p:cNvPicPr>
            <a:picLocks noChangeAspect="1"/>
          </p:cNvPicPr>
          <p:nvPr/>
        </p:nvPicPr>
        <p:blipFill>
          <a:blip r:embed="rId7"/>
          <a:srcRect/>
          <a:stretch>
            <a:fillRect/>
          </a:stretch>
        </p:blipFill>
        <p:spPr>
          <a:xfrm rot="5400000">
            <a:off x="4871086" y="-3818574"/>
            <a:ext cx="2557780" cy="10442575"/>
          </a:xfrm>
          <a:prstGeom prst="rect">
            <a:avLst/>
          </a:prstGeom>
        </p:spPr>
      </p:pic>
      <p:pic>
        <p:nvPicPr>
          <p:cNvPr id="13" name="图片 12"/>
          <p:cNvPicPr>
            <a:picLocks noChangeAspect="1"/>
          </p:cNvPicPr>
          <p:nvPr/>
        </p:nvPicPr>
        <p:blipFill>
          <a:blip r:embed="rId8"/>
          <a:srcRect l="69292" t="-590" r="-2016" b="86307"/>
          <a:stretch>
            <a:fillRect/>
          </a:stretch>
        </p:blipFill>
        <p:spPr>
          <a:xfrm rot="16200000">
            <a:off x="6753225" y="5685155"/>
            <a:ext cx="1226820" cy="1306195"/>
          </a:xfrm>
          <a:prstGeom prst="rect">
            <a:avLst/>
          </a:prstGeom>
        </p:spPr>
      </p:pic>
      <p:pic>
        <p:nvPicPr>
          <p:cNvPr id="14" name="图片 13" descr="13"/>
          <p:cNvPicPr>
            <a:picLocks noChangeAspect="1"/>
          </p:cNvPicPr>
          <p:nvPr/>
        </p:nvPicPr>
        <p:blipFill>
          <a:blip r:embed="rId9"/>
          <a:srcRect t="17803" r="63985"/>
          <a:stretch>
            <a:fillRect/>
          </a:stretch>
        </p:blipFill>
        <p:spPr>
          <a:xfrm rot="5400000" flipH="1" flipV="1">
            <a:off x="6157909" y="163101"/>
            <a:ext cx="3051810" cy="10442575"/>
          </a:xfrm>
          <a:prstGeom prst="rect">
            <a:avLst/>
          </a:prstGeom>
        </p:spPr>
      </p:pic>
      <p:pic>
        <p:nvPicPr>
          <p:cNvPr id="16" name="图片 15" descr="C:\Users\Am'be'r\Desktop\千库网_卡通白云飞行飞机_元素编号11547758.png千库网_卡通白云飞行飞机_元素编号11547758"/>
          <p:cNvPicPr>
            <a:picLocks noChangeAspect="1"/>
          </p:cNvPicPr>
          <p:nvPr/>
        </p:nvPicPr>
        <p:blipFill>
          <a:blip r:embed="rId10"/>
          <a:srcRect/>
          <a:stretch>
            <a:fillRect/>
          </a:stretch>
        </p:blipFill>
        <p:spPr>
          <a:xfrm>
            <a:off x="8767445" y="-112712"/>
            <a:ext cx="2121535" cy="1849120"/>
          </a:xfrm>
          <a:prstGeom prst="rect">
            <a:avLst/>
          </a:prstGeom>
        </p:spPr>
      </p:pic>
      <p:pic>
        <p:nvPicPr>
          <p:cNvPr id="8" name="图片 7" descr="11"/>
          <p:cNvPicPr>
            <a:picLocks noChangeAspect="1"/>
          </p:cNvPicPr>
          <p:nvPr/>
        </p:nvPicPr>
        <p:blipFill>
          <a:blip r:embed="rId11"/>
          <a:stretch>
            <a:fillRect/>
          </a:stretch>
        </p:blipFill>
        <p:spPr>
          <a:xfrm>
            <a:off x="8767445" y="1928495"/>
            <a:ext cx="3424555" cy="4929505"/>
          </a:xfrm>
          <a:prstGeom prst="rect">
            <a:avLst/>
          </a:prstGeom>
        </p:spPr>
      </p:pic>
      <p:sp>
        <p:nvSpPr>
          <p:cNvPr id="18" name="TextBox 17">
            <a:extLst>
              <a:ext uri="{FF2B5EF4-FFF2-40B4-BE49-F238E27FC236}">
                <a16:creationId xmlns:a16="http://schemas.microsoft.com/office/drawing/2014/main" id="{516CD881-D3DC-41A6-B187-0E8EB4A470BC}"/>
              </a:ext>
            </a:extLst>
          </p:cNvPr>
          <p:cNvSpPr txBox="1"/>
          <p:nvPr/>
        </p:nvSpPr>
        <p:spPr>
          <a:xfrm>
            <a:off x="3201016" y="2790405"/>
            <a:ext cx="5547406" cy="1631216"/>
          </a:xfrm>
          <a:prstGeom prst="rect">
            <a:avLst/>
          </a:prstGeom>
          <a:noFill/>
        </p:spPr>
        <p:txBody>
          <a:bodyPr wrap="square" rtlCol="0">
            <a:spAutoFit/>
          </a:bodyPr>
          <a:lstStyle/>
          <a:p>
            <a:pPr marL="571500" indent="-571500">
              <a:lnSpc>
                <a:spcPct val="150000"/>
              </a:lnSpc>
              <a:buFontTx/>
              <a:buChar char="-"/>
            </a:pPr>
            <a:r>
              <a:rPr lang="en-US" sz="4000" b="1" dirty="0">
                <a:latin typeface="Cambria" panose="02040503050406030204" pitchFamily="18" charset="0"/>
              </a:rPr>
              <a:t>Hoàn </a:t>
            </a:r>
            <a:r>
              <a:rPr lang="en-US" sz="4000" b="1" dirty="0" err="1">
                <a:latin typeface="Cambria" panose="02040503050406030204" pitchFamily="18" charset="0"/>
              </a:rPr>
              <a:t>thành</a:t>
            </a:r>
            <a:r>
              <a:rPr lang="en-US" sz="4000" b="1" dirty="0">
                <a:latin typeface="Cambria" panose="02040503050406030204" pitchFamily="18" charset="0"/>
              </a:rPr>
              <a:t> </a:t>
            </a:r>
            <a:r>
              <a:rPr lang="en-US" sz="4000" b="1" dirty="0" err="1">
                <a:latin typeface="Cambria" panose="02040503050406030204" pitchFamily="18" charset="0"/>
              </a:rPr>
              <a:t>bài</a:t>
            </a:r>
            <a:r>
              <a:rPr lang="en-US" sz="4000" b="1" dirty="0">
                <a:latin typeface="Cambria" panose="02040503050406030204" pitchFamily="18" charset="0"/>
              </a:rPr>
              <a:t> </a:t>
            </a:r>
            <a:r>
              <a:rPr lang="en-US" sz="4000" b="1" dirty="0" err="1">
                <a:latin typeface="Cambria" panose="02040503050406030204" pitchFamily="18" charset="0"/>
              </a:rPr>
              <a:t>tập</a:t>
            </a:r>
            <a:r>
              <a:rPr lang="en-US" sz="4000" b="1" dirty="0">
                <a:latin typeface="Cambria" panose="02040503050406030204" pitchFamily="18" charset="0"/>
              </a:rPr>
              <a:t>.</a:t>
            </a:r>
          </a:p>
          <a:p>
            <a:pPr marL="571500" indent="-571500">
              <a:buFontTx/>
              <a:buChar char="-"/>
            </a:pPr>
            <a:r>
              <a:rPr lang="en-US" sz="4000" b="1" dirty="0" err="1">
                <a:latin typeface="Cambria" panose="02040503050406030204" pitchFamily="18" charset="0"/>
              </a:rPr>
              <a:t>Chuẩn</a:t>
            </a:r>
            <a:r>
              <a:rPr lang="en-US" sz="4000" b="1" dirty="0">
                <a:latin typeface="Cambria" panose="02040503050406030204" pitchFamily="18" charset="0"/>
              </a:rPr>
              <a:t> </a:t>
            </a:r>
            <a:r>
              <a:rPr lang="en-US" sz="4000" b="1" dirty="0" err="1">
                <a:latin typeface="Cambria" panose="02040503050406030204" pitchFamily="18" charset="0"/>
              </a:rPr>
              <a:t>bị</a:t>
            </a:r>
            <a:r>
              <a:rPr lang="en-US" sz="4000" b="1" dirty="0">
                <a:latin typeface="Cambria" panose="02040503050406030204" pitchFamily="18" charset="0"/>
              </a:rPr>
              <a:t> </a:t>
            </a:r>
            <a:r>
              <a:rPr lang="en-US" sz="4000" b="1" dirty="0" err="1">
                <a:latin typeface="Cambria" panose="02040503050406030204" pitchFamily="18" charset="0"/>
              </a:rPr>
              <a:t>bài</a:t>
            </a:r>
            <a:r>
              <a:rPr lang="en-US" sz="4000" b="1" dirty="0">
                <a:latin typeface="Cambria" panose="02040503050406030204" pitchFamily="18" charset="0"/>
              </a:rPr>
              <a:t> </a:t>
            </a:r>
            <a:r>
              <a:rPr lang="en-US" sz="4000" b="1" dirty="0" err="1">
                <a:latin typeface="Cambria" panose="02040503050406030204" pitchFamily="18" charset="0"/>
              </a:rPr>
              <a:t>mới</a:t>
            </a:r>
            <a:r>
              <a:rPr lang="en-US" sz="4000" b="1" dirty="0">
                <a:latin typeface="Cambria" panose="02040503050406030204" pitchFamily="18" charset="0"/>
              </a:rPr>
              <a:t>.</a:t>
            </a:r>
          </a:p>
        </p:txBody>
      </p:sp>
      <p:pic>
        <p:nvPicPr>
          <p:cNvPr id="15" name="Picture 14">
            <a:extLst>
              <a:ext uri="{FF2B5EF4-FFF2-40B4-BE49-F238E27FC236}">
                <a16:creationId xmlns:a16="http://schemas.microsoft.com/office/drawing/2014/main" id="{FD73F6F5-92E5-D3A6-8CBF-7C9BE200EFCF}"/>
              </a:ext>
            </a:extLst>
          </p:cNvPr>
          <p:cNvPicPr>
            <a:picLocks noChangeAspect="1"/>
          </p:cNvPicPr>
          <p:nvPr/>
        </p:nvPicPr>
        <p:blipFill rotWithShape="1">
          <a:blip r:embed="rId12"/>
          <a:srcRect l="11622" t="7578" r="12714" b="25711"/>
          <a:stretch/>
        </p:blipFill>
        <p:spPr>
          <a:xfrm>
            <a:off x="3610610" y="1316334"/>
            <a:ext cx="4336098" cy="17122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920115" y="-508000"/>
            <a:ext cx="13705205" cy="8098790"/>
            <a:chOff x="-1449" y="-800"/>
            <a:chExt cx="21583" cy="12754"/>
          </a:xfrm>
        </p:grpSpPr>
        <p:pic>
          <p:nvPicPr>
            <p:cNvPr id="26" name="图片 25" descr="千库网_卡通白云白云_元素编号12400997"/>
            <p:cNvPicPr>
              <a:picLocks noChangeAspect="1"/>
            </p:cNvPicPr>
            <p:nvPr/>
          </p:nvPicPr>
          <p:blipFill>
            <a:blip r:embed="rId2"/>
            <a:stretch>
              <a:fillRect/>
            </a:stretch>
          </p:blipFill>
          <p:spPr>
            <a:xfrm>
              <a:off x="16458" y="6198"/>
              <a:ext cx="2742" cy="2742"/>
            </a:xfrm>
            <a:prstGeom prst="rect">
              <a:avLst/>
            </a:prstGeom>
          </p:spPr>
        </p:pic>
        <p:pic>
          <p:nvPicPr>
            <p:cNvPr id="25" name="图片 24" descr="千库网_白云卡通png素材_元素编号11885882"/>
            <p:cNvPicPr>
              <a:picLocks noChangeAspect="1"/>
            </p:cNvPicPr>
            <p:nvPr/>
          </p:nvPicPr>
          <p:blipFill>
            <a:blip r:embed="rId3"/>
            <a:stretch>
              <a:fillRect/>
            </a:stretch>
          </p:blipFill>
          <p:spPr>
            <a:xfrm flipH="1">
              <a:off x="-1449" y="5297"/>
              <a:ext cx="6657" cy="6657"/>
            </a:xfrm>
            <a:prstGeom prst="rect">
              <a:avLst/>
            </a:prstGeom>
          </p:spPr>
        </p:pic>
        <p:pic>
          <p:nvPicPr>
            <p:cNvPr id="24" name="图片 23" descr="千库网_卡通白云白云_元素编号12400997"/>
            <p:cNvPicPr>
              <a:picLocks noChangeAspect="1"/>
            </p:cNvPicPr>
            <p:nvPr/>
          </p:nvPicPr>
          <p:blipFill>
            <a:blip r:embed="rId2"/>
            <a:stretch>
              <a:fillRect/>
            </a:stretch>
          </p:blipFill>
          <p:spPr>
            <a:xfrm>
              <a:off x="0" y="4029"/>
              <a:ext cx="2742" cy="2742"/>
            </a:xfrm>
            <a:prstGeom prst="rect">
              <a:avLst/>
            </a:prstGeom>
          </p:spPr>
        </p:pic>
        <p:pic>
          <p:nvPicPr>
            <p:cNvPr id="2" name="图片 1" descr="千库网_白云卡通png素材_元素编号11885882"/>
            <p:cNvPicPr>
              <a:picLocks noChangeAspect="1"/>
            </p:cNvPicPr>
            <p:nvPr/>
          </p:nvPicPr>
          <p:blipFill>
            <a:blip r:embed="rId3"/>
            <a:stretch>
              <a:fillRect/>
            </a:stretch>
          </p:blipFill>
          <p:spPr>
            <a:xfrm>
              <a:off x="-411" y="437"/>
              <a:ext cx="6097" cy="6097"/>
            </a:xfrm>
            <a:prstGeom prst="rect">
              <a:avLst/>
            </a:prstGeom>
          </p:spPr>
        </p:pic>
        <p:pic>
          <p:nvPicPr>
            <p:cNvPr id="3" name="图片 2" descr="千库网_白云卡通png素材_元素编号11885882"/>
            <p:cNvPicPr>
              <a:picLocks noChangeAspect="1"/>
            </p:cNvPicPr>
            <p:nvPr/>
          </p:nvPicPr>
          <p:blipFill>
            <a:blip r:embed="rId3"/>
            <a:stretch>
              <a:fillRect/>
            </a:stretch>
          </p:blipFill>
          <p:spPr>
            <a:xfrm>
              <a:off x="14037" y="-800"/>
              <a:ext cx="6097" cy="6097"/>
            </a:xfrm>
            <a:prstGeom prst="rect">
              <a:avLst/>
            </a:prstGeom>
          </p:spPr>
        </p:pic>
      </p:grpSp>
      <p:grpSp>
        <p:nvGrpSpPr>
          <p:cNvPr id="6" name="组合 5"/>
          <p:cNvGrpSpPr/>
          <p:nvPr/>
        </p:nvGrpSpPr>
        <p:grpSpPr>
          <a:xfrm rot="5400000">
            <a:off x="3150386" y="-1745243"/>
            <a:ext cx="6144260" cy="10564495"/>
            <a:chOff x="4982" y="-1603"/>
            <a:chExt cx="10523" cy="15161"/>
          </a:xfrm>
        </p:grpSpPr>
        <p:pic>
          <p:nvPicPr>
            <p:cNvPr id="5" name="图片 4" descr="12_0011_形状-1"/>
            <p:cNvPicPr>
              <a:picLocks noChangeAspect="1"/>
            </p:cNvPicPr>
            <p:nvPr/>
          </p:nvPicPr>
          <p:blipFill>
            <a:blip r:embed="rId4"/>
            <a:stretch>
              <a:fillRect/>
            </a:stretch>
          </p:blipFill>
          <p:spPr>
            <a:xfrm>
              <a:off x="4982" y="-1603"/>
              <a:ext cx="10523" cy="15161"/>
            </a:xfrm>
            <a:prstGeom prst="rect">
              <a:avLst/>
            </a:prstGeom>
          </p:spPr>
        </p:pic>
        <p:pic>
          <p:nvPicPr>
            <p:cNvPr id="4" name="图片 3" descr="12_0010_形状-1-拷贝"/>
            <p:cNvPicPr>
              <a:picLocks noChangeAspect="1"/>
            </p:cNvPicPr>
            <p:nvPr/>
          </p:nvPicPr>
          <p:blipFill>
            <a:blip r:embed="rId5"/>
            <a:stretch>
              <a:fillRect/>
            </a:stretch>
          </p:blipFill>
          <p:spPr>
            <a:xfrm>
              <a:off x="5346" y="-1170"/>
              <a:ext cx="9795" cy="14296"/>
            </a:xfrm>
            <a:prstGeom prst="rect">
              <a:avLst/>
            </a:prstGeom>
          </p:spPr>
        </p:pic>
      </p:grpSp>
      <p:pic>
        <p:nvPicPr>
          <p:cNvPr id="9" name="图片 8" descr="12_0008_图层-49"/>
          <p:cNvPicPr>
            <a:picLocks noChangeAspect="1"/>
          </p:cNvPicPr>
          <p:nvPr/>
        </p:nvPicPr>
        <p:blipFill>
          <a:blip r:embed="rId6"/>
          <a:srcRect r="64020" b="50210"/>
          <a:stretch>
            <a:fillRect/>
          </a:stretch>
        </p:blipFill>
        <p:spPr>
          <a:xfrm>
            <a:off x="147955" y="0"/>
            <a:ext cx="3370580" cy="6760845"/>
          </a:xfrm>
          <a:prstGeom prst="rect">
            <a:avLst/>
          </a:prstGeom>
        </p:spPr>
      </p:pic>
      <p:pic>
        <p:nvPicPr>
          <p:cNvPr id="12" name="图片 11" descr="13"/>
          <p:cNvPicPr>
            <a:picLocks noChangeAspect="1"/>
          </p:cNvPicPr>
          <p:nvPr/>
        </p:nvPicPr>
        <p:blipFill>
          <a:blip r:embed="rId7"/>
          <a:srcRect/>
          <a:stretch>
            <a:fillRect/>
          </a:stretch>
        </p:blipFill>
        <p:spPr>
          <a:xfrm rot="5400000">
            <a:off x="4837113" y="-3941763"/>
            <a:ext cx="2557780" cy="10442575"/>
          </a:xfrm>
          <a:prstGeom prst="rect">
            <a:avLst/>
          </a:prstGeom>
        </p:spPr>
      </p:pic>
      <p:pic>
        <p:nvPicPr>
          <p:cNvPr id="13" name="图片 12"/>
          <p:cNvPicPr>
            <a:picLocks noChangeAspect="1"/>
          </p:cNvPicPr>
          <p:nvPr/>
        </p:nvPicPr>
        <p:blipFill>
          <a:blip r:embed="rId8"/>
          <a:srcRect l="69292" t="-590" r="-2016" b="86307"/>
          <a:stretch>
            <a:fillRect/>
          </a:stretch>
        </p:blipFill>
        <p:spPr>
          <a:xfrm rot="16200000">
            <a:off x="6753225" y="5685155"/>
            <a:ext cx="1226820" cy="1306195"/>
          </a:xfrm>
          <a:prstGeom prst="rect">
            <a:avLst/>
          </a:prstGeom>
        </p:spPr>
      </p:pic>
      <p:pic>
        <p:nvPicPr>
          <p:cNvPr id="14" name="图片 13" descr="13"/>
          <p:cNvPicPr>
            <a:picLocks noChangeAspect="1"/>
          </p:cNvPicPr>
          <p:nvPr/>
        </p:nvPicPr>
        <p:blipFill>
          <a:blip r:embed="rId9"/>
          <a:srcRect t="17803" r="63985"/>
          <a:stretch>
            <a:fillRect/>
          </a:stretch>
        </p:blipFill>
        <p:spPr>
          <a:xfrm rot="5400000" flipH="1" flipV="1">
            <a:off x="3768091" y="100965"/>
            <a:ext cx="3051810" cy="10442575"/>
          </a:xfrm>
          <a:prstGeom prst="rect">
            <a:avLst/>
          </a:prstGeom>
        </p:spPr>
      </p:pic>
      <p:pic>
        <p:nvPicPr>
          <p:cNvPr id="8" name="图片 7" descr="11"/>
          <p:cNvPicPr>
            <a:picLocks noChangeAspect="1"/>
          </p:cNvPicPr>
          <p:nvPr/>
        </p:nvPicPr>
        <p:blipFill>
          <a:blip r:embed="rId10"/>
          <a:stretch>
            <a:fillRect/>
          </a:stretch>
        </p:blipFill>
        <p:spPr>
          <a:xfrm>
            <a:off x="8767445" y="1928495"/>
            <a:ext cx="3424555" cy="4929505"/>
          </a:xfrm>
          <a:prstGeom prst="rect">
            <a:avLst/>
          </a:prstGeom>
        </p:spPr>
      </p:pic>
      <p:pic>
        <p:nvPicPr>
          <p:cNvPr id="7" name="Picture 6">
            <a:extLst>
              <a:ext uri="{FF2B5EF4-FFF2-40B4-BE49-F238E27FC236}">
                <a16:creationId xmlns:a16="http://schemas.microsoft.com/office/drawing/2014/main" id="{3169744B-3631-2ED8-B417-0685FC157461}"/>
              </a:ext>
            </a:extLst>
          </p:cNvPr>
          <p:cNvPicPr>
            <a:picLocks noChangeAspect="1"/>
          </p:cNvPicPr>
          <p:nvPr/>
        </p:nvPicPr>
        <p:blipFill>
          <a:blip r:embed="rId11"/>
          <a:stretch>
            <a:fillRect/>
          </a:stretch>
        </p:blipFill>
        <p:spPr>
          <a:xfrm>
            <a:off x="2322249" y="1606138"/>
            <a:ext cx="7547502" cy="3645724"/>
          </a:xfrm>
          <a:prstGeom prst="rect">
            <a:avLst/>
          </a:prstGeom>
        </p:spPr>
      </p:pic>
    </p:spTree>
    <p:extLst>
      <p:ext uri="{BB962C8B-B14F-4D97-AF65-F5344CB8AC3E}">
        <p14:creationId xmlns:p14="http://schemas.microsoft.com/office/powerpoint/2010/main" val="35198430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5">
            <a:extLst>
              <a:ext uri="{FF2B5EF4-FFF2-40B4-BE49-F238E27FC236}">
                <a16:creationId xmlns:a16="http://schemas.microsoft.com/office/drawing/2014/main" id="{B0E4ED9F-3FCC-D170-4E61-FAE33D5461F6}"/>
              </a:ext>
            </a:extLst>
          </p:cNvPr>
          <p:cNvGrpSpPr/>
          <p:nvPr/>
        </p:nvGrpSpPr>
        <p:grpSpPr>
          <a:xfrm rot="5400000">
            <a:off x="3150386" y="-1745243"/>
            <a:ext cx="6144260" cy="10564495"/>
            <a:chOff x="4982" y="-1603"/>
            <a:chExt cx="10523" cy="15161"/>
          </a:xfrm>
        </p:grpSpPr>
        <p:pic>
          <p:nvPicPr>
            <p:cNvPr id="4" name="图片 4" descr="12_0011_形状-1">
              <a:extLst>
                <a:ext uri="{FF2B5EF4-FFF2-40B4-BE49-F238E27FC236}">
                  <a16:creationId xmlns:a16="http://schemas.microsoft.com/office/drawing/2014/main" id="{AE75B371-E6CD-E5CD-6412-FDFA5B62EF37}"/>
                </a:ext>
              </a:extLst>
            </p:cNvPr>
            <p:cNvPicPr>
              <a:picLocks noChangeAspect="1"/>
            </p:cNvPicPr>
            <p:nvPr/>
          </p:nvPicPr>
          <p:blipFill>
            <a:blip r:embed="rId2"/>
            <a:stretch>
              <a:fillRect/>
            </a:stretch>
          </p:blipFill>
          <p:spPr>
            <a:xfrm>
              <a:off x="4982" y="-1603"/>
              <a:ext cx="10523" cy="15161"/>
            </a:xfrm>
            <a:prstGeom prst="rect">
              <a:avLst/>
            </a:prstGeom>
          </p:spPr>
        </p:pic>
        <p:pic>
          <p:nvPicPr>
            <p:cNvPr id="5" name="图片 3" descr="12_0010_形状-1-拷贝">
              <a:extLst>
                <a:ext uri="{FF2B5EF4-FFF2-40B4-BE49-F238E27FC236}">
                  <a16:creationId xmlns:a16="http://schemas.microsoft.com/office/drawing/2014/main" id="{34834FDE-DC4A-80A0-6B0E-85749249437B}"/>
                </a:ext>
              </a:extLst>
            </p:cNvPr>
            <p:cNvPicPr>
              <a:picLocks noChangeAspect="1"/>
            </p:cNvPicPr>
            <p:nvPr/>
          </p:nvPicPr>
          <p:blipFill>
            <a:blip r:embed="rId3"/>
            <a:stretch>
              <a:fillRect/>
            </a:stretch>
          </p:blipFill>
          <p:spPr>
            <a:xfrm>
              <a:off x="5346" y="-1170"/>
              <a:ext cx="9795" cy="14296"/>
            </a:xfrm>
            <a:prstGeom prst="rect">
              <a:avLst/>
            </a:prstGeom>
          </p:spPr>
        </p:pic>
      </p:grpSp>
      <p:pic>
        <p:nvPicPr>
          <p:cNvPr id="6" name="图片 8" descr="12_0008_图层-49">
            <a:extLst>
              <a:ext uri="{FF2B5EF4-FFF2-40B4-BE49-F238E27FC236}">
                <a16:creationId xmlns:a16="http://schemas.microsoft.com/office/drawing/2014/main" id="{51D5511F-C1FE-5593-B488-1CE96042FB80}"/>
              </a:ext>
            </a:extLst>
          </p:cNvPr>
          <p:cNvPicPr>
            <a:picLocks noChangeAspect="1"/>
          </p:cNvPicPr>
          <p:nvPr/>
        </p:nvPicPr>
        <p:blipFill>
          <a:blip r:embed="rId4"/>
          <a:srcRect r="64020" b="50210"/>
          <a:stretch>
            <a:fillRect/>
          </a:stretch>
        </p:blipFill>
        <p:spPr>
          <a:xfrm>
            <a:off x="147955" y="0"/>
            <a:ext cx="3370580" cy="6760845"/>
          </a:xfrm>
          <a:prstGeom prst="rect">
            <a:avLst/>
          </a:prstGeom>
        </p:spPr>
      </p:pic>
      <p:pic>
        <p:nvPicPr>
          <p:cNvPr id="7" name="图片 11" descr="13">
            <a:extLst>
              <a:ext uri="{FF2B5EF4-FFF2-40B4-BE49-F238E27FC236}">
                <a16:creationId xmlns:a16="http://schemas.microsoft.com/office/drawing/2014/main" id="{D726EA3D-F34E-03F5-DA8A-5B737B3474B6}"/>
              </a:ext>
            </a:extLst>
          </p:cNvPr>
          <p:cNvPicPr>
            <a:picLocks noChangeAspect="1"/>
          </p:cNvPicPr>
          <p:nvPr/>
        </p:nvPicPr>
        <p:blipFill>
          <a:blip r:embed="rId5"/>
          <a:srcRect/>
          <a:stretch>
            <a:fillRect/>
          </a:stretch>
        </p:blipFill>
        <p:spPr>
          <a:xfrm rot="5400000">
            <a:off x="5051425" y="-3941445"/>
            <a:ext cx="2557780" cy="10442575"/>
          </a:xfrm>
          <a:prstGeom prst="rect">
            <a:avLst/>
          </a:prstGeom>
        </p:spPr>
      </p:pic>
      <p:pic>
        <p:nvPicPr>
          <p:cNvPr id="8" name="图片 7" descr="11">
            <a:extLst>
              <a:ext uri="{FF2B5EF4-FFF2-40B4-BE49-F238E27FC236}">
                <a16:creationId xmlns:a16="http://schemas.microsoft.com/office/drawing/2014/main" id="{7F0DA4AC-7BF8-B070-F7F6-C1371ADDA20A}"/>
              </a:ext>
            </a:extLst>
          </p:cNvPr>
          <p:cNvPicPr>
            <a:picLocks noChangeAspect="1"/>
          </p:cNvPicPr>
          <p:nvPr/>
        </p:nvPicPr>
        <p:blipFill>
          <a:blip r:embed="rId6"/>
          <a:stretch>
            <a:fillRect/>
          </a:stretch>
        </p:blipFill>
        <p:spPr>
          <a:xfrm>
            <a:off x="8732232" y="1928495"/>
            <a:ext cx="3424555" cy="4929505"/>
          </a:xfrm>
          <a:prstGeom prst="rect">
            <a:avLst/>
          </a:prstGeom>
        </p:spPr>
      </p:pic>
      <p:pic>
        <p:nvPicPr>
          <p:cNvPr id="2" name="Picture 1">
            <a:extLst>
              <a:ext uri="{FF2B5EF4-FFF2-40B4-BE49-F238E27FC236}">
                <a16:creationId xmlns:a16="http://schemas.microsoft.com/office/drawing/2014/main" id="{C9F9E4A5-04A1-9C8B-9005-79869251F97E}"/>
              </a:ext>
            </a:extLst>
          </p:cNvPr>
          <p:cNvPicPr>
            <a:picLocks noChangeAspect="1"/>
          </p:cNvPicPr>
          <p:nvPr/>
        </p:nvPicPr>
        <p:blipFill>
          <a:blip r:embed="rId7"/>
          <a:stretch>
            <a:fillRect/>
          </a:stretch>
        </p:blipFill>
        <p:spPr>
          <a:xfrm>
            <a:off x="2689324" y="887192"/>
            <a:ext cx="6675699" cy="5797798"/>
          </a:xfrm>
          <a:prstGeom prst="rect">
            <a:avLst/>
          </a:prstGeom>
        </p:spPr>
      </p:pic>
    </p:spTree>
    <p:extLst>
      <p:ext uri="{BB962C8B-B14F-4D97-AF65-F5344CB8AC3E}">
        <p14:creationId xmlns:p14="http://schemas.microsoft.com/office/powerpoint/2010/main" val="21895226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a:fillRect/>
          </a:stretch>
        </p:blipFill>
        <p:spPr>
          <a:xfrm>
            <a:off x="10210800" y="4912468"/>
            <a:ext cx="1390650" cy="1183532"/>
          </a:xfrm>
          <a:prstGeom prst="rect">
            <a:avLst/>
          </a:prstGeom>
        </p:spPr>
      </p:pic>
      <p:sp>
        <p:nvSpPr>
          <p:cNvPr id="5" name="TextBox 4">
            <a:extLst>
              <a:ext uri="{FF2B5EF4-FFF2-40B4-BE49-F238E27FC236}">
                <a16:creationId xmlns:a16="http://schemas.microsoft.com/office/drawing/2014/main" id="{7F94C50A-6583-D672-0FFF-2D87FB5A1F8B}"/>
              </a:ext>
            </a:extLst>
          </p:cNvPr>
          <p:cNvSpPr txBox="1"/>
          <p:nvPr/>
        </p:nvSpPr>
        <p:spPr>
          <a:xfrm>
            <a:off x="2069959" y="535841"/>
            <a:ext cx="9531491" cy="646331"/>
          </a:xfrm>
          <a:prstGeom prst="rect">
            <a:avLst/>
          </a:prstGeom>
          <a:noFill/>
        </p:spPr>
        <p:txBody>
          <a:bodyPr wrap="square" rtlCol="0">
            <a:spAutoFit/>
          </a:bodyPr>
          <a:lstStyle/>
          <a:p>
            <a:r>
              <a:rPr lang="en-US" sz="3600" b="1" dirty="0" err="1">
                <a:latin typeface="Cambria" panose="02040503050406030204" pitchFamily="18" charset="0"/>
              </a:rPr>
              <a:t>Giới</a:t>
            </a:r>
            <a:r>
              <a:rPr lang="en-US" sz="3600" b="1" dirty="0">
                <a:latin typeface="Cambria" panose="02040503050406030204" pitchFamily="18" charset="0"/>
              </a:rPr>
              <a:t> </a:t>
            </a:r>
            <a:r>
              <a:rPr lang="en-US" sz="3600" b="1" dirty="0" err="1">
                <a:latin typeface="Cambria" panose="02040503050406030204" pitchFamily="18" charset="0"/>
              </a:rPr>
              <a:t>thiệu</a:t>
            </a:r>
            <a:r>
              <a:rPr lang="en-US" sz="3600" b="1" dirty="0">
                <a:latin typeface="Cambria" panose="02040503050406030204" pitchFamily="18" charset="0"/>
              </a:rPr>
              <a:t> </a:t>
            </a:r>
            <a:r>
              <a:rPr lang="en-US" sz="3600" b="1" dirty="0" err="1">
                <a:latin typeface="Cambria" panose="02040503050406030204" pitchFamily="18" charset="0"/>
              </a:rPr>
              <a:t>một</a:t>
            </a:r>
            <a:r>
              <a:rPr lang="en-US" sz="3600" b="1" dirty="0">
                <a:latin typeface="Cambria" panose="02040503050406030204" pitchFamily="18" charset="0"/>
              </a:rPr>
              <a:t> </a:t>
            </a:r>
            <a:r>
              <a:rPr lang="en-US" sz="3600" b="1" dirty="0" err="1">
                <a:latin typeface="Cambria" panose="02040503050406030204" pitchFamily="18" charset="0"/>
              </a:rPr>
              <a:t>lễ</a:t>
            </a:r>
            <a:r>
              <a:rPr lang="en-US" sz="3600" b="1" dirty="0">
                <a:latin typeface="Cambria" panose="02040503050406030204" pitchFamily="18" charset="0"/>
              </a:rPr>
              <a:t> </a:t>
            </a:r>
            <a:r>
              <a:rPr lang="en-US" sz="3600" b="1" dirty="0" err="1">
                <a:latin typeface="Cambria" panose="02040503050406030204" pitchFamily="18" charset="0"/>
              </a:rPr>
              <a:t>hội</a:t>
            </a:r>
            <a:r>
              <a:rPr lang="en-US" sz="3600" b="1" dirty="0">
                <a:latin typeface="Cambria" panose="02040503050406030204" pitchFamily="18" charset="0"/>
              </a:rPr>
              <a:t> (</a:t>
            </a:r>
            <a:r>
              <a:rPr lang="en-US" sz="3600" b="1" dirty="0" err="1">
                <a:latin typeface="Cambria" panose="02040503050406030204" pitchFamily="18" charset="0"/>
              </a:rPr>
              <a:t>hoặc</a:t>
            </a:r>
            <a:r>
              <a:rPr lang="en-US" sz="3600" b="1" dirty="0">
                <a:latin typeface="Cambria" panose="02040503050406030204" pitchFamily="18" charset="0"/>
              </a:rPr>
              <a:t> </a:t>
            </a:r>
            <a:r>
              <a:rPr lang="en-US" sz="3600" b="1" dirty="0" err="1">
                <a:latin typeface="Cambria" panose="02040503050406030204" pitchFamily="18" charset="0"/>
              </a:rPr>
              <a:t>hội</a:t>
            </a:r>
            <a:r>
              <a:rPr lang="en-US" sz="3600" b="1" dirty="0">
                <a:latin typeface="Cambria" panose="02040503050406030204" pitchFamily="18" charset="0"/>
              </a:rPr>
              <a:t>) </a:t>
            </a:r>
            <a:r>
              <a:rPr lang="en-US" sz="3600" b="1" dirty="0" err="1">
                <a:latin typeface="Cambria" panose="02040503050406030204" pitchFamily="18" charset="0"/>
              </a:rPr>
              <a:t>mà</a:t>
            </a:r>
            <a:r>
              <a:rPr lang="en-US" sz="3600" b="1" dirty="0">
                <a:latin typeface="Cambria" panose="02040503050406030204" pitchFamily="18" charset="0"/>
              </a:rPr>
              <a:t> </a:t>
            </a:r>
            <a:r>
              <a:rPr lang="en-US" sz="3600" b="1" dirty="0" err="1">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biết</a:t>
            </a:r>
            <a:r>
              <a:rPr lang="en-US" sz="3600" b="1" dirty="0">
                <a:latin typeface="Cambria" panose="02040503050406030204" pitchFamily="18" charset="0"/>
              </a:rPr>
              <a:t>.</a:t>
            </a:r>
          </a:p>
        </p:txBody>
      </p:sp>
      <p:graphicFrame>
        <p:nvGraphicFramePr>
          <p:cNvPr id="6" name="Table 6">
            <a:extLst>
              <a:ext uri="{FF2B5EF4-FFF2-40B4-BE49-F238E27FC236}">
                <a16:creationId xmlns:a16="http://schemas.microsoft.com/office/drawing/2014/main" id="{DCC63BE0-0C65-D068-A490-D0733BA038D0}"/>
              </a:ext>
            </a:extLst>
          </p:cNvPr>
          <p:cNvGraphicFramePr>
            <a:graphicFrameLocks noGrp="1"/>
          </p:cNvGraphicFramePr>
          <p:nvPr>
            <p:extLst>
              <p:ext uri="{D42A27DB-BD31-4B8C-83A1-F6EECF244321}">
                <p14:modId xmlns:p14="http://schemas.microsoft.com/office/powerpoint/2010/main" val="3908589555"/>
              </p:ext>
            </p:extLst>
          </p:nvPr>
        </p:nvGraphicFramePr>
        <p:xfrm>
          <a:off x="706926" y="1482435"/>
          <a:ext cx="10714759" cy="4663440"/>
        </p:xfrm>
        <a:graphic>
          <a:graphicData uri="http://schemas.openxmlformats.org/drawingml/2006/table">
            <a:tbl>
              <a:tblPr firstRow="1" bandRow="1">
                <a:tableStyleId>{5C22544A-7EE6-4342-B048-85BDC9FD1C3A}</a:tableStyleId>
              </a:tblPr>
              <a:tblGrid>
                <a:gridCol w="2889358">
                  <a:extLst>
                    <a:ext uri="{9D8B030D-6E8A-4147-A177-3AD203B41FA5}">
                      <a16:colId xmlns:a16="http://schemas.microsoft.com/office/drawing/2014/main" val="3048415041"/>
                    </a:ext>
                  </a:extLst>
                </a:gridCol>
                <a:gridCol w="3521570">
                  <a:extLst>
                    <a:ext uri="{9D8B030D-6E8A-4147-A177-3AD203B41FA5}">
                      <a16:colId xmlns:a16="http://schemas.microsoft.com/office/drawing/2014/main" val="3015015612"/>
                    </a:ext>
                  </a:extLst>
                </a:gridCol>
                <a:gridCol w="4303831">
                  <a:extLst>
                    <a:ext uri="{9D8B030D-6E8A-4147-A177-3AD203B41FA5}">
                      <a16:colId xmlns:a16="http://schemas.microsoft.com/office/drawing/2014/main" val="79265959"/>
                    </a:ext>
                  </a:extLst>
                </a:gridCol>
              </a:tblGrid>
              <a:tr h="370840">
                <a:tc>
                  <a:txBody>
                    <a:bodyPr/>
                    <a:lstStyle/>
                    <a:p>
                      <a:pPr algn="ctr"/>
                      <a:r>
                        <a:rPr lang="en-US" sz="3200" dirty="0" err="1">
                          <a:solidFill>
                            <a:schemeClr val="tx1"/>
                          </a:solidFill>
                          <a:latin typeface="Cambria" panose="02040503050406030204" pitchFamily="18" charset="0"/>
                        </a:rPr>
                        <a:t>Tên</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lễ</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hội</a:t>
                      </a:r>
                      <a:endParaRPr lang="en-US" sz="3200" dirty="0">
                        <a:solidFill>
                          <a:schemeClr val="tx1"/>
                        </a:solidFill>
                        <a:latin typeface="Cambria" panose="02040503050406030204" pitchFamily="18" charset="0"/>
                      </a:endParaRPr>
                    </a:p>
                    <a:p>
                      <a:pPr algn="ct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hoặc</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hội</a:t>
                      </a:r>
                      <a:r>
                        <a:rPr lang="en-US" sz="3200" dirty="0">
                          <a:solidFill>
                            <a:schemeClr val="tx1"/>
                          </a:solidFill>
                          <a:latin typeface="Cambria" panose="02040503050406030204" pitchFamily="18" charset="0"/>
                        </a:rPr>
                        <a:t>)</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FFD862"/>
                    </a:solidFill>
                  </a:tcPr>
                </a:tc>
                <a:tc>
                  <a:txBody>
                    <a:bodyPr/>
                    <a:lstStyle/>
                    <a:p>
                      <a:pPr algn="ctr"/>
                      <a:r>
                        <a:rPr lang="en-US" sz="3200" dirty="0" err="1">
                          <a:solidFill>
                            <a:schemeClr val="tx1"/>
                          </a:solidFill>
                          <a:latin typeface="Cambria" panose="02040503050406030204" pitchFamily="18" charset="0"/>
                        </a:rPr>
                        <a:t>Địa</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điểm</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tổ</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chức</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lễ</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hội</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hoặc</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hội</a:t>
                      </a:r>
                      <a:r>
                        <a:rPr lang="en-US" sz="3200" dirty="0">
                          <a:solidFill>
                            <a:schemeClr val="tx1"/>
                          </a:solidFill>
                          <a:latin typeface="Cambria" panose="02040503050406030204" pitchFamily="18" charset="0"/>
                        </a:rPr>
                        <a:t>)</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FFD862"/>
                    </a:solidFill>
                  </a:tcPr>
                </a:tc>
                <a:tc>
                  <a:txBody>
                    <a:bodyPr/>
                    <a:lstStyle/>
                    <a:p>
                      <a:pPr algn="ctr"/>
                      <a:r>
                        <a:rPr lang="en-US" sz="3200" dirty="0" err="1">
                          <a:solidFill>
                            <a:schemeClr val="tx1"/>
                          </a:solidFill>
                          <a:latin typeface="Cambria" panose="02040503050406030204" pitchFamily="18" charset="0"/>
                        </a:rPr>
                        <a:t>Các</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hoạt</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động</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trong</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lễ</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hội</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hoặc</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hội</a:t>
                      </a:r>
                      <a:r>
                        <a:rPr lang="en-US" sz="3200" dirty="0">
                          <a:solidFill>
                            <a:schemeClr val="tx1"/>
                          </a:solidFill>
                          <a:latin typeface="Cambria" panose="02040503050406030204" pitchFamily="18" charset="0"/>
                        </a:rPr>
                        <a:t>)</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FFD862"/>
                    </a:solidFill>
                  </a:tcPr>
                </a:tc>
                <a:extLst>
                  <a:ext uri="{0D108BD9-81ED-4DB2-BD59-A6C34878D82A}">
                    <a16:rowId xmlns:a16="http://schemas.microsoft.com/office/drawing/2014/main" val="759079097"/>
                  </a:ext>
                </a:extLst>
              </a:tr>
              <a:tr h="370840">
                <a:tc>
                  <a:txBody>
                    <a:bodyPr/>
                    <a:lstStyle/>
                    <a:p>
                      <a:pPr algn="ctr"/>
                      <a:endParaRPr lang="en-US" sz="3200" dirty="0">
                        <a:solidFill>
                          <a:schemeClr val="tx1"/>
                        </a:solidFill>
                        <a:latin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D5EDE7"/>
                    </a:solidFill>
                  </a:tcPr>
                </a:tc>
                <a:tc>
                  <a:txBody>
                    <a:bodyPr/>
                    <a:lstStyle/>
                    <a:p>
                      <a:pPr algn="ctr"/>
                      <a:endParaRPr lang="en-US" sz="3200" dirty="0">
                        <a:solidFill>
                          <a:schemeClr val="tx1"/>
                        </a:solidFill>
                        <a:latin typeface="Cambria" panose="02040503050406030204" pitchFamily="18" charset="0"/>
                      </a:endParaRPr>
                    </a:p>
                    <a:p>
                      <a:pPr algn="ctr"/>
                      <a:endParaRPr lang="en-US" sz="3200" dirty="0">
                        <a:solidFill>
                          <a:schemeClr val="tx1"/>
                        </a:solidFill>
                        <a:latin typeface="Cambria" panose="02040503050406030204" pitchFamily="18" charset="0"/>
                      </a:endParaRPr>
                    </a:p>
                    <a:p>
                      <a:pPr algn="ctr"/>
                      <a:endParaRPr lang="en-US" sz="3200" dirty="0">
                        <a:solidFill>
                          <a:schemeClr val="tx1"/>
                        </a:solidFill>
                        <a:latin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D5EDE7"/>
                    </a:solidFill>
                  </a:tcPr>
                </a:tc>
                <a:tc>
                  <a:txBody>
                    <a:bodyPr/>
                    <a:lstStyle/>
                    <a:p>
                      <a:pPr algn="ctr"/>
                      <a:endParaRPr lang="en-US" sz="3200" dirty="0">
                        <a:solidFill>
                          <a:schemeClr val="tx1"/>
                        </a:solidFill>
                        <a:latin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D5EDE7"/>
                    </a:solidFill>
                  </a:tcPr>
                </a:tc>
                <a:extLst>
                  <a:ext uri="{0D108BD9-81ED-4DB2-BD59-A6C34878D82A}">
                    <a16:rowId xmlns:a16="http://schemas.microsoft.com/office/drawing/2014/main" val="3127822275"/>
                  </a:ext>
                </a:extLst>
              </a:tr>
              <a:tr h="370840">
                <a:tc>
                  <a:txBody>
                    <a:bodyPr/>
                    <a:lstStyle/>
                    <a:p>
                      <a:pPr algn="ctr"/>
                      <a:endParaRPr lang="en-US" sz="3200">
                        <a:solidFill>
                          <a:schemeClr val="tx1"/>
                        </a:solidFill>
                        <a:latin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D5EDE7"/>
                    </a:solidFill>
                  </a:tcPr>
                </a:tc>
                <a:tc>
                  <a:txBody>
                    <a:bodyPr/>
                    <a:lstStyle/>
                    <a:p>
                      <a:pPr algn="ctr"/>
                      <a:endParaRPr lang="en-US" sz="3200" dirty="0">
                        <a:solidFill>
                          <a:schemeClr val="tx1"/>
                        </a:solidFill>
                        <a:latin typeface="Cambria" panose="02040503050406030204" pitchFamily="18" charset="0"/>
                      </a:endParaRPr>
                    </a:p>
                    <a:p>
                      <a:pPr algn="ctr"/>
                      <a:endParaRPr lang="en-US" sz="3200" dirty="0">
                        <a:solidFill>
                          <a:schemeClr val="tx1"/>
                        </a:solidFill>
                        <a:latin typeface="Cambria" panose="02040503050406030204" pitchFamily="18" charset="0"/>
                      </a:endParaRPr>
                    </a:p>
                    <a:p>
                      <a:pPr algn="ctr"/>
                      <a:endParaRPr lang="en-US" sz="3200" dirty="0">
                        <a:solidFill>
                          <a:schemeClr val="tx1"/>
                        </a:solidFill>
                        <a:latin typeface="Cambria" panose="02040503050406030204" pitchFamily="18" charset="0"/>
                      </a:endParaRPr>
                    </a:p>
                    <a:p>
                      <a:pPr algn="ctr"/>
                      <a:endParaRPr lang="en-US" sz="3200" dirty="0">
                        <a:solidFill>
                          <a:schemeClr val="tx1"/>
                        </a:solidFill>
                        <a:latin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D5EDE7"/>
                    </a:solidFill>
                  </a:tcPr>
                </a:tc>
                <a:tc>
                  <a:txBody>
                    <a:bodyPr/>
                    <a:lstStyle/>
                    <a:p>
                      <a:pPr algn="ctr"/>
                      <a:endParaRPr lang="en-US" sz="3200" dirty="0">
                        <a:solidFill>
                          <a:schemeClr val="tx1"/>
                        </a:solidFill>
                        <a:latin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D5EDE7"/>
                    </a:solidFill>
                  </a:tcPr>
                </a:tc>
                <a:extLst>
                  <a:ext uri="{0D108BD9-81ED-4DB2-BD59-A6C34878D82A}">
                    <a16:rowId xmlns:a16="http://schemas.microsoft.com/office/drawing/2014/main" val="3832874768"/>
                  </a:ext>
                </a:extLst>
              </a:tr>
            </a:tbl>
          </a:graphicData>
        </a:graphic>
      </p:graphicFrame>
      <p:sp>
        <p:nvSpPr>
          <p:cNvPr id="10" name="TextBox 9">
            <a:extLst>
              <a:ext uri="{FF2B5EF4-FFF2-40B4-BE49-F238E27FC236}">
                <a16:creationId xmlns:a16="http://schemas.microsoft.com/office/drawing/2014/main" id="{90E119C7-C448-BA20-6362-2BEA08F6C933}"/>
              </a:ext>
            </a:extLst>
          </p:cNvPr>
          <p:cNvSpPr txBox="1"/>
          <p:nvPr/>
        </p:nvSpPr>
        <p:spPr>
          <a:xfrm>
            <a:off x="851463" y="2652551"/>
            <a:ext cx="2207620" cy="1200329"/>
          </a:xfrm>
          <a:prstGeom prst="rect">
            <a:avLst/>
          </a:prstGeom>
          <a:noFill/>
        </p:spPr>
        <p:txBody>
          <a:bodyPr wrap="square" rtlCol="0">
            <a:spAutoFit/>
          </a:bodyPr>
          <a:lstStyle/>
          <a:p>
            <a:pPr algn="ctr"/>
            <a:r>
              <a:rPr lang="en-US" sz="3600" b="1" dirty="0" err="1">
                <a:latin typeface="Cambria" panose="02040503050406030204" pitchFamily="18" charset="0"/>
              </a:rPr>
              <a:t>Lễ</a:t>
            </a:r>
            <a:r>
              <a:rPr lang="en-US" sz="3600" b="1" dirty="0">
                <a:latin typeface="Cambria" panose="02040503050406030204" pitchFamily="18" charset="0"/>
              </a:rPr>
              <a:t> </a:t>
            </a:r>
            <a:r>
              <a:rPr lang="en-US" sz="3600" b="1" dirty="0" err="1">
                <a:latin typeface="Cambria" panose="02040503050406030204" pitchFamily="18" charset="0"/>
              </a:rPr>
              <a:t>hội</a:t>
            </a:r>
            <a:r>
              <a:rPr lang="en-US" sz="3600" b="1" dirty="0">
                <a:latin typeface="Cambria" panose="02040503050406030204" pitchFamily="18" charset="0"/>
              </a:rPr>
              <a:t> </a:t>
            </a:r>
            <a:r>
              <a:rPr lang="en-US" sz="3600" b="1" dirty="0" err="1">
                <a:latin typeface="Cambria" panose="02040503050406030204" pitchFamily="18" charset="0"/>
              </a:rPr>
              <a:t>đền</a:t>
            </a:r>
            <a:r>
              <a:rPr lang="en-US" sz="3600" b="1" dirty="0">
                <a:latin typeface="Cambria" panose="02040503050406030204" pitchFamily="18" charset="0"/>
              </a:rPr>
              <a:t> </a:t>
            </a:r>
            <a:r>
              <a:rPr lang="en-US" sz="3600" b="1" dirty="0" err="1">
                <a:latin typeface="Cambria" panose="02040503050406030204" pitchFamily="18" charset="0"/>
              </a:rPr>
              <a:t>Hùng</a:t>
            </a:r>
            <a:endParaRPr lang="en-US" sz="3600" b="1" dirty="0">
              <a:latin typeface="Cambria" panose="02040503050406030204" pitchFamily="18" charset="0"/>
            </a:endParaRPr>
          </a:p>
        </p:txBody>
      </p:sp>
      <p:sp>
        <p:nvSpPr>
          <p:cNvPr id="11" name="TextBox 10">
            <a:extLst>
              <a:ext uri="{FF2B5EF4-FFF2-40B4-BE49-F238E27FC236}">
                <a16:creationId xmlns:a16="http://schemas.microsoft.com/office/drawing/2014/main" id="{3C9D8DFA-D570-7284-0BE7-E1718E5D43CC}"/>
              </a:ext>
            </a:extLst>
          </p:cNvPr>
          <p:cNvSpPr txBox="1"/>
          <p:nvPr/>
        </p:nvSpPr>
        <p:spPr>
          <a:xfrm>
            <a:off x="3851593" y="2739834"/>
            <a:ext cx="3247473" cy="646331"/>
          </a:xfrm>
          <a:prstGeom prst="rect">
            <a:avLst/>
          </a:prstGeom>
          <a:noFill/>
        </p:spPr>
        <p:txBody>
          <a:bodyPr wrap="square" rtlCol="0">
            <a:spAutoFit/>
          </a:bodyPr>
          <a:lstStyle/>
          <a:p>
            <a:r>
              <a:rPr lang="en-US" sz="3600" b="1" dirty="0" err="1">
                <a:latin typeface="Cambria" panose="02040503050406030204" pitchFamily="18" charset="0"/>
              </a:rPr>
              <a:t>Tỉnh</a:t>
            </a:r>
            <a:r>
              <a:rPr lang="en-US" sz="3600" b="1" dirty="0">
                <a:latin typeface="Cambria" panose="02040503050406030204" pitchFamily="18" charset="0"/>
              </a:rPr>
              <a:t> </a:t>
            </a:r>
            <a:r>
              <a:rPr lang="en-US" sz="3600" b="1" dirty="0" err="1">
                <a:latin typeface="Cambria" panose="02040503050406030204" pitchFamily="18" charset="0"/>
              </a:rPr>
              <a:t>Phú</a:t>
            </a:r>
            <a:r>
              <a:rPr lang="en-US" sz="3600" b="1" dirty="0">
                <a:latin typeface="Cambria" panose="02040503050406030204" pitchFamily="18" charset="0"/>
              </a:rPr>
              <a:t> </a:t>
            </a:r>
            <a:r>
              <a:rPr lang="en-US" sz="3600" b="1" dirty="0" err="1">
                <a:latin typeface="Cambria" panose="02040503050406030204" pitchFamily="18" charset="0"/>
              </a:rPr>
              <a:t>Thọ</a:t>
            </a:r>
            <a:endParaRPr lang="en-US" sz="3600" b="1" dirty="0">
              <a:latin typeface="Cambria" panose="02040503050406030204" pitchFamily="18" charset="0"/>
            </a:endParaRPr>
          </a:p>
        </p:txBody>
      </p:sp>
      <p:sp>
        <p:nvSpPr>
          <p:cNvPr id="12" name="TextBox 11">
            <a:extLst>
              <a:ext uri="{FF2B5EF4-FFF2-40B4-BE49-F238E27FC236}">
                <a16:creationId xmlns:a16="http://schemas.microsoft.com/office/drawing/2014/main" id="{F15B2340-DC21-A501-65E8-38CDB77CA9E6}"/>
              </a:ext>
            </a:extLst>
          </p:cNvPr>
          <p:cNvSpPr txBox="1"/>
          <p:nvPr/>
        </p:nvSpPr>
        <p:spPr>
          <a:xfrm>
            <a:off x="7099066" y="2467885"/>
            <a:ext cx="4618760" cy="1754326"/>
          </a:xfrm>
          <a:prstGeom prst="rect">
            <a:avLst/>
          </a:prstGeom>
          <a:noFill/>
        </p:spPr>
        <p:txBody>
          <a:bodyPr wrap="square" rtlCol="0">
            <a:spAutoFit/>
          </a:bodyPr>
          <a:lstStyle/>
          <a:p>
            <a:r>
              <a:rPr lang="en-US" sz="3600" b="1" dirty="0" err="1">
                <a:latin typeface="Cambria" panose="02040503050406030204" pitchFamily="18" charset="0"/>
              </a:rPr>
              <a:t>Dâng</a:t>
            </a:r>
            <a:r>
              <a:rPr lang="en-US" sz="3600" b="1" dirty="0">
                <a:latin typeface="Cambria" panose="02040503050406030204" pitchFamily="18" charset="0"/>
              </a:rPr>
              <a:t> </a:t>
            </a:r>
            <a:r>
              <a:rPr lang="en-US" sz="3600" b="1" dirty="0" err="1">
                <a:latin typeface="Cambria" panose="02040503050406030204" pitchFamily="18" charset="0"/>
              </a:rPr>
              <a:t>hương</a:t>
            </a:r>
            <a:r>
              <a:rPr lang="en-US" sz="3600" b="1" dirty="0">
                <a:latin typeface="Cambria" panose="02040503050406030204" pitchFamily="18" charset="0"/>
              </a:rPr>
              <a:t>, </a:t>
            </a:r>
            <a:r>
              <a:rPr lang="en-US" sz="3600" b="1" dirty="0" err="1">
                <a:latin typeface="Cambria" panose="02040503050406030204" pitchFamily="18" charset="0"/>
              </a:rPr>
              <a:t>gói</a:t>
            </a:r>
            <a:r>
              <a:rPr lang="en-US" sz="3600" b="1" dirty="0">
                <a:latin typeface="Cambria" panose="02040503050406030204" pitchFamily="18" charset="0"/>
              </a:rPr>
              <a:t> bánh </a:t>
            </a:r>
            <a:r>
              <a:rPr lang="en-US" sz="3600" b="1" dirty="0" err="1">
                <a:latin typeface="Cambria" panose="02040503050406030204" pitchFamily="18" charset="0"/>
              </a:rPr>
              <a:t>chưng</a:t>
            </a:r>
            <a:r>
              <a:rPr lang="en-US" sz="3600" b="1" dirty="0">
                <a:latin typeface="Cambria" panose="02040503050406030204" pitchFamily="18" charset="0"/>
              </a:rPr>
              <a:t>, </a:t>
            </a:r>
            <a:r>
              <a:rPr lang="en-US" sz="3600" b="1" dirty="0" err="1">
                <a:latin typeface="Cambria" panose="02040503050406030204" pitchFamily="18" charset="0"/>
              </a:rPr>
              <a:t>giã</a:t>
            </a:r>
            <a:r>
              <a:rPr lang="en-US" sz="3600" b="1" dirty="0">
                <a:latin typeface="Cambria" panose="02040503050406030204" pitchFamily="18" charset="0"/>
              </a:rPr>
              <a:t> bánh </a:t>
            </a:r>
            <a:r>
              <a:rPr lang="en-US" sz="3600" b="1" dirty="0" err="1">
                <a:latin typeface="Cambria" panose="02040503050406030204" pitchFamily="18" charset="0"/>
              </a:rPr>
              <a:t>giầy</a:t>
            </a:r>
            <a:r>
              <a:rPr lang="en-US" sz="3600" b="1" dirty="0">
                <a:latin typeface="Cambria" panose="02040503050406030204" pitchFamily="18" charset="0"/>
              </a:rPr>
              <a:t>,...</a:t>
            </a:r>
          </a:p>
        </p:txBody>
      </p:sp>
      <p:sp>
        <p:nvSpPr>
          <p:cNvPr id="13" name="TextBox 12">
            <a:extLst>
              <a:ext uri="{FF2B5EF4-FFF2-40B4-BE49-F238E27FC236}">
                <a16:creationId xmlns:a16="http://schemas.microsoft.com/office/drawing/2014/main" id="{71DDF0E5-8D82-05BD-3D44-C79F70F2098F}"/>
              </a:ext>
            </a:extLst>
          </p:cNvPr>
          <p:cNvSpPr txBox="1"/>
          <p:nvPr/>
        </p:nvSpPr>
        <p:spPr>
          <a:xfrm>
            <a:off x="851463" y="4550018"/>
            <a:ext cx="2446214" cy="1200329"/>
          </a:xfrm>
          <a:prstGeom prst="rect">
            <a:avLst/>
          </a:prstGeom>
          <a:noFill/>
        </p:spPr>
        <p:txBody>
          <a:bodyPr wrap="square" rtlCol="0">
            <a:spAutoFit/>
          </a:bodyPr>
          <a:lstStyle/>
          <a:p>
            <a:pPr algn="ctr"/>
            <a:r>
              <a:rPr lang="en-US" sz="3600" b="1" dirty="0" err="1">
                <a:latin typeface="Cambria" panose="02040503050406030204" pitchFamily="18" charset="0"/>
              </a:rPr>
              <a:t>Lễ</a:t>
            </a:r>
            <a:r>
              <a:rPr lang="en-US" sz="3600" b="1" dirty="0">
                <a:latin typeface="Cambria" panose="02040503050406030204" pitchFamily="18" charset="0"/>
              </a:rPr>
              <a:t> </a:t>
            </a:r>
            <a:r>
              <a:rPr lang="en-US" sz="3600" b="1" dirty="0" err="1">
                <a:latin typeface="Cambria" panose="02040503050406030204" pitchFamily="18" charset="0"/>
              </a:rPr>
              <a:t>hội</a:t>
            </a:r>
            <a:r>
              <a:rPr lang="en-US" sz="3600" b="1" dirty="0">
                <a:latin typeface="Cambria" panose="02040503050406030204" pitchFamily="18" charset="0"/>
              </a:rPr>
              <a:t> </a:t>
            </a:r>
            <a:r>
              <a:rPr lang="en-US" sz="3600" b="1" dirty="0" err="1">
                <a:latin typeface="Cambria" panose="02040503050406030204" pitchFamily="18" charset="0"/>
              </a:rPr>
              <a:t>đua</a:t>
            </a:r>
            <a:r>
              <a:rPr lang="en-US" sz="3600" b="1" dirty="0">
                <a:latin typeface="Cambria" panose="02040503050406030204" pitchFamily="18" charset="0"/>
              </a:rPr>
              <a:t> </a:t>
            </a:r>
            <a:r>
              <a:rPr lang="en-US" sz="3600" b="1" dirty="0" err="1">
                <a:latin typeface="Cambria" panose="02040503050406030204" pitchFamily="18" charset="0"/>
              </a:rPr>
              <a:t>ghe</a:t>
            </a:r>
            <a:r>
              <a:rPr lang="en-US" sz="3600" b="1" dirty="0">
                <a:latin typeface="Cambria" panose="02040503050406030204" pitchFamily="18" charset="0"/>
              </a:rPr>
              <a:t> Ngo</a:t>
            </a:r>
          </a:p>
        </p:txBody>
      </p:sp>
      <p:sp>
        <p:nvSpPr>
          <p:cNvPr id="14" name="TextBox 13">
            <a:extLst>
              <a:ext uri="{FF2B5EF4-FFF2-40B4-BE49-F238E27FC236}">
                <a16:creationId xmlns:a16="http://schemas.microsoft.com/office/drawing/2014/main" id="{3B7DABBB-F74A-D710-E3FF-E949243D04F2}"/>
              </a:ext>
            </a:extLst>
          </p:cNvPr>
          <p:cNvSpPr txBox="1"/>
          <p:nvPr/>
        </p:nvSpPr>
        <p:spPr>
          <a:xfrm>
            <a:off x="3851593" y="4570524"/>
            <a:ext cx="3247473" cy="1200329"/>
          </a:xfrm>
          <a:prstGeom prst="rect">
            <a:avLst/>
          </a:prstGeom>
          <a:noFill/>
        </p:spPr>
        <p:txBody>
          <a:bodyPr wrap="square" rtlCol="0">
            <a:spAutoFit/>
          </a:bodyPr>
          <a:lstStyle/>
          <a:p>
            <a:r>
              <a:rPr lang="en-US" sz="3600" b="1" dirty="0" err="1">
                <a:latin typeface="Cambria" panose="02040503050406030204" pitchFamily="18" charset="0"/>
              </a:rPr>
              <a:t>Tỉnh</a:t>
            </a:r>
            <a:r>
              <a:rPr lang="en-US" sz="3600" b="1" dirty="0">
                <a:latin typeface="Cambria" panose="02040503050406030204" pitchFamily="18" charset="0"/>
              </a:rPr>
              <a:t> </a:t>
            </a:r>
            <a:r>
              <a:rPr lang="en-US" sz="3600" b="1" dirty="0" err="1">
                <a:latin typeface="Cambria" panose="02040503050406030204" pitchFamily="18" charset="0"/>
              </a:rPr>
              <a:t>Sóc</a:t>
            </a:r>
            <a:r>
              <a:rPr lang="en-US" sz="3600" b="1" dirty="0">
                <a:latin typeface="Cambria" panose="02040503050406030204" pitchFamily="18" charset="0"/>
              </a:rPr>
              <a:t> </a:t>
            </a:r>
            <a:r>
              <a:rPr lang="en-US" sz="3600" b="1" dirty="0" err="1">
                <a:latin typeface="Cambria" panose="02040503050406030204" pitchFamily="18" charset="0"/>
              </a:rPr>
              <a:t>Trăng</a:t>
            </a:r>
            <a:endParaRPr lang="en-US" sz="3600" b="1" dirty="0">
              <a:latin typeface="Cambria" panose="02040503050406030204" pitchFamily="18" charset="0"/>
            </a:endParaRPr>
          </a:p>
        </p:txBody>
      </p:sp>
      <p:sp>
        <p:nvSpPr>
          <p:cNvPr id="15" name="TextBox 14">
            <a:extLst>
              <a:ext uri="{FF2B5EF4-FFF2-40B4-BE49-F238E27FC236}">
                <a16:creationId xmlns:a16="http://schemas.microsoft.com/office/drawing/2014/main" id="{C9D2F69B-804F-E081-700A-CE095EC4AB6A}"/>
              </a:ext>
            </a:extLst>
          </p:cNvPr>
          <p:cNvSpPr txBox="1"/>
          <p:nvPr/>
        </p:nvSpPr>
        <p:spPr>
          <a:xfrm>
            <a:off x="7099066" y="4298575"/>
            <a:ext cx="4322619" cy="1754326"/>
          </a:xfrm>
          <a:prstGeom prst="rect">
            <a:avLst/>
          </a:prstGeom>
          <a:noFill/>
        </p:spPr>
        <p:txBody>
          <a:bodyPr wrap="square" rtlCol="0">
            <a:spAutoFit/>
          </a:bodyPr>
          <a:lstStyle/>
          <a:p>
            <a:r>
              <a:rPr lang="en-US" sz="3600" b="1" dirty="0" err="1">
                <a:latin typeface="Cambria" panose="02040503050406030204" pitchFamily="18" charset="0"/>
              </a:rPr>
              <a:t>Lễ</a:t>
            </a:r>
            <a:r>
              <a:rPr lang="en-US" sz="3600" b="1" dirty="0">
                <a:latin typeface="Cambria" panose="02040503050406030204" pitchFamily="18" charset="0"/>
              </a:rPr>
              <a:t> </a:t>
            </a:r>
            <a:r>
              <a:rPr lang="en-US" sz="3600" b="1" dirty="0" err="1">
                <a:latin typeface="Cambria" panose="02040503050406030204" pitchFamily="18" charset="0"/>
              </a:rPr>
              <a:t>xuống</a:t>
            </a:r>
            <a:r>
              <a:rPr lang="en-US" sz="3600" b="1" dirty="0">
                <a:latin typeface="Cambria" panose="02040503050406030204" pitchFamily="18" charset="0"/>
              </a:rPr>
              <a:t> </a:t>
            </a:r>
            <a:r>
              <a:rPr lang="en-US" sz="3600" b="1" dirty="0" err="1">
                <a:latin typeface="Cambria" panose="02040503050406030204" pitchFamily="18" charset="0"/>
              </a:rPr>
              <a:t>ghe</a:t>
            </a:r>
            <a:r>
              <a:rPr lang="en-US" sz="3600" b="1" dirty="0">
                <a:latin typeface="Cambria" panose="02040503050406030204" pitchFamily="18" charset="0"/>
              </a:rPr>
              <a:t>, </a:t>
            </a:r>
            <a:r>
              <a:rPr lang="en-US" sz="3600" b="1" dirty="0" err="1">
                <a:latin typeface="Cambria" panose="02040503050406030204" pitchFamily="18" charset="0"/>
              </a:rPr>
              <a:t>lễ</a:t>
            </a:r>
            <a:r>
              <a:rPr lang="en-US" sz="3600" b="1" dirty="0">
                <a:latin typeface="Cambria" panose="02040503050406030204" pitchFamily="18" charset="0"/>
              </a:rPr>
              <a:t> </a:t>
            </a:r>
            <a:r>
              <a:rPr lang="en-US" sz="3600" b="1" dirty="0" err="1">
                <a:latin typeface="Cambria" panose="02040503050406030204" pitchFamily="18" charset="0"/>
              </a:rPr>
              <a:t>cúng</a:t>
            </a:r>
            <a:r>
              <a:rPr lang="en-US" sz="3600" b="1" dirty="0">
                <a:latin typeface="Cambria" panose="02040503050406030204" pitchFamily="18" charset="0"/>
              </a:rPr>
              <a:t> </a:t>
            </a:r>
            <a:r>
              <a:rPr lang="en-US" sz="3600" b="1" dirty="0" err="1">
                <a:latin typeface="Cambria" panose="02040503050406030204" pitchFamily="18" charset="0"/>
              </a:rPr>
              <a:t>trăng</a:t>
            </a:r>
            <a:r>
              <a:rPr lang="en-US" sz="3600" b="1" dirty="0">
                <a:latin typeface="Cambria" panose="02040503050406030204" pitchFamily="18" charset="0"/>
              </a:rPr>
              <a:t>, </a:t>
            </a:r>
            <a:r>
              <a:rPr lang="en-US" sz="3600" b="1" dirty="0" err="1">
                <a:latin typeface="Cambria" panose="02040503050406030204" pitchFamily="18" charset="0"/>
              </a:rPr>
              <a:t>đua</a:t>
            </a:r>
            <a:r>
              <a:rPr lang="en-US" sz="3600" b="1" dirty="0">
                <a:latin typeface="Cambria" panose="02040503050406030204" pitchFamily="18" charset="0"/>
              </a:rPr>
              <a:t> </a:t>
            </a:r>
            <a:r>
              <a:rPr lang="en-US" sz="3600" b="1" dirty="0" err="1">
                <a:latin typeface="Cambria" panose="02040503050406030204" pitchFamily="18" charset="0"/>
              </a:rPr>
              <a:t>ghe</a:t>
            </a:r>
            <a:r>
              <a:rPr lang="en-US" sz="3600" b="1" dirty="0">
                <a:latin typeface="Cambria" panose="02040503050406030204" pitchFamily="18" charset="0"/>
              </a:rPr>
              <a:t> </a:t>
            </a:r>
            <a:r>
              <a:rPr lang="en-US" sz="3600" b="1" dirty="0" err="1">
                <a:latin typeface="Cambria" panose="02040503050406030204" pitchFamily="18" charset="0"/>
              </a:rPr>
              <a:t>ngo</a:t>
            </a:r>
            <a:r>
              <a:rPr lang="en-US" sz="3600" b="1" dirty="0">
                <a:latin typeface="Cambria" panose="02040503050406030204" pitchFamily="18" charset="0"/>
              </a:rPr>
              <a:t>,...</a:t>
            </a:r>
          </a:p>
        </p:txBody>
      </p:sp>
      <p:pic>
        <p:nvPicPr>
          <p:cNvPr id="7" name="Picture 6">
            <a:extLst>
              <a:ext uri="{FF2B5EF4-FFF2-40B4-BE49-F238E27FC236}">
                <a16:creationId xmlns:a16="http://schemas.microsoft.com/office/drawing/2014/main" id="{6C4131A4-01F5-BDFC-99F8-25494B6C162B}"/>
              </a:ext>
            </a:extLst>
          </p:cNvPr>
          <p:cNvPicPr>
            <a:picLocks noChangeAspect="1"/>
          </p:cNvPicPr>
          <p:nvPr/>
        </p:nvPicPr>
        <p:blipFill>
          <a:blip r:embed="rId5"/>
          <a:stretch>
            <a:fillRect/>
          </a:stretch>
        </p:blipFill>
        <p:spPr>
          <a:xfrm>
            <a:off x="410785" y="406701"/>
            <a:ext cx="1908213" cy="118272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strVal val="#ppt_w+.3"/>
                                          </p:val>
                                        </p:tav>
                                        <p:tav tm="100000">
                                          <p:val>
                                            <p:strVal val="#ppt_w"/>
                                          </p:val>
                                        </p:tav>
                                      </p:tavLst>
                                    </p:anim>
                                    <p:anim calcmode="lin" valueType="num">
                                      <p:cBhvr>
                                        <p:cTn id="24" dur="1000" fill="hold"/>
                                        <p:tgtEl>
                                          <p:spTgt spid="10"/>
                                        </p:tgtEl>
                                        <p:attrNameLst>
                                          <p:attrName>ppt_h</p:attrName>
                                        </p:attrNameLst>
                                      </p:cBhvr>
                                      <p:tavLst>
                                        <p:tav tm="0">
                                          <p:val>
                                            <p:strVal val="#ppt_h"/>
                                          </p:val>
                                        </p:tav>
                                        <p:tav tm="100000">
                                          <p:val>
                                            <p:strVal val="#ppt_h"/>
                                          </p:val>
                                        </p:tav>
                                      </p:tavLst>
                                    </p:anim>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3"/>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strVal val="#ppt_w+.3"/>
                                          </p:val>
                                        </p:tav>
                                        <p:tav tm="100000">
                                          <p:val>
                                            <p:strVal val="#ppt_w"/>
                                          </p:val>
                                        </p:tav>
                                      </p:tavLst>
                                    </p:anim>
                                    <p:anim calcmode="lin" valueType="num">
                                      <p:cBhvr>
                                        <p:cTn id="38" dur="1000" fill="hold"/>
                                        <p:tgtEl>
                                          <p:spTgt spid="12"/>
                                        </p:tgtEl>
                                        <p:attrNameLst>
                                          <p:attrName>ppt_h</p:attrName>
                                        </p:attrNameLst>
                                      </p:cBhvr>
                                      <p:tavLst>
                                        <p:tav tm="0">
                                          <p:val>
                                            <p:strVal val="#ppt_h"/>
                                          </p:val>
                                        </p:tav>
                                        <p:tav tm="100000">
                                          <p:val>
                                            <p:strVal val="#ppt_h"/>
                                          </p:val>
                                        </p:tav>
                                      </p:tavLst>
                                    </p:anim>
                                    <p:animEffect transition="in" filter="fade">
                                      <p:cBhvr>
                                        <p:cTn id="39" dur="10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1000" fill="hold"/>
                                        <p:tgtEl>
                                          <p:spTgt spid="13"/>
                                        </p:tgtEl>
                                        <p:attrNameLst>
                                          <p:attrName>ppt_w</p:attrName>
                                        </p:attrNameLst>
                                      </p:cBhvr>
                                      <p:tavLst>
                                        <p:tav tm="0">
                                          <p:val>
                                            <p:strVal val="#ppt_w+.3"/>
                                          </p:val>
                                        </p:tav>
                                        <p:tav tm="100000">
                                          <p:val>
                                            <p:strVal val="#ppt_w"/>
                                          </p:val>
                                        </p:tav>
                                      </p:tavLst>
                                    </p:anim>
                                    <p:anim calcmode="lin" valueType="num">
                                      <p:cBhvr>
                                        <p:cTn id="45" dur="1000" fill="hold"/>
                                        <p:tgtEl>
                                          <p:spTgt spid="13"/>
                                        </p:tgtEl>
                                        <p:attrNameLst>
                                          <p:attrName>ppt_h</p:attrName>
                                        </p:attrNameLst>
                                      </p:cBhvr>
                                      <p:tavLst>
                                        <p:tav tm="0">
                                          <p:val>
                                            <p:strVal val="#ppt_h"/>
                                          </p:val>
                                        </p:tav>
                                        <p:tav tm="100000">
                                          <p:val>
                                            <p:strVal val="#ppt_h"/>
                                          </p:val>
                                        </p:tav>
                                      </p:tavLst>
                                    </p:anim>
                                    <p:animEffect transition="in" filter="fade">
                                      <p:cBhvr>
                                        <p:cTn id="46" dur="10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1000" fill="hold"/>
                                        <p:tgtEl>
                                          <p:spTgt spid="14"/>
                                        </p:tgtEl>
                                        <p:attrNameLst>
                                          <p:attrName>ppt_w</p:attrName>
                                        </p:attrNameLst>
                                      </p:cBhvr>
                                      <p:tavLst>
                                        <p:tav tm="0">
                                          <p:val>
                                            <p:strVal val="#ppt_w+.3"/>
                                          </p:val>
                                        </p:tav>
                                        <p:tav tm="100000">
                                          <p:val>
                                            <p:strVal val="#ppt_w"/>
                                          </p:val>
                                        </p:tav>
                                      </p:tavLst>
                                    </p:anim>
                                    <p:anim calcmode="lin" valueType="num">
                                      <p:cBhvr>
                                        <p:cTn id="52" dur="1000" fill="hold"/>
                                        <p:tgtEl>
                                          <p:spTgt spid="14"/>
                                        </p:tgtEl>
                                        <p:attrNameLst>
                                          <p:attrName>ppt_h</p:attrName>
                                        </p:attrNameLst>
                                      </p:cBhvr>
                                      <p:tavLst>
                                        <p:tav tm="0">
                                          <p:val>
                                            <p:strVal val="#ppt_h"/>
                                          </p:val>
                                        </p:tav>
                                        <p:tav tm="100000">
                                          <p:val>
                                            <p:strVal val="#ppt_h"/>
                                          </p:val>
                                        </p:tav>
                                      </p:tavLst>
                                    </p:anim>
                                    <p:animEffect transition="in" filter="fade">
                                      <p:cBhvr>
                                        <p:cTn id="53" dur="10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50" presetClass="entr" presetSubtype="0" decel="10000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1000" fill="hold"/>
                                        <p:tgtEl>
                                          <p:spTgt spid="15"/>
                                        </p:tgtEl>
                                        <p:attrNameLst>
                                          <p:attrName>ppt_w</p:attrName>
                                        </p:attrNameLst>
                                      </p:cBhvr>
                                      <p:tavLst>
                                        <p:tav tm="0">
                                          <p:val>
                                            <p:strVal val="#ppt_w+.3"/>
                                          </p:val>
                                        </p:tav>
                                        <p:tav tm="100000">
                                          <p:val>
                                            <p:strVal val="#ppt_w"/>
                                          </p:val>
                                        </p:tav>
                                      </p:tavLst>
                                    </p:anim>
                                    <p:anim calcmode="lin" valueType="num">
                                      <p:cBhvr>
                                        <p:cTn id="59" dur="1000" fill="hold"/>
                                        <p:tgtEl>
                                          <p:spTgt spid="15"/>
                                        </p:tgtEl>
                                        <p:attrNameLst>
                                          <p:attrName>ppt_h</p:attrName>
                                        </p:attrNameLst>
                                      </p:cBhvr>
                                      <p:tavLst>
                                        <p:tav tm="0">
                                          <p:val>
                                            <p:strVal val="#ppt_h"/>
                                          </p:val>
                                        </p:tav>
                                        <p:tav tm="100000">
                                          <p:val>
                                            <p:strVal val="#ppt_h"/>
                                          </p:val>
                                        </p:tav>
                                      </p:tavLst>
                                    </p:anim>
                                    <p:animEffect transition="in" filter="fade">
                                      <p:cBhvr>
                                        <p:cTn id="6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a:fillRect/>
          </a:stretch>
        </p:blipFill>
        <p:spPr>
          <a:xfrm>
            <a:off x="10210800" y="4912468"/>
            <a:ext cx="1390650" cy="1183532"/>
          </a:xfrm>
          <a:prstGeom prst="rect">
            <a:avLst/>
          </a:prstGeom>
        </p:spPr>
      </p:pic>
      <p:sp>
        <p:nvSpPr>
          <p:cNvPr id="5" name="TextBox 4">
            <a:extLst>
              <a:ext uri="{FF2B5EF4-FFF2-40B4-BE49-F238E27FC236}">
                <a16:creationId xmlns:a16="http://schemas.microsoft.com/office/drawing/2014/main" id="{7F94C50A-6583-D672-0FFF-2D87FB5A1F8B}"/>
              </a:ext>
            </a:extLst>
          </p:cNvPr>
          <p:cNvSpPr txBox="1"/>
          <p:nvPr/>
        </p:nvSpPr>
        <p:spPr>
          <a:xfrm>
            <a:off x="2069959" y="535841"/>
            <a:ext cx="9531491" cy="646331"/>
          </a:xfrm>
          <a:prstGeom prst="rect">
            <a:avLst/>
          </a:prstGeom>
          <a:noFill/>
        </p:spPr>
        <p:txBody>
          <a:bodyPr wrap="square" rtlCol="0">
            <a:spAutoFit/>
          </a:bodyPr>
          <a:lstStyle/>
          <a:p>
            <a:r>
              <a:rPr lang="en-US" sz="3600" b="1" dirty="0" err="1">
                <a:latin typeface="Cambria" panose="02040503050406030204" pitchFamily="18" charset="0"/>
              </a:rPr>
              <a:t>Giới</a:t>
            </a:r>
            <a:r>
              <a:rPr lang="en-US" sz="3600" b="1" dirty="0">
                <a:latin typeface="Cambria" panose="02040503050406030204" pitchFamily="18" charset="0"/>
              </a:rPr>
              <a:t> </a:t>
            </a:r>
            <a:r>
              <a:rPr lang="en-US" sz="3600" b="1" dirty="0" err="1">
                <a:latin typeface="Cambria" panose="02040503050406030204" pitchFamily="18" charset="0"/>
              </a:rPr>
              <a:t>thiệu</a:t>
            </a:r>
            <a:r>
              <a:rPr lang="en-US" sz="3600" b="1" dirty="0">
                <a:latin typeface="Cambria" panose="02040503050406030204" pitchFamily="18" charset="0"/>
              </a:rPr>
              <a:t> </a:t>
            </a:r>
            <a:r>
              <a:rPr lang="en-US" sz="3600" b="1" dirty="0" err="1">
                <a:latin typeface="Cambria" panose="02040503050406030204" pitchFamily="18" charset="0"/>
              </a:rPr>
              <a:t>một</a:t>
            </a:r>
            <a:r>
              <a:rPr lang="en-US" sz="3600" b="1" dirty="0">
                <a:latin typeface="Cambria" panose="02040503050406030204" pitchFamily="18" charset="0"/>
              </a:rPr>
              <a:t> </a:t>
            </a:r>
            <a:r>
              <a:rPr lang="en-US" sz="3600" b="1" dirty="0" err="1">
                <a:latin typeface="Cambria" panose="02040503050406030204" pitchFamily="18" charset="0"/>
              </a:rPr>
              <a:t>lễ</a:t>
            </a:r>
            <a:r>
              <a:rPr lang="en-US" sz="3600" b="1" dirty="0">
                <a:latin typeface="Cambria" panose="02040503050406030204" pitchFamily="18" charset="0"/>
              </a:rPr>
              <a:t> </a:t>
            </a:r>
            <a:r>
              <a:rPr lang="en-US" sz="3600" b="1" dirty="0" err="1">
                <a:latin typeface="Cambria" panose="02040503050406030204" pitchFamily="18" charset="0"/>
              </a:rPr>
              <a:t>hội</a:t>
            </a:r>
            <a:r>
              <a:rPr lang="en-US" sz="3600" b="1" dirty="0">
                <a:latin typeface="Cambria" panose="02040503050406030204" pitchFamily="18" charset="0"/>
              </a:rPr>
              <a:t> (</a:t>
            </a:r>
            <a:r>
              <a:rPr lang="en-US" sz="3600" b="1" dirty="0" err="1">
                <a:latin typeface="Cambria" panose="02040503050406030204" pitchFamily="18" charset="0"/>
              </a:rPr>
              <a:t>hoặc</a:t>
            </a:r>
            <a:r>
              <a:rPr lang="en-US" sz="3600" b="1" dirty="0">
                <a:latin typeface="Cambria" panose="02040503050406030204" pitchFamily="18" charset="0"/>
              </a:rPr>
              <a:t> </a:t>
            </a:r>
            <a:r>
              <a:rPr lang="en-US" sz="3600" b="1" dirty="0" err="1">
                <a:latin typeface="Cambria" panose="02040503050406030204" pitchFamily="18" charset="0"/>
              </a:rPr>
              <a:t>hội</a:t>
            </a:r>
            <a:r>
              <a:rPr lang="en-US" sz="3600" b="1" dirty="0">
                <a:latin typeface="Cambria" panose="02040503050406030204" pitchFamily="18" charset="0"/>
              </a:rPr>
              <a:t>) </a:t>
            </a:r>
            <a:r>
              <a:rPr lang="en-US" sz="3600" b="1" dirty="0" err="1">
                <a:latin typeface="Cambria" panose="02040503050406030204" pitchFamily="18" charset="0"/>
              </a:rPr>
              <a:t>mà</a:t>
            </a:r>
            <a:r>
              <a:rPr lang="en-US" sz="3600" b="1" dirty="0">
                <a:latin typeface="Cambria" panose="02040503050406030204" pitchFamily="18" charset="0"/>
              </a:rPr>
              <a:t> </a:t>
            </a:r>
            <a:r>
              <a:rPr lang="en-US" sz="3600" b="1" dirty="0" err="1">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biết</a:t>
            </a:r>
            <a:r>
              <a:rPr lang="en-US" sz="3600" b="1" dirty="0">
                <a:latin typeface="Cambria" panose="02040503050406030204" pitchFamily="18" charset="0"/>
              </a:rPr>
              <a:t>.</a:t>
            </a:r>
          </a:p>
        </p:txBody>
      </p:sp>
      <p:graphicFrame>
        <p:nvGraphicFramePr>
          <p:cNvPr id="6" name="Table 6">
            <a:extLst>
              <a:ext uri="{FF2B5EF4-FFF2-40B4-BE49-F238E27FC236}">
                <a16:creationId xmlns:a16="http://schemas.microsoft.com/office/drawing/2014/main" id="{DCC63BE0-0C65-D068-A490-D0733BA038D0}"/>
              </a:ext>
            </a:extLst>
          </p:cNvPr>
          <p:cNvGraphicFramePr>
            <a:graphicFrameLocks noGrp="1"/>
          </p:cNvGraphicFramePr>
          <p:nvPr/>
        </p:nvGraphicFramePr>
        <p:xfrm>
          <a:off x="706926" y="1482435"/>
          <a:ext cx="10714759" cy="4663440"/>
        </p:xfrm>
        <a:graphic>
          <a:graphicData uri="http://schemas.openxmlformats.org/drawingml/2006/table">
            <a:tbl>
              <a:tblPr firstRow="1" bandRow="1">
                <a:tableStyleId>{5C22544A-7EE6-4342-B048-85BDC9FD1C3A}</a:tableStyleId>
              </a:tblPr>
              <a:tblGrid>
                <a:gridCol w="2889358">
                  <a:extLst>
                    <a:ext uri="{9D8B030D-6E8A-4147-A177-3AD203B41FA5}">
                      <a16:colId xmlns:a16="http://schemas.microsoft.com/office/drawing/2014/main" val="3048415041"/>
                    </a:ext>
                  </a:extLst>
                </a:gridCol>
                <a:gridCol w="3521570">
                  <a:extLst>
                    <a:ext uri="{9D8B030D-6E8A-4147-A177-3AD203B41FA5}">
                      <a16:colId xmlns:a16="http://schemas.microsoft.com/office/drawing/2014/main" val="3015015612"/>
                    </a:ext>
                  </a:extLst>
                </a:gridCol>
                <a:gridCol w="4303831">
                  <a:extLst>
                    <a:ext uri="{9D8B030D-6E8A-4147-A177-3AD203B41FA5}">
                      <a16:colId xmlns:a16="http://schemas.microsoft.com/office/drawing/2014/main" val="79265959"/>
                    </a:ext>
                  </a:extLst>
                </a:gridCol>
              </a:tblGrid>
              <a:tr h="370840">
                <a:tc>
                  <a:txBody>
                    <a:bodyPr/>
                    <a:lstStyle/>
                    <a:p>
                      <a:pPr algn="ctr"/>
                      <a:r>
                        <a:rPr lang="en-US" sz="3200" dirty="0" err="1">
                          <a:solidFill>
                            <a:schemeClr val="tx1"/>
                          </a:solidFill>
                          <a:latin typeface="Cambria" panose="02040503050406030204" pitchFamily="18" charset="0"/>
                        </a:rPr>
                        <a:t>Tên</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lễ</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hội</a:t>
                      </a:r>
                      <a:endParaRPr lang="en-US" sz="3200" dirty="0">
                        <a:solidFill>
                          <a:schemeClr val="tx1"/>
                        </a:solidFill>
                        <a:latin typeface="Cambria" panose="02040503050406030204" pitchFamily="18" charset="0"/>
                      </a:endParaRPr>
                    </a:p>
                    <a:p>
                      <a:pPr algn="ct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hoặc</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hội</a:t>
                      </a:r>
                      <a:r>
                        <a:rPr lang="en-US" sz="3200" dirty="0">
                          <a:solidFill>
                            <a:schemeClr val="tx1"/>
                          </a:solidFill>
                          <a:latin typeface="Cambria" panose="02040503050406030204" pitchFamily="18" charset="0"/>
                        </a:rPr>
                        <a:t>)</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FFD862"/>
                    </a:solidFill>
                  </a:tcPr>
                </a:tc>
                <a:tc>
                  <a:txBody>
                    <a:bodyPr/>
                    <a:lstStyle/>
                    <a:p>
                      <a:pPr algn="ctr"/>
                      <a:r>
                        <a:rPr lang="en-US" sz="3200" dirty="0" err="1">
                          <a:solidFill>
                            <a:schemeClr val="tx1"/>
                          </a:solidFill>
                          <a:latin typeface="Cambria" panose="02040503050406030204" pitchFamily="18" charset="0"/>
                        </a:rPr>
                        <a:t>Địa</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điểm</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tổ</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chức</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lễ</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hội</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hoặc</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hội</a:t>
                      </a:r>
                      <a:r>
                        <a:rPr lang="en-US" sz="3200" dirty="0">
                          <a:solidFill>
                            <a:schemeClr val="tx1"/>
                          </a:solidFill>
                          <a:latin typeface="Cambria" panose="02040503050406030204" pitchFamily="18" charset="0"/>
                        </a:rPr>
                        <a:t>)</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FFD862"/>
                    </a:solidFill>
                  </a:tcPr>
                </a:tc>
                <a:tc>
                  <a:txBody>
                    <a:bodyPr/>
                    <a:lstStyle/>
                    <a:p>
                      <a:pPr algn="ctr"/>
                      <a:r>
                        <a:rPr lang="en-US" sz="3200" dirty="0" err="1">
                          <a:solidFill>
                            <a:schemeClr val="tx1"/>
                          </a:solidFill>
                          <a:latin typeface="Cambria" panose="02040503050406030204" pitchFamily="18" charset="0"/>
                        </a:rPr>
                        <a:t>Các</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hoạt</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động</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trong</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lễ</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hội</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hoặc</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hội</a:t>
                      </a:r>
                      <a:r>
                        <a:rPr lang="en-US" sz="3200" dirty="0">
                          <a:solidFill>
                            <a:schemeClr val="tx1"/>
                          </a:solidFill>
                          <a:latin typeface="Cambria" panose="02040503050406030204" pitchFamily="18" charset="0"/>
                        </a:rPr>
                        <a:t>)</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FFD862"/>
                    </a:solidFill>
                  </a:tcPr>
                </a:tc>
                <a:extLst>
                  <a:ext uri="{0D108BD9-81ED-4DB2-BD59-A6C34878D82A}">
                    <a16:rowId xmlns:a16="http://schemas.microsoft.com/office/drawing/2014/main" val="759079097"/>
                  </a:ext>
                </a:extLst>
              </a:tr>
              <a:tr h="370840">
                <a:tc>
                  <a:txBody>
                    <a:bodyPr/>
                    <a:lstStyle/>
                    <a:p>
                      <a:pPr algn="ctr"/>
                      <a:endParaRPr lang="en-US" sz="3200" dirty="0">
                        <a:solidFill>
                          <a:schemeClr val="tx1"/>
                        </a:solidFill>
                        <a:latin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D5EDE7"/>
                    </a:solidFill>
                  </a:tcPr>
                </a:tc>
                <a:tc>
                  <a:txBody>
                    <a:bodyPr/>
                    <a:lstStyle/>
                    <a:p>
                      <a:pPr algn="ctr"/>
                      <a:endParaRPr lang="en-US" sz="3200" dirty="0">
                        <a:solidFill>
                          <a:schemeClr val="tx1"/>
                        </a:solidFill>
                        <a:latin typeface="Cambria" panose="02040503050406030204" pitchFamily="18" charset="0"/>
                      </a:endParaRPr>
                    </a:p>
                    <a:p>
                      <a:pPr algn="ctr"/>
                      <a:endParaRPr lang="en-US" sz="3200" dirty="0">
                        <a:solidFill>
                          <a:schemeClr val="tx1"/>
                        </a:solidFill>
                        <a:latin typeface="Cambria" panose="02040503050406030204" pitchFamily="18" charset="0"/>
                      </a:endParaRPr>
                    </a:p>
                    <a:p>
                      <a:pPr algn="ctr"/>
                      <a:endParaRPr lang="en-US" sz="3200" dirty="0">
                        <a:solidFill>
                          <a:schemeClr val="tx1"/>
                        </a:solidFill>
                        <a:latin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D5EDE7"/>
                    </a:solidFill>
                  </a:tcPr>
                </a:tc>
                <a:tc>
                  <a:txBody>
                    <a:bodyPr/>
                    <a:lstStyle/>
                    <a:p>
                      <a:pPr algn="ctr"/>
                      <a:endParaRPr lang="en-US" sz="3200" dirty="0">
                        <a:solidFill>
                          <a:schemeClr val="tx1"/>
                        </a:solidFill>
                        <a:latin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D5EDE7"/>
                    </a:solidFill>
                  </a:tcPr>
                </a:tc>
                <a:extLst>
                  <a:ext uri="{0D108BD9-81ED-4DB2-BD59-A6C34878D82A}">
                    <a16:rowId xmlns:a16="http://schemas.microsoft.com/office/drawing/2014/main" val="3127822275"/>
                  </a:ext>
                </a:extLst>
              </a:tr>
              <a:tr h="370840">
                <a:tc>
                  <a:txBody>
                    <a:bodyPr/>
                    <a:lstStyle/>
                    <a:p>
                      <a:pPr algn="ctr"/>
                      <a:endParaRPr lang="en-US" sz="3200">
                        <a:solidFill>
                          <a:schemeClr val="tx1"/>
                        </a:solidFill>
                        <a:latin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D5EDE7"/>
                    </a:solidFill>
                  </a:tcPr>
                </a:tc>
                <a:tc>
                  <a:txBody>
                    <a:bodyPr/>
                    <a:lstStyle/>
                    <a:p>
                      <a:pPr algn="ctr"/>
                      <a:endParaRPr lang="en-US" sz="3200" dirty="0">
                        <a:solidFill>
                          <a:schemeClr val="tx1"/>
                        </a:solidFill>
                        <a:latin typeface="Cambria" panose="02040503050406030204" pitchFamily="18" charset="0"/>
                      </a:endParaRPr>
                    </a:p>
                    <a:p>
                      <a:pPr algn="ctr"/>
                      <a:endParaRPr lang="en-US" sz="3200" dirty="0">
                        <a:solidFill>
                          <a:schemeClr val="tx1"/>
                        </a:solidFill>
                        <a:latin typeface="Cambria" panose="02040503050406030204" pitchFamily="18" charset="0"/>
                      </a:endParaRPr>
                    </a:p>
                    <a:p>
                      <a:pPr algn="ctr"/>
                      <a:endParaRPr lang="en-US" sz="3200" dirty="0">
                        <a:solidFill>
                          <a:schemeClr val="tx1"/>
                        </a:solidFill>
                        <a:latin typeface="Cambria" panose="02040503050406030204" pitchFamily="18" charset="0"/>
                      </a:endParaRPr>
                    </a:p>
                    <a:p>
                      <a:pPr algn="ctr"/>
                      <a:endParaRPr lang="en-US" sz="3200" dirty="0">
                        <a:solidFill>
                          <a:schemeClr val="tx1"/>
                        </a:solidFill>
                        <a:latin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D5EDE7"/>
                    </a:solidFill>
                  </a:tcPr>
                </a:tc>
                <a:tc>
                  <a:txBody>
                    <a:bodyPr/>
                    <a:lstStyle/>
                    <a:p>
                      <a:pPr algn="ctr"/>
                      <a:endParaRPr lang="en-US" sz="3200" dirty="0">
                        <a:solidFill>
                          <a:schemeClr val="tx1"/>
                        </a:solidFill>
                        <a:latin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solidFill>
                      <a:srgbClr val="D5EDE7"/>
                    </a:solidFill>
                  </a:tcPr>
                </a:tc>
                <a:extLst>
                  <a:ext uri="{0D108BD9-81ED-4DB2-BD59-A6C34878D82A}">
                    <a16:rowId xmlns:a16="http://schemas.microsoft.com/office/drawing/2014/main" val="3832874768"/>
                  </a:ext>
                </a:extLst>
              </a:tr>
            </a:tbl>
          </a:graphicData>
        </a:graphic>
      </p:graphicFrame>
      <p:sp>
        <p:nvSpPr>
          <p:cNvPr id="10" name="TextBox 9">
            <a:extLst>
              <a:ext uri="{FF2B5EF4-FFF2-40B4-BE49-F238E27FC236}">
                <a16:creationId xmlns:a16="http://schemas.microsoft.com/office/drawing/2014/main" id="{90E119C7-C448-BA20-6362-2BEA08F6C933}"/>
              </a:ext>
            </a:extLst>
          </p:cNvPr>
          <p:cNvSpPr txBox="1"/>
          <p:nvPr/>
        </p:nvSpPr>
        <p:spPr>
          <a:xfrm>
            <a:off x="851463" y="2652551"/>
            <a:ext cx="2207620" cy="646331"/>
          </a:xfrm>
          <a:prstGeom prst="rect">
            <a:avLst/>
          </a:prstGeom>
          <a:noFill/>
        </p:spPr>
        <p:txBody>
          <a:bodyPr wrap="square" rtlCol="0">
            <a:spAutoFit/>
          </a:bodyPr>
          <a:lstStyle/>
          <a:p>
            <a:r>
              <a:rPr lang="en-US" sz="3600" b="1" dirty="0" err="1">
                <a:latin typeface="Cambria" panose="02040503050406030204" pitchFamily="18" charset="0"/>
              </a:rPr>
              <a:t>Hội</a:t>
            </a:r>
            <a:r>
              <a:rPr lang="en-US" sz="3600" b="1" dirty="0">
                <a:latin typeface="Cambria" panose="02040503050406030204" pitchFamily="18" charset="0"/>
              </a:rPr>
              <a:t> Lim</a:t>
            </a:r>
          </a:p>
        </p:txBody>
      </p:sp>
      <p:sp>
        <p:nvSpPr>
          <p:cNvPr id="11" name="TextBox 10">
            <a:extLst>
              <a:ext uri="{FF2B5EF4-FFF2-40B4-BE49-F238E27FC236}">
                <a16:creationId xmlns:a16="http://schemas.microsoft.com/office/drawing/2014/main" id="{3C9D8DFA-D570-7284-0BE7-E1718E5D43CC}"/>
              </a:ext>
            </a:extLst>
          </p:cNvPr>
          <p:cNvSpPr txBox="1"/>
          <p:nvPr/>
        </p:nvSpPr>
        <p:spPr>
          <a:xfrm>
            <a:off x="3851593" y="2739834"/>
            <a:ext cx="3247473" cy="646331"/>
          </a:xfrm>
          <a:prstGeom prst="rect">
            <a:avLst/>
          </a:prstGeom>
          <a:noFill/>
        </p:spPr>
        <p:txBody>
          <a:bodyPr wrap="square" rtlCol="0">
            <a:spAutoFit/>
          </a:bodyPr>
          <a:lstStyle/>
          <a:p>
            <a:r>
              <a:rPr lang="en-US" sz="3600" b="1" dirty="0" err="1">
                <a:latin typeface="Cambria" panose="02040503050406030204" pitchFamily="18" charset="0"/>
              </a:rPr>
              <a:t>Tỉnh</a:t>
            </a:r>
            <a:r>
              <a:rPr lang="en-US" sz="3600" b="1" dirty="0">
                <a:latin typeface="Cambria" panose="02040503050406030204" pitchFamily="18" charset="0"/>
              </a:rPr>
              <a:t> </a:t>
            </a:r>
            <a:r>
              <a:rPr lang="en-US" sz="3600" b="1" dirty="0" err="1">
                <a:latin typeface="Cambria" panose="02040503050406030204" pitchFamily="18" charset="0"/>
              </a:rPr>
              <a:t>Bắc</a:t>
            </a:r>
            <a:r>
              <a:rPr lang="en-US" sz="3600" b="1" dirty="0">
                <a:latin typeface="Cambria" panose="02040503050406030204" pitchFamily="18" charset="0"/>
              </a:rPr>
              <a:t> </a:t>
            </a:r>
            <a:r>
              <a:rPr lang="en-US" sz="3600" b="1" dirty="0" err="1">
                <a:latin typeface="Cambria" panose="02040503050406030204" pitchFamily="18" charset="0"/>
              </a:rPr>
              <a:t>Ninh</a:t>
            </a:r>
            <a:endParaRPr lang="en-US" sz="3600" b="1" dirty="0">
              <a:latin typeface="Cambria" panose="02040503050406030204" pitchFamily="18" charset="0"/>
            </a:endParaRPr>
          </a:p>
        </p:txBody>
      </p:sp>
      <p:sp>
        <p:nvSpPr>
          <p:cNvPr id="12" name="TextBox 11">
            <a:extLst>
              <a:ext uri="{FF2B5EF4-FFF2-40B4-BE49-F238E27FC236}">
                <a16:creationId xmlns:a16="http://schemas.microsoft.com/office/drawing/2014/main" id="{F15B2340-DC21-A501-65E8-38CDB77CA9E6}"/>
              </a:ext>
            </a:extLst>
          </p:cNvPr>
          <p:cNvSpPr txBox="1"/>
          <p:nvPr/>
        </p:nvSpPr>
        <p:spPr>
          <a:xfrm>
            <a:off x="7143489" y="2496453"/>
            <a:ext cx="4241471" cy="2062103"/>
          </a:xfrm>
          <a:prstGeom prst="rect">
            <a:avLst/>
          </a:prstGeom>
          <a:noFill/>
        </p:spPr>
        <p:txBody>
          <a:bodyPr wrap="square" rtlCol="0">
            <a:spAutoFit/>
          </a:bodyPr>
          <a:lstStyle/>
          <a:p>
            <a:r>
              <a:rPr lang="en-US" sz="3200" b="1" dirty="0">
                <a:latin typeface="Cambria" panose="02040503050406030204" pitchFamily="18" charset="0"/>
              </a:rPr>
              <a:t>H</a:t>
            </a:r>
            <a:r>
              <a:rPr lang="vi-VN" sz="3200" b="1" dirty="0">
                <a:latin typeface="Cambria" panose="02040503050406030204" pitchFamily="18" charset="0"/>
              </a:rPr>
              <a:t>át hội, giao lưu văn nghệ, quan họ, các trò chơi dân gian,</a:t>
            </a:r>
          </a:p>
          <a:p>
            <a:endParaRPr lang="vi-VN" sz="3200" b="1" dirty="0">
              <a:latin typeface="Cambria" panose="02040503050406030204" pitchFamily="18" charset="0"/>
            </a:endParaRPr>
          </a:p>
        </p:txBody>
      </p:sp>
      <p:sp>
        <p:nvSpPr>
          <p:cNvPr id="13" name="TextBox 12">
            <a:extLst>
              <a:ext uri="{FF2B5EF4-FFF2-40B4-BE49-F238E27FC236}">
                <a16:creationId xmlns:a16="http://schemas.microsoft.com/office/drawing/2014/main" id="{71DDF0E5-8D82-05BD-3D44-C79F70F2098F}"/>
              </a:ext>
            </a:extLst>
          </p:cNvPr>
          <p:cNvSpPr txBox="1"/>
          <p:nvPr/>
        </p:nvSpPr>
        <p:spPr>
          <a:xfrm>
            <a:off x="851463" y="4483241"/>
            <a:ext cx="2494638" cy="646331"/>
          </a:xfrm>
          <a:prstGeom prst="rect">
            <a:avLst/>
          </a:prstGeom>
          <a:noFill/>
        </p:spPr>
        <p:txBody>
          <a:bodyPr wrap="square" rtlCol="0">
            <a:spAutoFit/>
          </a:bodyPr>
          <a:lstStyle/>
          <a:p>
            <a:r>
              <a:rPr lang="en-US" sz="3600" b="1" dirty="0" err="1">
                <a:latin typeface="Cambria" panose="02040503050406030204" pitchFamily="18" charset="0"/>
              </a:rPr>
              <a:t>Hội</a:t>
            </a:r>
            <a:r>
              <a:rPr lang="en-US" sz="3600" b="1" dirty="0">
                <a:latin typeface="Cambria" panose="02040503050406030204" pitchFamily="18" charset="0"/>
              </a:rPr>
              <a:t> </a:t>
            </a:r>
            <a:r>
              <a:rPr lang="en-US" sz="3600" b="1" dirty="0" err="1">
                <a:latin typeface="Cambria" panose="02040503050406030204" pitchFamily="18" charset="0"/>
              </a:rPr>
              <a:t>Gióng</a:t>
            </a:r>
            <a:endParaRPr lang="en-US" sz="3600" b="1" dirty="0">
              <a:latin typeface="Cambria" panose="02040503050406030204" pitchFamily="18" charset="0"/>
            </a:endParaRPr>
          </a:p>
        </p:txBody>
      </p:sp>
      <p:sp>
        <p:nvSpPr>
          <p:cNvPr id="14" name="TextBox 13">
            <a:extLst>
              <a:ext uri="{FF2B5EF4-FFF2-40B4-BE49-F238E27FC236}">
                <a16:creationId xmlns:a16="http://schemas.microsoft.com/office/drawing/2014/main" id="{3B7DABBB-F74A-D710-E3FF-E949243D04F2}"/>
              </a:ext>
            </a:extLst>
          </p:cNvPr>
          <p:cNvSpPr txBox="1"/>
          <p:nvPr/>
        </p:nvSpPr>
        <p:spPr>
          <a:xfrm>
            <a:off x="3851593" y="4570524"/>
            <a:ext cx="3247473" cy="646331"/>
          </a:xfrm>
          <a:prstGeom prst="rect">
            <a:avLst/>
          </a:prstGeom>
          <a:noFill/>
        </p:spPr>
        <p:txBody>
          <a:bodyPr wrap="square" rtlCol="0">
            <a:spAutoFit/>
          </a:bodyPr>
          <a:lstStyle/>
          <a:p>
            <a:r>
              <a:rPr lang="en-US" sz="3600" b="1" dirty="0" err="1">
                <a:latin typeface="Cambria" panose="02040503050406030204" pitchFamily="18" charset="0"/>
              </a:rPr>
              <a:t>Tỉnh</a:t>
            </a:r>
            <a:r>
              <a:rPr lang="en-US" sz="3600" b="1" dirty="0">
                <a:latin typeface="Cambria" panose="02040503050406030204" pitchFamily="18" charset="0"/>
              </a:rPr>
              <a:t> </a:t>
            </a:r>
            <a:r>
              <a:rPr lang="en-US" sz="3600" b="1" dirty="0" err="1">
                <a:latin typeface="Cambria" panose="02040503050406030204" pitchFamily="18" charset="0"/>
              </a:rPr>
              <a:t>Sóc</a:t>
            </a:r>
            <a:r>
              <a:rPr lang="en-US" sz="3600" b="1" dirty="0">
                <a:latin typeface="Cambria" panose="02040503050406030204" pitchFamily="18" charset="0"/>
              </a:rPr>
              <a:t> </a:t>
            </a:r>
            <a:r>
              <a:rPr lang="en-US" sz="3600" b="1" dirty="0" err="1">
                <a:latin typeface="Cambria" panose="02040503050406030204" pitchFamily="18" charset="0"/>
              </a:rPr>
              <a:t>Sơn</a:t>
            </a:r>
            <a:endParaRPr lang="en-US" sz="3600" b="1" dirty="0">
              <a:latin typeface="Cambria" panose="02040503050406030204" pitchFamily="18" charset="0"/>
            </a:endParaRPr>
          </a:p>
        </p:txBody>
      </p:sp>
      <p:sp>
        <p:nvSpPr>
          <p:cNvPr id="15" name="TextBox 14">
            <a:extLst>
              <a:ext uri="{FF2B5EF4-FFF2-40B4-BE49-F238E27FC236}">
                <a16:creationId xmlns:a16="http://schemas.microsoft.com/office/drawing/2014/main" id="{C9D2F69B-804F-E081-700A-CE095EC4AB6A}"/>
              </a:ext>
            </a:extLst>
          </p:cNvPr>
          <p:cNvSpPr txBox="1"/>
          <p:nvPr/>
        </p:nvSpPr>
        <p:spPr>
          <a:xfrm>
            <a:off x="7099066" y="4246295"/>
            <a:ext cx="4241471" cy="1569660"/>
          </a:xfrm>
          <a:prstGeom prst="rect">
            <a:avLst/>
          </a:prstGeom>
          <a:noFill/>
        </p:spPr>
        <p:txBody>
          <a:bodyPr wrap="square" rtlCol="0">
            <a:spAutoFit/>
          </a:bodyPr>
          <a:lstStyle/>
          <a:p>
            <a:r>
              <a:rPr lang="vi-VN" sz="3200" b="1" dirty="0">
                <a:latin typeface="Cambria" panose="02040503050406030204" pitchFamily="18" charset="0"/>
              </a:rPr>
              <a:t>Dâng hương, lễ rước voi, tắm tượng, các trò chơi dân gian,...</a:t>
            </a:r>
          </a:p>
        </p:txBody>
      </p:sp>
      <p:pic>
        <p:nvPicPr>
          <p:cNvPr id="7" name="Picture 6">
            <a:extLst>
              <a:ext uri="{FF2B5EF4-FFF2-40B4-BE49-F238E27FC236}">
                <a16:creationId xmlns:a16="http://schemas.microsoft.com/office/drawing/2014/main" id="{78E6FB36-DFF2-0F62-F51E-7C631ABC9E15}"/>
              </a:ext>
            </a:extLst>
          </p:cNvPr>
          <p:cNvPicPr>
            <a:picLocks noChangeAspect="1"/>
          </p:cNvPicPr>
          <p:nvPr/>
        </p:nvPicPr>
        <p:blipFill>
          <a:blip r:embed="rId5"/>
          <a:stretch>
            <a:fillRect/>
          </a:stretch>
        </p:blipFill>
        <p:spPr>
          <a:xfrm>
            <a:off x="368926" y="415983"/>
            <a:ext cx="1908213" cy="1182727"/>
          </a:xfrm>
          <a:prstGeom prst="rect">
            <a:avLst/>
          </a:prstGeom>
        </p:spPr>
      </p:pic>
    </p:spTree>
    <p:custDataLst>
      <p:tags r:id="rId1"/>
    </p:custDataLst>
    <p:extLst>
      <p:ext uri="{BB962C8B-B14F-4D97-AF65-F5344CB8AC3E}">
        <p14:creationId xmlns:p14="http://schemas.microsoft.com/office/powerpoint/2010/main" val="101359626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strVal val="#ppt_w+.3"/>
                                          </p:val>
                                        </p:tav>
                                        <p:tav tm="100000">
                                          <p:val>
                                            <p:strVal val="#ppt_w"/>
                                          </p:val>
                                        </p:tav>
                                      </p:tavLst>
                                    </p:anim>
                                    <p:anim calcmode="lin" valueType="num">
                                      <p:cBhvr>
                                        <p:cTn id="24" dur="1000" fill="hold"/>
                                        <p:tgtEl>
                                          <p:spTgt spid="10"/>
                                        </p:tgtEl>
                                        <p:attrNameLst>
                                          <p:attrName>ppt_h</p:attrName>
                                        </p:attrNameLst>
                                      </p:cBhvr>
                                      <p:tavLst>
                                        <p:tav tm="0">
                                          <p:val>
                                            <p:strVal val="#ppt_h"/>
                                          </p:val>
                                        </p:tav>
                                        <p:tav tm="100000">
                                          <p:val>
                                            <p:strVal val="#ppt_h"/>
                                          </p:val>
                                        </p:tav>
                                      </p:tavLst>
                                    </p:anim>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3"/>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strVal val="#ppt_w+.3"/>
                                          </p:val>
                                        </p:tav>
                                        <p:tav tm="100000">
                                          <p:val>
                                            <p:strVal val="#ppt_w"/>
                                          </p:val>
                                        </p:tav>
                                      </p:tavLst>
                                    </p:anim>
                                    <p:anim calcmode="lin" valueType="num">
                                      <p:cBhvr>
                                        <p:cTn id="38" dur="1000" fill="hold"/>
                                        <p:tgtEl>
                                          <p:spTgt spid="12"/>
                                        </p:tgtEl>
                                        <p:attrNameLst>
                                          <p:attrName>ppt_h</p:attrName>
                                        </p:attrNameLst>
                                      </p:cBhvr>
                                      <p:tavLst>
                                        <p:tav tm="0">
                                          <p:val>
                                            <p:strVal val="#ppt_h"/>
                                          </p:val>
                                        </p:tav>
                                        <p:tav tm="100000">
                                          <p:val>
                                            <p:strVal val="#ppt_h"/>
                                          </p:val>
                                        </p:tav>
                                      </p:tavLst>
                                    </p:anim>
                                    <p:animEffect transition="in" filter="fade">
                                      <p:cBhvr>
                                        <p:cTn id="39" dur="10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1000" fill="hold"/>
                                        <p:tgtEl>
                                          <p:spTgt spid="13"/>
                                        </p:tgtEl>
                                        <p:attrNameLst>
                                          <p:attrName>ppt_w</p:attrName>
                                        </p:attrNameLst>
                                      </p:cBhvr>
                                      <p:tavLst>
                                        <p:tav tm="0">
                                          <p:val>
                                            <p:strVal val="#ppt_w+.3"/>
                                          </p:val>
                                        </p:tav>
                                        <p:tav tm="100000">
                                          <p:val>
                                            <p:strVal val="#ppt_w"/>
                                          </p:val>
                                        </p:tav>
                                      </p:tavLst>
                                    </p:anim>
                                    <p:anim calcmode="lin" valueType="num">
                                      <p:cBhvr>
                                        <p:cTn id="45" dur="1000" fill="hold"/>
                                        <p:tgtEl>
                                          <p:spTgt spid="13"/>
                                        </p:tgtEl>
                                        <p:attrNameLst>
                                          <p:attrName>ppt_h</p:attrName>
                                        </p:attrNameLst>
                                      </p:cBhvr>
                                      <p:tavLst>
                                        <p:tav tm="0">
                                          <p:val>
                                            <p:strVal val="#ppt_h"/>
                                          </p:val>
                                        </p:tav>
                                        <p:tav tm="100000">
                                          <p:val>
                                            <p:strVal val="#ppt_h"/>
                                          </p:val>
                                        </p:tav>
                                      </p:tavLst>
                                    </p:anim>
                                    <p:animEffect transition="in" filter="fade">
                                      <p:cBhvr>
                                        <p:cTn id="46" dur="10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1000" fill="hold"/>
                                        <p:tgtEl>
                                          <p:spTgt spid="14"/>
                                        </p:tgtEl>
                                        <p:attrNameLst>
                                          <p:attrName>ppt_w</p:attrName>
                                        </p:attrNameLst>
                                      </p:cBhvr>
                                      <p:tavLst>
                                        <p:tav tm="0">
                                          <p:val>
                                            <p:strVal val="#ppt_w+.3"/>
                                          </p:val>
                                        </p:tav>
                                        <p:tav tm="100000">
                                          <p:val>
                                            <p:strVal val="#ppt_w"/>
                                          </p:val>
                                        </p:tav>
                                      </p:tavLst>
                                    </p:anim>
                                    <p:anim calcmode="lin" valueType="num">
                                      <p:cBhvr>
                                        <p:cTn id="52" dur="1000" fill="hold"/>
                                        <p:tgtEl>
                                          <p:spTgt spid="14"/>
                                        </p:tgtEl>
                                        <p:attrNameLst>
                                          <p:attrName>ppt_h</p:attrName>
                                        </p:attrNameLst>
                                      </p:cBhvr>
                                      <p:tavLst>
                                        <p:tav tm="0">
                                          <p:val>
                                            <p:strVal val="#ppt_h"/>
                                          </p:val>
                                        </p:tav>
                                        <p:tav tm="100000">
                                          <p:val>
                                            <p:strVal val="#ppt_h"/>
                                          </p:val>
                                        </p:tav>
                                      </p:tavLst>
                                    </p:anim>
                                    <p:animEffect transition="in" filter="fade">
                                      <p:cBhvr>
                                        <p:cTn id="53" dur="10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50" presetClass="entr" presetSubtype="0" decel="10000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1000" fill="hold"/>
                                        <p:tgtEl>
                                          <p:spTgt spid="15"/>
                                        </p:tgtEl>
                                        <p:attrNameLst>
                                          <p:attrName>ppt_w</p:attrName>
                                        </p:attrNameLst>
                                      </p:cBhvr>
                                      <p:tavLst>
                                        <p:tav tm="0">
                                          <p:val>
                                            <p:strVal val="#ppt_w+.3"/>
                                          </p:val>
                                        </p:tav>
                                        <p:tav tm="100000">
                                          <p:val>
                                            <p:strVal val="#ppt_w"/>
                                          </p:val>
                                        </p:tav>
                                      </p:tavLst>
                                    </p:anim>
                                    <p:anim calcmode="lin" valueType="num">
                                      <p:cBhvr>
                                        <p:cTn id="59" dur="1000" fill="hold"/>
                                        <p:tgtEl>
                                          <p:spTgt spid="15"/>
                                        </p:tgtEl>
                                        <p:attrNameLst>
                                          <p:attrName>ppt_h</p:attrName>
                                        </p:attrNameLst>
                                      </p:cBhvr>
                                      <p:tavLst>
                                        <p:tav tm="0">
                                          <p:val>
                                            <p:strVal val="#ppt_h"/>
                                          </p:val>
                                        </p:tav>
                                        <p:tav tm="100000">
                                          <p:val>
                                            <p:strVal val="#ppt_h"/>
                                          </p:val>
                                        </p:tav>
                                      </p:tavLst>
                                    </p:anim>
                                    <p:animEffect transition="in" filter="fade">
                                      <p:cBhvr>
                                        <p:cTn id="6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7919E6-8A94-ECC4-BB08-1B57A3B0468A}"/>
              </a:ext>
            </a:extLst>
          </p:cNvPr>
          <p:cNvSpPr txBox="1"/>
          <p:nvPr/>
        </p:nvSpPr>
        <p:spPr>
          <a:xfrm>
            <a:off x="2104595" y="617170"/>
            <a:ext cx="9531491" cy="1200329"/>
          </a:xfrm>
          <a:prstGeom prst="rect">
            <a:avLst/>
          </a:prstGeom>
          <a:noFill/>
        </p:spPr>
        <p:txBody>
          <a:bodyPr wrap="square" rtlCol="0">
            <a:spAutoFit/>
          </a:bodyPr>
          <a:lstStyle/>
          <a:p>
            <a:r>
              <a:rPr lang="en-US" sz="3600" b="1" dirty="0" err="1">
                <a:latin typeface="Cambria" panose="02040503050406030204" pitchFamily="18" charset="0"/>
              </a:rPr>
              <a:t>Viết</a:t>
            </a:r>
            <a:r>
              <a:rPr lang="en-US" sz="3600" b="1" dirty="0">
                <a:latin typeface="Cambria" panose="02040503050406030204" pitchFamily="18" charset="0"/>
              </a:rPr>
              <a:t> </a:t>
            </a:r>
            <a:r>
              <a:rPr lang="en-US" sz="3600" b="1" dirty="0" err="1">
                <a:latin typeface="Cambria" panose="02040503050406030204" pitchFamily="18" charset="0"/>
              </a:rPr>
              <a:t>một</a:t>
            </a:r>
            <a:r>
              <a:rPr lang="en-US" sz="3600" b="1" dirty="0">
                <a:latin typeface="Cambria" panose="02040503050406030204" pitchFamily="18" charset="0"/>
              </a:rPr>
              <a:t> </a:t>
            </a:r>
            <a:r>
              <a:rPr lang="en-US" sz="3600" b="1" dirty="0" err="1">
                <a:latin typeface="Cambria" panose="02040503050406030204" pitchFamily="18" charset="0"/>
              </a:rPr>
              <a:t>câu</a:t>
            </a:r>
            <a:r>
              <a:rPr lang="en-US" sz="3600" b="1" dirty="0">
                <a:latin typeface="Cambria" panose="02040503050406030204" pitchFamily="18" charset="0"/>
              </a:rPr>
              <a:t> </a:t>
            </a:r>
            <a:r>
              <a:rPr lang="en-US" sz="3600" b="1" dirty="0" err="1">
                <a:latin typeface="Cambria" panose="02040503050406030204" pitchFamily="18" charset="0"/>
              </a:rPr>
              <a:t>hỏi</a:t>
            </a:r>
            <a:r>
              <a:rPr lang="en-US" sz="3600" b="1" dirty="0">
                <a:latin typeface="Cambria" panose="02040503050406030204" pitchFamily="18" charset="0"/>
              </a:rPr>
              <a:t> </a:t>
            </a:r>
            <a:r>
              <a:rPr lang="en-US" sz="3600" b="1" dirty="0" err="1">
                <a:latin typeface="Cambria" panose="02040503050406030204" pitchFamily="18" charset="0"/>
              </a:rPr>
              <a:t>và</a:t>
            </a:r>
            <a:r>
              <a:rPr lang="en-US" sz="3600" b="1" dirty="0">
                <a:latin typeface="Cambria" panose="02040503050406030204" pitchFamily="18" charset="0"/>
              </a:rPr>
              <a:t> </a:t>
            </a:r>
            <a:r>
              <a:rPr lang="en-US" sz="3600" b="1" dirty="0" err="1">
                <a:latin typeface="Cambria" panose="02040503050406030204" pitchFamily="18" charset="0"/>
              </a:rPr>
              <a:t>một</a:t>
            </a:r>
            <a:r>
              <a:rPr lang="en-US" sz="3600" b="1" dirty="0">
                <a:latin typeface="Cambria" panose="02040503050406030204" pitchFamily="18" charset="0"/>
              </a:rPr>
              <a:t> </a:t>
            </a:r>
            <a:r>
              <a:rPr lang="en-US" sz="3600" b="1" dirty="0" err="1">
                <a:latin typeface="Cambria" panose="02040503050406030204" pitchFamily="18" charset="0"/>
              </a:rPr>
              <a:t>câu</a:t>
            </a:r>
            <a:r>
              <a:rPr lang="en-US" sz="3600" b="1" dirty="0">
                <a:latin typeface="Cambria" panose="02040503050406030204" pitchFamily="18" charset="0"/>
              </a:rPr>
              <a:t> </a:t>
            </a:r>
            <a:r>
              <a:rPr lang="en-US" sz="3600" b="1" dirty="0" err="1">
                <a:latin typeface="Cambria" panose="02040503050406030204" pitchFamily="18" charset="0"/>
              </a:rPr>
              <a:t>trả</a:t>
            </a:r>
            <a:r>
              <a:rPr lang="en-US" sz="3600" b="1" dirty="0">
                <a:latin typeface="Cambria" panose="02040503050406030204" pitchFamily="18" charset="0"/>
              </a:rPr>
              <a:t> </a:t>
            </a:r>
            <a:r>
              <a:rPr lang="en-US" sz="3600" b="1" dirty="0" err="1">
                <a:latin typeface="Cambria" panose="02040503050406030204" pitchFamily="18" charset="0"/>
              </a:rPr>
              <a:t>lời</a:t>
            </a:r>
            <a:r>
              <a:rPr lang="en-US" sz="3600" b="1" dirty="0">
                <a:latin typeface="Cambria" panose="02040503050406030204" pitchFamily="18" charset="0"/>
              </a:rPr>
              <a:t> </a:t>
            </a:r>
            <a:r>
              <a:rPr lang="en-US" sz="3600" b="1" dirty="0" err="1">
                <a:latin typeface="Cambria" panose="02040503050406030204" pitchFamily="18" charset="0"/>
              </a:rPr>
              <a:t>về</a:t>
            </a:r>
            <a:r>
              <a:rPr lang="en-US" sz="3600" b="1" dirty="0">
                <a:latin typeface="Cambria" panose="02040503050406030204" pitchFamily="18" charset="0"/>
              </a:rPr>
              <a:t> </a:t>
            </a:r>
            <a:r>
              <a:rPr lang="en-US" sz="3600" b="1" dirty="0" err="1">
                <a:latin typeface="Cambria" panose="02040503050406030204" pitchFamily="18" charset="0"/>
              </a:rPr>
              <a:t>lễ</a:t>
            </a:r>
            <a:r>
              <a:rPr lang="en-US" sz="3600" b="1" dirty="0">
                <a:latin typeface="Cambria" panose="02040503050406030204" pitchFamily="18" charset="0"/>
              </a:rPr>
              <a:t> </a:t>
            </a:r>
            <a:r>
              <a:rPr lang="en-US" sz="3600" b="1" dirty="0" err="1">
                <a:latin typeface="Cambria" panose="02040503050406030204" pitchFamily="18" charset="0"/>
              </a:rPr>
              <a:t>hội</a:t>
            </a:r>
            <a:r>
              <a:rPr lang="en-US" sz="3600" b="1" dirty="0">
                <a:latin typeface="Cambria" panose="02040503050406030204" pitchFamily="18" charset="0"/>
              </a:rPr>
              <a:t> (</a:t>
            </a:r>
            <a:r>
              <a:rPr lang="en-US" sz="3600" b="1" dirty="0" err="1">
                <a:latin typeface="Cambria" panose="02040503050406030204" pitchFamily="18" charset="0"/>
              </a:rPr>
              <a:t>hoặc</a:t>
            </a:r>
            <a:r>
              <a:rPr lang="en-US" sz="3600" b="1" dirty="0">
                <a:latin typeface="Cambria" panose="02040503050406030204" pitchFamily="18" charset="0"/>
              </a:rPr>
              <a:t> </a:t>
            </a:r>
            <a:r>
              <a:rPr lang="en-US" sz="3600" b="1" dirty="0" err="1">
                <a:latin typeface="Cambria" panose="02040503050406030204" pitchFamily="18" charset="0"/>
              </a:rPr>
              <a:t>hội</a:t>
            </a:r>
            <a:r>
              <a:rPr lang="en-US" sz="3600" b="1" dirty="0">
                <a:latin typeface="Cambria" panose="02040503050406030204" pitchFamily="18" charset="0"/>
              </a:rPr>
              <a:t>), </a:t>
            </a:r>
            <a:r>
              <a:rPr lang="en-US" sz="3600" b="1" dirty="0" err="1">
                <a:latin typeface="Cambria" panose="02040503050406030204" pitchFamily="18" charset="0"/>
              </a:rPr>
              <a:t>trong</a:t>
            </a:r>
            <a:r>
              <a:rPr lang="en-US" sz="3600" b="1" dirty="0">
                <a:latin typeface="Cambria" panose="02040503050406030204" pitchFamily="18" charset="0"/>
              </a:rPr>
              <a:t> </a:t>
            </a:r>
            <a:r>
              <a:rPr lang="en-US" sz="3600" b="1" dirty="0" err="1">
                <a:latin typeface="Cambria" panose="02040503050406030204" pitchFamily="18" charset="0"/>
              </a:rPr>
              <a:t>đó</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dùng</a:t>
            </a:r>
            <a:r>
              <a:rPr lang="en-US" sz="3600" b="1" dirty="0">
                <a:latin typeface="Cambria" panose="02040503050406030204" pitchFamily="18" charset="0"/>
              </a:rPr>
              <a:t> </a:t>
            </a:r>
            <a:r>
              <a:rPr lang="en-US" sz="3600" b="1" dirty="0" err="1">
                <a:latin typeface="Cambria" panose="02040503050406030204" pitchFamily="18" charset="0"/>
              </a:rPr>
              <a:t>dấu</a:t>
            </a:r>
            <a:r>
              <a:rPr lang="en-US" sz="3600" b="1" dirty="0">
                <a:latin typeface="Cambria" panose="02040503050406030204" pitchFamily="18" charset="0"/>
              </a:rPr>
              <a:t> </a:t>
            </a:r>
            <a:r>
              <a:rPr lang="en-US" sz="3600" b="1" dirty="0" err="1">
                <a:latin typeface="Cambria" panose="02040503050406030204" pitchFamily="18" charset="0"/>
              </a:rPr>
              <a:t>gạch</a:t>
            </a:r>
            <a:r>
              <a:rPr lang="en-US" sz="3600" b="1" dirty="0">
                <a:latin typeface="Cambria" panose="02040503050406030204" pitchFamily="18" charset="0"/>
              </a:rPr>
              <a:t> </a:t>
            </a:r>
            <a:r>
              <a:rPr lang="en-US" sz="3600" b="1" dirty="0" err="1">
                <a:latin typeface="Cambria" panose="02040503050406030204" pitchFamily="18" charset="0"/>
              </a:rPr>
              <a:t>ngang</a:t>
            </a:r>
            <a:r>
              <a:rPr lang="en-US" sz="3600" b="1" dirty="0">
                <a:latin typeface="Cambria" panose="02040503050406030204" pitchFamily="18" charset="0"/>
              </a:rPr>
              <a:t>.  </a:t>
            </a:r>
          </a:p>
        </p:txBody>
      </p:sp>
      <p:grpSp>
        <p:nvGrpSpPr>
          <p:cNvPr id="8" name="Group 7">
            <a:extLst>
              <a:ext uri="{FF2B5EF4-FFF2-40B4-BE49-F238E27FC236}">
                <a16:creationId xmlns:a16="http://schemas.microsoft.com/office/drawing/2014/main" id="{48AD3CAB-82B9-ABD8-9DC9-EB8AA6006AC3}"/>
              </a:ext>
            </a:extLst>
          </p:cNvPr>
          <p:cNvGrpSpPr/>
          <p:nvPr/>
        </p:nvGrpSpPr>
        <p:grpSpPr>
          <a:xfrm>
            <a:off x="1087734" y="2331218"/>
            <a:ext cx="10076823" cy="2100106"/>
            <a:chOff x="976364" y="2240782"/>
            <a:chExt cx="10076823" cy="2100106"/>
          </a:xfrm>
        </p:grpSpPr>
        <p:sp>
          <p:nvSpPr>
            <p:cNvPr id="7" name="Rectangle: Rounded Corners 6">
              <a:extLst>
                <a:ext uri="{FF2B5EF4-FFF2-40B4-BE49-F238E27FC236}">
                  <a16:creationId xmlns:a16="http://schemas.microsoft.com/office/drawing/2014/main" id="{4D9E02D1-5219-8AEF-F50D-199BD65171BB}"/>
                </a:ext>
              </a:extLst>
            </p:cNvPr>
            <p:cNvSpPr/>
            <p:nvPr/>
          </p:nvSpPr>
          <p:spPr>
            <a:xfrm>
              <a:off x="976364" y="2240782"/>
              <a:ext cx="10076823" cy="2100106"/>
            </a:xfrm>
            <a:prstGeom prst="roundRect">
              <a:avLst/>
            </a:prstGeom>
            <a:solidFill>
              <a:srgbClr val="D5EDE7"/>
            </a:solidFill>
            <a:ln w="38100">
              <a:solidFill>
                <a:srgbClr val="74B89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A731883-E83C-D536-8930-E81FFE363CED}"/>
                </a:ext>
              </a:extLst>
            </p:cNvPr>
            <p:cNvSpPr txBox="1"/>
            <p:nvPr/>
          </p:nvSpPr>
          <p:spPr>
            <a:xfrm>
              <a:off x="1138813" y="2413672"/>
              <a:ext cx="9653117" cy="1754326"/>
            </a:xfrm>
            <a:prstGeom prst="rect">
              <a:avLst/>
            </a:prstGeom>
            <a:noFill/>
          </p:spPr>
          <p:txBody>
            <a:bodyPr wrap="square" rtlCol="0">
              <a:spAutoFit/>
            </a:bodyPr>
            <a:lstStyle/>
            <a:p>
              <a:r>
                <a:rPr lang="en-US" sz="3600" b="1" dirty="0">
                  <a:latin typeface="Cambria" panose="02040503050406030204" pitchFamily="18" charset="0"/>
                </a:rPr>
                <a:t>- </a:t>
              </a:r>
              <a:r>
                <a:rPr lang="en-US" sz="3600" b="1" dirty="0" err="1">
                  <a:latin typeface="Cambria" panose="02040503050406030204" pitchFamily="18" charset="0"/>
                </a:rPr>
                <a:t>Hằng</a:t>
              </a:r>
              <a:r>
                <a:rPr lang="en-US" sz="3600" b="1" dirty="0">
                  <a:latin typeface="Cambria" panose="02040503050406030204" pitchFamily="18" charset="0"/>
                </a:rPr>
                <a:t> </a:t>
              </a:r>
              <a:r>
                <a:rPr lang="en-US" sz="3600" b="1" dirty="0" err="1">
                  <a:latin typeface="Cambria" panose="02040503050406030204" pitchFamily="18" charset="0"/>
                </a:rPr>
                <a:t>năm</a:t>
              </a:r>
              <a:r>
                <a:rPr lang="en-US" sz="3600" b="1" dirty="0">
                  <a:latin typeface="Cambria" panose="02040503050406030204" pitchFamily="18" charset="0"/>
                </a:rPr>
                <a:t>, ở </a:t>
              </a:r>
              <a:r>
                <a:rPr lang="en-US" sz="3600" b="1" dirty="0" err="1">
                  <a:latin typeface="Cambria" panose="02040503050406030204" pitchFamily="18" charset="0"/>
                </a:rPr>
                <a:t>quê</a:t>
              </a:r>
              <a:r>
                <a:rPr lang="en-US" sz="3600" b="1" dirty="0">
                  <a:latin typeface="Cambria" panose="02040503050406030204" pitchFamily="18" charset="0"/>
                </a:rPr>
                <a:t> </a:t>
              </a:r>
              <a:r>
                <a:rPr lang="en-US" sz="3600" b="1" dirty="0" err="1">
                  <a:latin typeface="Cambria" panose="02040503050406030204" pitchFamily="18" charset="0"/>
                </a:rPr>
                <a:t>bạn</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tổ</a:t>
              </a:r>
              <a:r>
                <a:rPr lang="en-US" sz="3600" b="1" dirty="0">
                  <a:latin typeface="Cambria" panose="02040503050406030204" pitchFamily="18" charset="0"/>
                </a:rPr>
                <a:t> </a:t>
              </a:r>
              <a:r>
                <a:rPr lang="en-US" sz="3600" b="1" dirty="0" err="1">
                  <a:latin typeface="Cambria" panose="02040503050406030204" pitchFamily="18" charset="0"/>
                </a:rPr>
                <a:t>chức</a:t>
              </a:r>
              <a:r>
                <a:rPr lang="en-US" sz="3600" b="1" dirty="0">
                  <a:latin typeface="Cambria" panose="02040503050406030204" pitchFamily="18" charset="0"/>
                </a:rPr>
                <a:t> </a:t>
              </a:r>
              <a:r>
                <a:rPr lang="en-US" sz="3600" b="1" dirty="0" err="1">
                  <a:latin typeface="Cambria" panose="02040503050406030204" pitchFamily="18" charset="0"/>
                </a:rPr>
                <a:t>ngày</a:t>
              </a:r>
              <a:r>
                <a:rPr lang="en-US" sz="3600" b="1" dirty="0">
                  <a:latin typeface="Cambria" panose="02040503050406030204" pitchFamily="18" charset="0"/>
                </a:rPr>
                <a:t> </a:t>
              </a:r>
              <a:r>
                <a:rPr lang="en-US" sz="3600" b="1" dirty="0" err="1">
                  <a:latin typeface="Cambria" panose="02040503050406030204" pitchFamily="18" charset="0"/>
                </a:rPr>
                <a:t>hội</a:t>
              </a:r>
              <a:r>
                <a:rPr lang="en-US" sz="3600" b="1" dirty="0">
                  <a:latin typeface="Cambria" panose="02040503050406030204" pitchFamily="18" charset="0"/>
                </a:rPr>
                <a:t> </a:t>
              </a:r>
              <a:r>
                <a:rPr lang="en-US" sz="3600" b="1" dirty="0" err="1">
                  <a:latin typeface="Cambria" panose="02040503050406030204" pitchFamily="18" charset="0"/>
                </a:rPr>
                <a:t>gì</a:t>
              </a:r>
              <a:r>
                <a:rPr lang="en-US" sz="3600" b="1" dirty="0">
                  <a:latin typeface="Cambria" panose="02040503050406030204" pitchFamily="18" charset="0"/>
                </a:rPr>
                <a:t> </a:t>
              </a:r>
              <a:r>
                <a:rPr lang="en-US" sz="3600" b="1" dirty="0" err="1">
                  <a:latin typeface="Cambria" panose="02040503050406030204" pitchFamily="18" charset="0"/>
                </a:rPr>
                <a:t>không</a:t>
              </a:r>
              <a:r>
                <a:rPr lang="en-US" sz="3600" b="1" dirty="0">
                  <a:latin typeface="Cambria" panose="02040503050406030204" pitchFamily="18" charset="0"/>
                </a:rPr>
                <a:t>? – </a:t>
              </a:r>
              <a:r>
                <a:rPr lang="en-US" sz="3600" b="1" dirty="0" err="1">
                  <a:latin typeface="Cambria" panose="02040503050406030204" pitchFamily="18" charset="0"/>
                </a:rPr>
                <a:t>Hằng</a:t>
              </a:r>
              <a:r>
                <a:rPr lang="en-US" sz="3600" b="1" dirty="0">
                  <a:latin typeface="Cambria" panose="02040503050406030204" pitchFamily="18" charset="0"/>
                </a:rPr>
                <a:t> </a:t>
              </a:r>
              <a:r>
                <a:rPr lang="en-US" sz="3600" b="1" dirty="0" err="1">
                  <a:latin typeface="Cambria" panose="02040503050406030204" pitchFamily="18" charset="0"/>
                </a:rPr>
                <a:t>hỏi</a:t>
              </a:r>
              <a:r>
                <a:rPr lang="en-US" sz="3600" b="1" dirty="0">
                  <a:latin typeface="Cambria" panose="02040503050406030204" pitchFamily="18" charset="0"/>
                </a:rPr>
                <a:t>.</a:t>
              </a:r>
            </a:p>
            <a:p>
              <a:r>
                <a:rPr lang="en-US" sz="3600" b="1" dirty="0">
                  <a:latin typeface="Cambria" panose="02040503050406030204" pitchFamily="18" charset="0"/>
                </a:rPr>
                <a:t>- </a:t>
              </a:r>
              <a:r>
                <a:rPr lang="en-US" sz="3600" b="1" dirty="0" err="1">
                  <a:latin typeface="Cambria" panose="02040503050406030204" pitchFamily="18" charset="0"/>
                </a:rPr>
                <a:t>Quê</a:t>
              </a:r>
              <a:r>
                <a:rPr lang="en-US" sz="3600" b="1" dirty="0">
                  <a:latin typeface="Cambria" panose="02040503050406030204" pitchFamily="18" charset="0"/>
                </a:rPr>
                <a:t> </a:t>
              </a:r>
              <a:r>
                <a:rPr lang="en-US" sz="3600" b="1" dirty="0" err="1">
                  <a:latin typeface="Cambria" panose="02040503050406030204" pitchFamily="18" charset="0"/>
                </a:rPr>
                <a:t>tớ</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hội</a:t>
              </a:r>
              <a:r>
                <a:rPr lang="en-US" sz="3600" b="1" dirty="0">
                  <a:latin typeface="Cambria" panose="02040503050406030204" pitchFamily="18" charset="0"/>
                </a:rPr>
                <a:t> Lim – Minh </a:t>
              </a:r>
              <a:r>
                <a:rPr lang="en-US" sz="3600" b="1" dirty="0" err="1">
                  <a:latin typeface="Cambria" panose="02040503050406030204" pitchFamily="18" charset="0"/>
                </a:rPr>
                <a:t>trả</a:t>
              </a:r>
              <a:r>
                <a:rPr lang="en-US" sz="3600" b="1" dirty="0">
                  <a:latin typeface="Cambria" panose="02040503050406030204" pitchFamily="18" charset="0"/>
                </a:rPr>
                <a:t> </a:t>
              </a:r>
              <a:r>
                <a:rPr lang="en-US" sz="3600" b="1" dirty="0" err="1">
                  <a:latin typeface="Cambria" panose="02040503050406030204" pitchFamily="18" charset="0"/>
                </a:rPr>
                <a:t>lời</a:t>
              </a:r>
              <a:r>
                <a:rPr lang="en-US" sz="3600" b="1" dirty="0">
                  <a:latin typeface="Cambria" panose="02040503050406030204" pitchFamily="18" charset="0"/>
                </a:rPr>
                <a:t>. </a:t>
              </a:r>
            </a:p>
          </p:txBody>
        </p:sp>
      </p:grpSp>
      <p:pic>
        <p:nvPicPr>
          <p:cNvPr id="9" name="Picture 8">
            <a:extLst>
              <a:ext uri="{FF2B5EF4-FFF2-40B4-BE49-F238E27FC236}">
                <a16:creationId xmlns:a16="http://schemas.microsoft.com/office/drawing/2014/main" id="{5C283FF4-FB2B-6263-B6D8-8017AC016681}"/>
              </a:ext>
            </a:extLst>
          </p:cNvPr>
          <p:cNvPicPr>
            <a:picLocks noChangeAspect="1"/>
          </p:cNvPicPr>
          <p:nvPr/>
        </p:nvPicPr>
        <p:blipFill>
          <a:blip r:embed="rId2"/>
          <a:stretch>
            <a:fillRect/>
          </a:stretch>
        </p:blipFill>
        <p:spPr>
          <a:xfrm>
            <a:off x="244256" y="727314"/>
            <a:ext cx="2011854" cy="1176630"/>
          </a:xfrm>
          <a:prstGeom prst="rect">
            <a:avLst/>
          </a:prstGeom>
        </p:spPr>
      </p:pic>
    </p:spTree>
    <p:extLst>
      <p:ext uri="{BB962C8B-B14F-4D97-AF65-F5344CB8AC3E}">
        <p14:creationId xmlns:p14="http://schemas.microsoft.com/office/powerpoint/2010/main" val="10900992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5">
            <a:extLst>
              <a:ext uri="{FF2B5EF4-FFF2-40B4-BE49-F238E27FC236}">
                <a16:creationId xmlns:a16="http://schemas.microsoft.com/office/drawing/2014/main" id="{B0E4ED9F-3FCC-D170-4E61-FAE33D5461F6}"/>
              </a:ext>
            </a:extLst>
          </p:cNvPr>
          <p:cNvGrpSpPr/>
          <p:nvPr/>
        </p:nvGrpSpPr>
        <p:grpSpPr>
          <a:xfrm rot="5400000">
            <a:off x="3150386" y="-1745243"/>
            <a:ext cx="6144260" cy="10564495"/>
            <a:chOff x="4982" y="-1603"/>
            <a:chExt cx="10523" cy="15161"/>
          </a:xfrm>
        </p:grpSpPr>
        <p:pic>
          <p:nvPicPr>
            <p:cNvPr id="4" name="图片 4" descr="12_0011_形状-1">
              <a:extLst>
                <a:ext uri="{FF2B5EF4-FFF2-40B4-BE49-F238E27FC236}">
                  <a16:creationId xmlns:a16="http://schemas.microsoft.com/office/drawing/2014/main" id="{AE75B371-E6CD-E5CD-6412-FDFA5B62EF37}"/>
                </a:ext>
              </a:extLst>
            </p:cNvPr>
            <p:cNvPicPr>
              <a:picLocks noChangeAspect="1"/>
            </p:cNvPicPr>
            <p:nvPr/>
          </p:nvPicPr>
          <p:blipFill>
            <a:blip r:embed="rId2"/>
            <a:stretch>
              <a:fillRect/>
            </a:stretch>
          </p:blipFill>
          <p:spPr>
            <a:xfrm>
              <a:off x="4982" y="-1603"/>
              <a:ext cx="10523" cy="15161"/>
            </a:xfrm>
            <a:prstGeom prst="rect">
              <a:avLst/>
            </a:prstGeom>
          </p:spPr>
        </p:pic>
        <p:pic>
          <p:nvPicPr>
            <p:cNvPr id="5" name="图片 3" descr="12_0010_形状-1-拷贝">
              <a:extLst>
                <a:ext uri="{FF2B5EF4-FFF2-40B4-BE49-F238E27FC236}">
                  <a16:creationId xmlns:a16="http://schemas.microsoft.com/office/drawing/2014/main" id="{34834FDE-DC4A-80A0-6B0E-85749249437B}"/>
                </a:ext>
              </a:extLst>
            </p:cNvPr>
            <p:cNvPicPr>
              <a:picLocks noChangeAspect="1"/>
            </p:cNvPicPr>
            <p:nvPr/>
          </p:nvPicPr>
          <p:blipFill>
            <a:blip r:embed="rId3"/>
            <a:stretch>
              <a:fillRect/>
            </a:stretch>
          </p:blipFill>
          <p:spPr>
            <a:xfrm>
              <a:off x="5346" y="-1170"/>
              <a:ext cx="9795" cy="14296"/>
            </a:xfrm>
            <a:prstGeom prst="rect">
              <a:avLst/>
            </a:prstGeom>
          </p:spPr>
        </p:pic>
      </p:grpSp>
      <p:pic>
        <p:nvPicPr>
          <p:cNvPr id="6" name="图片 8" descr="12_0008_图层-49">
            <a:extLst>
              <a:ext uri="{FF2B5EF4-FFF2-40B4-BE49-F238E27FC236}">
                <a16:creationId xmlns:a16="http://schemas.microsoft.com/office/drawing/2014/main" id="{51D5511F-C1FE-5593-B488-1CE96042FB80}"/>
              </a:ext>
            </a:extLst>
          </p:cNvPr>
          <p:cNvPicPr>
            <a:picLocks noChangeAspect="1"/>
          </p:cNvPicPr>
          <p:nvPr/>
        </p:nvPicPr>
        <p:blipFill>
          <a:blip r:embed="rId4"/>
          <a:srcRect r="64020" b="50210"/>
          <a:stretch>
            <a:fillRect/>
          </a:stretch>
        </p:blipFill>
        <p:spPr>
          <a:xfrm>
            <a:off x="147955" y="0"/>
            <a:ext cx="3370580" cy="6760845"/>
          </a:xfrm>
          <a:prstGeom prst="rect">
            <a:avLst/>
          </a:prstGeom>
        </p:spPr>
      </p:pic>
      <p:pic>
        <p:nvPicPr>
          <p:cNvPr id="7" name="图片 11" descr="13">
            <a:extLst>
              <a:ext uri="{FF2B5EF4-FFF2-40B4-BE49-F238E27FC236}">
                <a16:creationId xmlns:a16="http://schemas.microsoft.com/office/drawing/2014/main" id="{D726EA3D-F34E-03F5-DA8A-5B737B3474B6}"/>
              </a:ext>
            </a:extLst>
          </p:cNvPr>
          <p:cNvPicPr>
            <a:picLocks noChangeAspect="1"/>
          </p:cNvPicPr>
          <p:nvPr/>
        </p:nvPicPr>
        <p:blipFill>
          <a:blip r:embed="rId5"/>
          <a:srcRect/>
          <a:stretch>
            <a:fillRect/>
          </a:stretch>
        </p:blipFill>
        <p:spPr>
          <a:xfrm rot="5400000">
            <a:off x="5051425" y="-3941445"/>
            <a:ext cx="2557780" cy="10442575"/>
          </a:xfrm>
          <a:prstGeom prst="rect">
            <a:avLst/>
          </a:prstGeom>
        </p:spPr>
      </p:pic>
      <p:pic>
        <p:nvPicPr>
          <p:cNvPr id="8" name="图片 7" descr="11">
            <a:extLst>
              <a:ext uri="{FF2B5EF4-FFF2-40B4-BE49-F238E27FC236}">
                <a16:creationId xmlns:a16="http://schemas.microsoft.com/office/drawing/2014/main" id="{7F0DA4AC-7BF8-B070-F7F6-C1371ADDA20A}"/>
              </a:ext>
            </a:extLst>
          </p:cNvPr>
          <p:cNvPicPr>
            <a:picLocks noChangeAspect="1"/>
          </p:cNvPicPr>
          <p:nvPr/>
        </p:nvPicPr>
        <p:blipFill>
          <a:blip r:embed="rId6"/>
          <a:stretch>
            <a:fillRect/>
          </a:stretch>
        </p:blipFill>
        <p:spPr>
          <a:xfrm>
            <a:off x="8732232" y="1928495"/>
            <a:ext cx="3424555" cy="4929505"/>
          </a:xfrm>
          <a:prstGeom prst="rect">
            <a:avLst/>
          </a:prstGeom>
        </p:spPr>
      </p:pic>
      <p:pic>
        <p:nvPicPr>
          <p:cNvPr id="2" name="Picture 1">
            <a:extLst>
              <a:ext uri="{FF2B5EF4-FFF2-40B4-BE49-F238E27FC236}">
                <a16:creationId xmlns:a16="http://schemas.microsoft.com/office/drawing/2014/main" id="{852AACD5-614E-4AAE-94C0-314A3EB415B0}"/>
              </a:ext>
            </a:extLst>
          </p:cNvPr>
          <p:cNvPicPr>
            <a:picLocks noChangeAspect="1"/>
          </p:cNvPicPr>
          <p:nvPr/>
        </p:nvPicPr>
        <p:blipFill>
          <a:blip r:embed="rId7"/>
          <a:stretch>
            <a:fillRect/>
          </a:stretch>
        </p:blipFill>
        <p:spPr>
          <a:xfrm>
            <a:off x="2689998" y="881095"/>
            <a:ext cx="6078239" cy="5803895"/>
          </a:xfrm>
          <a:prstGeom prst="rect">
            <a:avLst/>
          </a:prstGeom>
        </p:spPr>
      </p:pic>
    </p:spTree>
    <p:extLst>
      <p:ext uri="{BB962C8B-B14F-4D97-AF65-F5344CB8AC3E}">
        <p14:creationId xmlns:p14="http://schemas.microsoft.com/office/powerpoint/2010/main" val="3243932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D752AE-1B25-0196-3B7C-7BC65CFCF94B}"/>
              </a:ext>
            </a:extLst>
          </p:cNvPr>
          <p:cNvSpPr txBox="1"/>
          <p:nvPr/>
        </p:nvSpPr>
        <p:spPr>
          <a:xfrm>
            <a:off x="2104595" y="617170"/>
            <a:ext cx="9531491" cy="1200329"/>
          </a:xfrm>
          <a:prstGeom prst="rect">
            <a:avLst/>
          </a:prstGeom>
          <a:noFill/>
        </p:spPr>
        <p:txBody>
          <a:bodyPr wrap="square" rtlCol="0">
            <a:spAutoFit/>
          </a:bodyPr>
          <a:lstStyle/>
          <a:p>
            <a:r>
              <a:rPr lang="vi-VN" sz="3600" b="1" dirty="0">
                <a:latin typeface="Cambria" panose="02040503050406030204" pitchFamily="18" charset="0"/>
              </a:rPr>
              <a:t>Nêu công dụng của dấu ngoặc kép và dấu gạch ngang trong đoạn văn dưới đây: </a:t>
            </a:r>
          </a:p>
        </p:txBody>
      </p:sp>
      <p:pic>
        <p:nvPicPr>
          <p:cNvPr id="7" name="Picture 6">
            <a:extLst>
              <a:ext uri="{FF2B5EF4-FFF2-40B4-BE49-F238E27FC236}">
                <a16:creationId xmlns:a16="http://schemas.microsoft.com/office/drawing/2014/main" id="{A37FA2A5-F4EA-72FA-7812-D1FA3B0CC44E}"/>
              </a:ext>
            </a:extLst>
          </p:cNvPr>
          <p:cNvPicPr>
            <a:picLocks noChangeAspect="1"/>
          </p:cNvPicPr>
          <p:nvPr/>
        </p:nvPicPr>
        <p:blipFill rotWithShape="1">
          <a:blip r:embed="rId2">
            <a:extLst>
              <a:ext uri="{28A0092B-C50C-407E-A947-70E740481C1C}">
                <a14:useLocalDpi xmlns:a14="http://schemas.microsoft.com/office/drawing/2010/main" val="0"/>
              </a:ext>
            </a:extLst>
          </a:blip>
          <a:srcRect t="1892"/>
          <a:stretch/>
        </p:blipFill>
        <p:spPr>
          <a:xfrm>
            <a:off x="981484" y="1798912"/>
            <a:ext cx="10654602" cy="4282086"/>
          </a:xfrm>
          <a:prstGeom prst="rect">
            <a:avLst/>
          </a:prstGeom>
        </p:spPr>
      </p:pic>
      <p:cxnSp>
        <p:nvCxnSpPr>
          <p:cNvPr id="9" name="Straight Connector 8">
            <a:extLst>
              <a:ext uri="{FF2B5EF4-FFF2-40B4-BE49-F238E27FC236}">
                <a16:creationId xmlns:a16="http://schemas.microsoft.com/office/drawing/2014/main" id="{8C32644B-CBDC-776A-2574-D9678EDD3FD6}"/>
              </a:ext>
            </a:extLst>
          </p:cNvPr>
          <p:cNvCxnSpPr/>
          <p:nvPr/>
        </p:nvCxnSpPr>
        <p:spPr>
          <a:xfrm>
            <a:off x="5838096" y="3215473"/>
            <a:ext cx="92171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109A9D-CD5C-D458-94C1-4DAAC52A3212}"/>
              </a:ext>
            </a:extLst>
          </p:cNvPr>
          <p:cNvCxnSpPr>
            <a:cxnSpLocks/>
          </p:cNvCxnSpPr>
          <p:nvPr/>
        </p:nvCxnSpPr>
        <p:spPr>
          <a:xfrm>
            <a:off x="1549125" y="3649227"/>
            <a:ext cx="446983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37ADCC-CCE1-6D59-A743-C839ABE6ADE2}"/>
              </a:ext>
            </a:extLst>
          </p:cNvPr>
          <p:cNvCxnSpPr>
            <a:cxnSpLocks/>
          </p:cNvCxnSpPr>
          <p:nvPr/>
        </p:nvCxnSpPr>
        <p:spPr>
          <a:xfrm>
            <a:off x="2104595" y="4947140"/>
            <a:ext cx="446983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8DF95DC-D2E6-DC41-5730-7359B8CE67DA}"/>
              </a:ext>
            </a:extLst>
          </p:cNvPr>
          <p:cNvCxnSpPr>
            <a:cxnSpLocks/>
          </p:cNvCxnSpPr>
          <p:nvPr/>
        </p:nvCxnSpPr>
        <p:spPr>
          <a:xfrm>
            <a:off x="1549125" y="5390942"/>
            <a:ext cx="106344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FAF5ACF-E941-C8CB-81AF-BC6A2232833B}"/>
              </a:ext>
            </a:extLst>
          </p:cNvPr>
          <p:cNvPicPr>
            <a:picLocks noChangeAspect="1"/>
          </p:cNvPicPr>
          <p:nvPr/>
        </p:nvPicPr>
        <p:blipFill>
          <a:blip r:embed="rId3"/>
          <a:stretch>
            <a:fillRect/>
          </a:stretch>
        </p:blipFill>
        <p:spPr>
          <a:xfrm>
            <a:off x="395348" y="569242"/>
            <a:ext cx="2036240" cy="1176630"/>
          </a:xfrm>
          <a:prstGeom prst="rect">
            <a:avLst/>
          </a:prstGeom>
        </p:spPr>
      </p:pic>
    </p:spTree>
    <p:extLst>
      <p:ext uri="{BB962C8B-B14F-4D97-AF65-F5344CB8AC3E}">
        <p14:creationId xmlns:p14="http://schemas.microsoft.com/office/powerpoint/2010/main" val="26973162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3C3971E-B012-9A14-6916-AEA2E1261BE9}"/>
              </a:ext>
            </a:extLst>
          </p:cNvPr>
          <p:cNvGrpSpPr/>
          <p:nvPr/>
        </p:nvGrpSpPr>
        <p:grpSpPr>
          <a:xfrm>
            <a:off x="1135463" y="428596"/>
            <a:ext cx="10148836" cy="4093162"/>
            <a:chOff x="981484" y="1798912"/>
            <a:chExt cx="10654602" cy="4282086"/>
          </a:xfrm>
        </p:grpSpPr>
        <p:pic>
          <p:nvPicPr>
            <p:cNvPr id="2" name="Picture 1">
              <a:extLst>
                <a:ext uri="{FF2B5EF4-FFF2-40B4-BE49-F238E27FC236}">
                  <a16:creationId xmlns:a16="http://schemas.microsoft.com/office/drawing/2014/main" id="{580EE789-1C7D-7AAD-AF0C-6516CF8C2895}"/>
                </a:ext>
              </a:extLst>
            </p:cNvPr>
            <p:cNvPicPr>
              <a:picLocks noChangeAspect="1"/>
            </p:cNvPicPr>
            <p:nvPr/>
          </p:nvPicPr>
          <p:blipFill rotWithShape="1">
            <a:blip r:embed="rId2">
              <a:extLst>
                <a:ext uri="{28A0092B-C50C-407E-A947-70E740481C1C}">
                  <a14:useLocalDpi xmlns:a14="http://schemas.microsoft.com/office/drawing/2010/main" val="0"/>
                </a:ext>
              </a:extLst>
            </a:blip>
            <a:srcRect t="1892"/>
            <a:stretch/>
          </p:blipFill>
          <p:spPr>
            <a:xfrm>
              <a:off x="981484" y="1798912"/>
              <a:ext cx="10654602" cy="4282086"/>
            </a:xfrm>
            <a:prstGeom prst="rect">
              <a:avLst/>
            </a:prstGeom>
          </p:spPr>
        </p:pic>
        <p:cxnSp>
          <p:nvCxnSpPr>
            <p:cNvPr id="3" name="Straight Connector 2">
              <a:extLst>
                <a:ext uri="{FF2B5EF4-FFF2-40B4-BE49-F238E27FC236}">
                  <a16:creationId xmlns:a16="http://schemas.microsoft.com/office/drawing/2014/main" id="{EDA4B78C-D6FB-A15D-F3A5-7F51E952EBE3}"/>
                </a:ext>
              </a:extLst>
            </p:cNvPr>
            <p:cNvCxnSpPr/>
            <p:nvPr/>
          </p:nvCxnSpPr>
          <p:spPr>
            <a:xfrm>
              <a:off x="5838096" y="3215473"/>
              <a:ext cx="92171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7C3FC5B-D014-A4F4-7A36-CACD2CE119EB}"/>
                </a:ext>
              </a:extLst>
            </p:cNvPr>
            <p:cNvCxnSpPr>
              <a:cxnSpLocks/>
            </p:cNvCxnSpPr>
            <p:nvPr/>
          </p:nvCxnSpPr>
          <p:spPr>
            <a:xfrm>
              <a:off x="1549125" y="3649227"/>
              <a:ext cx="446983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9BBB003-44CF-C77E-1FEB-B2E10A6E32E2}"/>
                </a:ext>
              </a:extLst>
            </p:cNvPr>
            <p:cNvCxnSpPr>
              <a:cxnSpLocks/>
            </p:cNvCxnSpPr>
            <p:nvPr/>
          </p:nvCxnSpPr>
          <p:spPr>
            <a:xfrm>
              <a:off x="2104595" y="4947140"/>
              <a:ext cx="446983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45A3AD2-8C4B-18D6-3089-7C6A91BA4847}"/>
                </a:ext>
              </a:extLst>
            </p:cNvPr>
            <p:cNvCxnSpPr>
              <a:cxnSpLocks/>
            </p:cNvCxnSpPr>
            <p:nvPr/>
          </p:nvCxnSpPr>
          <p:spPr>
            <a:xfrm>
              <a:off x="1549125" y="5390942"/>
              <a:ext cx="106344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6D76CF89-2E6F-1758-FC95-F7DCCB0DC52B}"/>
              </a:ext>
            </a:extLst>
          </p:cNvPr>
          <p:cNvGrpSpPr/>
          <p:nvPr/>
        </p:nvGrpSpPr>
        <p:grpSpPr>
          <a:xfrm>
            <a:off x="1057588" y="4521758"/>
            <a:ext cx="10539326" cy="1545213"/>
            <a:chOff x="976364" y="2240782"/>
            <a:chExt cx="10539326" cy="1834765"/>
          </a:xfrm>
        </p:grpSpPr>
        <p:sp>
          <p:nvSpPr>
            <p:cNvPr id="9" name="Rectangle: Rounded Corners 8">
              <a:extLst>
                <a:ext uri="{FF2B5EF4-FFF2-40B4-BE49-F238E27FC236}">
                  <a16:creationId xmlns:a16="http://schemas.microsoft.com/office/drawing/2014/main" id="{941101E5-FF19-CB13-7C1E-4CCEEDA0D4D6}"/>
                </a:ext>
              </a:extLst>
            </p:cNvPr>
            <p:cNvSpPr/>
            <p:nvPr/>
          </p:nvSpPr>
          <p:spPr>
            <a:xfrm>
              <a:off x="976364" y="2240782"/>
              <a:ext cx="10539326" cy="1834765"/>
            </a:xfrm>
            <a:prstGeom prst="roundRect">
              <a:avLst/>
            </a:prstGeom>
            <a:solidFill>
              <a:srgbClr val="CFF0FF"/>
            </a:solidFill>
            <a:ln w="28575">
              <a:solidFill>
                <a:srgbClr val="0087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096BFAF-F0C0-E427-1316-078B942FF480}"/>
                </a:ext>
              </a:extLst>
            </p:cNvPr>
            <p:cNvSpPr txBox="1"/>
            <p:nvPr/>
          </p:nvSpPr>
          <p:spPr>
            <a:xfrm>
              <a:off x="1072420" y="2351563"/>
              <a:ext cx="10443270" cy="1425255"/>
            </a:xfrm>
            <a:prstGeom prst="rect">
              <a:avLst/>
            </a:prstGeom>
            <a:noFill/>
          </p:spPr>
          <p:txBody>
            <a:bodyPr wrap="square" rtlCol="0">
              <a:spAutoFit/>
            </a:bodyPr>
            <a:lstStyle/>
            <a:p>
              <a:r>
                <a:rPr lang="en-US" sz="3600" b="1" dirty="0">
                  <a:latin typeface="Cambria" panose="02040503050406030204" pitchFamily="18" charset="0"/>
                </a:rPr>
                <a:t>- </a:t>
              </a:r>
              <a:r>
                <a:rPr lang="en-US" sz="3600" b="1" dirty="0" err="1">
                  <a:latin typeface="Cambria" panose="02040503050406030204" pitchFamily="18" charset="0"/>
                </a:rPr>
                <a:t>Dấu</a:t>
              </a:r>
              <a:r>
                <a:rPr lang="en-US" sz="3600" b="1" dirty="0">
                  <a:latin typeface="Cambria" panose="02040503050406030204" pitchFamily="18" charset="0"/>
                </a:rPr>
                <a:t> </a:t>
              </a:r>
              <a:r>
                <a:rPr lang="en-US" sz="3600" b="1" dirty="0" err="1">
                  <a:latin typeface="Cambria" panose="02040503050406030204" pitchFamily="18" charset="0"/>
                </a:rPr>
                <a:t>ngoặc</a:t>
              </a:r>
              <a:r>
                <a:rPr lang="en-US" sz="3600" b="1" dirty="0">
                  <a:latin typeface="Cambria" panose="02040503050406030204" pitchFamily="18" charset="0"/>
                </a:rPr>
                <a:t> </a:t>
              </a:r>
              <a:r>
                <a:rPr lang="en-US" sz="3600" b="1" dirty="0" err="1">
                  <a:latin typeface="Cambria" panose="02040503050406030204" pitchFamily="18" charset="0"/>
                </a:rPr>
                <a:t>kép</a:t>
              </a:r>
              <a:r>
                <a:rPr lang="en-US" sz="3600" b="1" dirty="0">
                  <a:latin typeface="Cambria" panose="02040503050406030204" pitchFamily="18" charset="0"/>
                </a:rPr>
                <a:t>: </a:t>
              </a:r>
              <a:r>
                <a:rPr lang="en-US" sz="3600" b="1" dirty="0" err="1">
                  <a:latin typeface="Cambria" panose="02040503050406030204" pitchFamily="18" charset="0"/>
                </a:rPr>
                <a:t>dẫn</a:t>
              </a:r>
              <a:r>
                <a:rPr lang="en-US" sz="3600" b="1" dirty="0">
                  <a:latin typeface="Cambria" panose="02040503050406030204" pitchFamily="18" charset="0"/>
                </a:rPr>
                <a:t> </a:t>
              </a:r>
              <a:r>
                <a:rPr lang="en-US" sz="3600" b="1" dirty="0" err="1">
                  <a:latin typeface="Cambria" panose="02040503050406030204" pitchFamily="18" charset="0"/>
                </a:rPr>
                <a:t>lời</a:t>
              </a:r>
              <a:r>
                <a:rPr lang="en-US" sz="3600" b="1" dirty="0">
                  <a:latin typeface="Cambria" panose="02040503050406030204" pitchFamily="18" charset="0"/>
                </a:rPr>
                <a:t> </a:t>
              </a:r>
              <a:r>
                <a:rPr lang="en-US" sz="3600" b="1" dirty="0" err="1">
                  <a:latin typeface="Cambria" panose="02040503050406030204" pitchFamily="18" charset="0"/>
                </a:rPr>
                <a:t>nói</a:t>
              </a:r>
              <a:r>
                <a:rPr lang="en-US" sz="3600" b="1" dirty="0">
                  <a:latin typeface="Cambria" panose="02040503050406030204" pitchFamily="18" charset="0"/>
                </a:rPr>
                <a:t> </a:t>
              </a:r>
              <a:r>
                <a:rPr lang="en-US" sz="3600" b="1" dirty="0" err="1">
                  <a:latin typeface="Cambria" panose="02040503050406030204" pitchFamily="18" charset="0"/>
                </a:rPr>
                <a:t>trực</a:t>
              </a:r>
              <a:r>
                <a:rPr lang="en-US" sz="3600" b="1" dirty="0">
                  <a:latin typeface="Cambria" panose="02040503050406030204" pitchFamily="18" charset="0"/>
                </a:rPr>
                <a:t> </a:t>
              </a:r>
              <a:r>
                <a:rPr lang="en-US" sz="3600" b="1" dirty="0" err="1">
                  <a:latin typeface="Cambria" panose="02040503050406030204" pitchFamily="18" charset="0"/>
                </a:rPr>
                <a:t>tiếp</a:t>
              </a:r>
              <a:r>
                <a:rPr lang="en-US" sz="3600" b="1" dirty="0">
                  <a:latin typeface="Cambria" panose="02040503050406030204" pitchFamily="18" charset="0"/>
                </a:rPr>
                <a:t> </a:t>
              </a:r>
              <a:r>
                <a:rPr lang="en-US" sz="3600" b="1" dirty="0" err="1">
                  <a:latin typeface="Cambria" panose="02040503050406030204" pitchFamily="18" charset="0"/>
                </a:rPr>
                <a:t>của</a:t>
              </a:r>
              <a:r>
                <a:rPr lang="en-US" sz="3600" b="1" dirty="0">
                  <a:latin typeface="Cambria" panose="02040503050406030204" pitchFamily="18" charset="0"/>
                </a:rPr>
                <a:t> </a:t>
              </a:r>
              <a:r>
                <a:rPr lang="en-US" sz="3600" b="1" dirty="0" err="1">
                  <a:latin typeface="Cambria" panose="02040503050406030204" pitchFamily="18" charset="0"/>
                </a:rPr>
                <a:t>cô</a:t>
              </a:r>
              <a:r>
                <a:rPr lang="en-US" sz="3600" b="1" dirty="0">
                  <a:latin typeface="Cambria" panose="02040503050406030204" pitchFamily="18" charset="0"/>
                </a:rPr>
                <a:t> </a:t>
              </a:r>
              <a:r>
                <a:rPr lang="en-US" sz="3600" b="1" dirty="0" err="1">
                  <a:latin typeface="Cambria" panose="02040503050406030204" pitchFamily="18" charset="0"/>
                </a:rPr>
                <a:t>giáo</a:t>
              </a:r>
              <a:endParaRPr lang="en-US" sz="3600" b="1" dirty="0">
                <a:latin typeface="Cambria" panose="02040503050406030204" pitchFamily="18" charset="0"/>
              </a:endParaRPr>
            </a:p>
            <a:p>
              <a:r>
                <a:rPr lang="en-US" sz="3600" b="1" dirty="0">
                  <a:latin typeface="Cambria" panose="02040503050406030204" pitchFamily="18" charset="0"/>
                </a:rPr>
                <a:t>- </a:t>
              </a:r>
              <a:r>
                <a:rPr lang="en-US" sz="3600" b="1" dirty="0" err="1">
                  <a:latin typeface="Cambria" panose="02040503050406030204" pitchFamily="18" charset="0"/>
                </a:rPr>
                <a:t>Dấu</a:t>
              </a:r>
              <a:r>
                <a:rPr lang="en-US" sz="3600" b="1" dirty="0">
                  <a:latin typeface="Cambria" panose="02040503050406030204" pitchFamily="18" charset="0"/>
                </a:rPr>
                <a:t> </a:t>
              </a:r>
              <a:r>
                <a:rPr lang="en-US" sz="3600" b="1" dirty="0" err="1">
                  <a:latin typeface="Cambria" panose="02040503050406030204" pitchFamily="18" charset="0"/>
                </a:rPr>
                <a:t>gạch</a:t>
              </a:r>
              <a:r>
                <a:rPr lang="en-US" sz="3600" b="1" dirty="0">
                  <a:latin typeface="Cambria" panose="02040503050406030204" pitchFamily="18" charset="0"/>
                </a:rPr>
                <a:t> </a:t>
              </a:r>
              <a:r>
                <a:rPr lang="en-US" sz="3600" b="1" dirty="0" err="1">
                  <a:latin typeface="Cambria" panose="02040503050406030204" pitchFamily="18" charset="0"/>
                </a:rPr>
                <a:t>ngang</a:t>
              </a:r>
              <a:r>
                <a:rPr lang="en-US" sz="3600" b="1" dirty="0">
                  <a:latin typeface="Cambria" panose="02040503050406030204" pitchFamily="18" charset="0"/>
                </a:rPr>
                <a:t>: </a:t>
              </a:r>
              <a:r>
                <a:rPr lang="en-US" sz="3600" b="1" dirty="0" err="1">
                  <a:latin typeface="Cambria" panose="02040503050406030204" pitchFamily="18" charset="0"/>
                </a:rPr>
                <a:t>đánh</a:t>
              </a:r>
              <a:r>
                <a:rPr lang="en-US" sz="3600" b="1" dirty="0">
                  <a:latin typeface="Cambria" panose="02040503050406030204" pitchFamily="18" charset="0"/>
                </a:rPr>
                <a:t> </a:t>
              </a:r>
              <a:r>
                <a:rPr lang="en-US" sz="3600" b="1" dirty="0" err="1">
                  <a:latin typeface="Cambria" panose="02040503050406030204" pitchFamily="18" charset="0"/>
                </a:rPr>
                <a:t>dấu</a:t>
              </a:r>
              <a:r>
                <a:rPr lang="en-US" sz="3600" b="1" dirty="0">
                  <a:latin typeface="Cambria" panose="02040503050406030204" pitchFamily="18" charset="0"/>
                </a:rPr>
                <a:t> </a:t>
              </a:r>
              <a:r>
                <a:rPr lang="en-US" sz="3600" b="1" dirty="0" err="1">
                  <a:latin typeface="Cambria" panose="02040503050406030204" pitchFamily="18" charset="0"/>
                </a:rPr>
                <a:t>lời</a:t>
              </a:r>
              <a:r>
                <a:rPr lang="en-US" sz="3600" b="1" dirty="0">
                  <a:latin typeface="Cambria" panose="02040503050406030204" pitchFamily="18" charset="0"/>
                </a:rPr>
                <a:t> </a:t>
              </a:r>
              <a:r>
                <a:rPr lang="en-US" sz="3600" b="1" dirty="0" err="1">
                  <a:latin typeface="Cambria" panose="02040503050406030204" pitchFamily="18" charset="0"/>
                </a:rPr>
                <a:t>thoại</a:t>
              </a:r>
              <a:r>
                <a:rPr lang="en-US" sz="3600" b="1" dirty="0">
                  <a:latin typeface="Cambria" panose="02040503050406030204" pitchFamily="18" charset="0"/>
                </a:rPr>
                <a:t> </a:t>
              </a:r>
              <a:r>
                <a:rPr lang="en-US" sz="3600" b="1" dirty="0" err="1">
                  <a:latin typeface="Cambria" panose="02040503050406030204" pitchFamily="18" charset="0"/>
                </a:rPr>
                <a:t>của</a:t>
              </a:r>
              <a:r>
                <a:rPr lang="en-US" sz="3600" b="1" dirty="0">
                  <a:latin typeface="Cambria" panose="02040503050406030204" pitchFamily="18" charset="0"/>
                </a:rPr>
                <a:t> </a:t>
              </a:r>
              <a:r>
                <a:rPr lang="en-US" sz="3600" b="1" dirty="0" err="1">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gái</a:t>
              </a:r>
              <a:r>
                <a:rPr lang="en-US" sz="3600" b="1" dirty="0">
                  <a:latin typeface="Cambria" panose="02040503050406030204" pitchFamily="18" charset="0"/>
                </a:rPr>
                <a:t> </a:t>
              </a:r>
            </a:p>
          </p:txBody>
        </p:sp>
      </p:grpSp>
    </p:spTree>
    <p:extLst>
      <p:ext uri="{BB962C8B-B14F-4D97-AF65-F5344CB8AC3E}">
        <p14:creationId xmlns:p14="http://schemas.microsoft.com/office/powerpoint/2010/main" val="31950710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009E68-02CF-DF42-E1DA-63FD85C00FF6}"/>
              </a:ext>
            </a:extLst>
          </p:cNvPr>
          <p:cNvSpPr txBox="1"/>
          <p:nvPr/>
        </p:nvSpPr>
        <p:spPr>
          <a:xfrm>
            <a:off x="2124692" y="426251"/>
            <a:ext cx="9531491" cy="1200329"/>
          </a:xfrm>
          <a:prstGeom prst="rect">
            <a:avLst/>
          </a:prstGeom>
          <a:noFill/>
        </p:spPr>
        <p:txBody>
          <a:bodyPr wrap="square" rtlCol="0">
            <a:spAutoFit/>
          </a:bodyPr>
          <a:lstStyle/>
          <a:p>
            <a:pPr algn="ctr"/>
            <a:r>
              <a:rPr lang="vi-VN" sz="3600" b="1" dirty="0">
                <a:latin typeface="Cambria" panose="02040503050406030204" pitchFamily="18" charset="0"/>
              </a:rPr>
              <a:t>Chọn dấu câu thích hợp để đánh dấu lời thoại của nhân vật trong đoạn văn dưới đây:</a:t>
            </a:r>
          </a:p>
        </p:txBody>
      </p:sp>
      <p:grpSp>
        <p:nvGrpSpPr>
          <p:cNvPr id="8" name="Group 7">
            <a:extLst>
              <a:ext uri="{FF2B5EF4-FFF2-40B4-BE49-F238E27FC236}">
                <a16:creationId xmlns:a16="http://schemas.microsoft.com/office/drawing/2014/main" id="{C482CE27-2030-B34E-E499-E92862E48479}"/>
              </a:ext>
            </a:extLst>
          </p:cNvPr>
          <p:cNvGrpSpPr/>
          <p:nvPr/>
        </p:nvGrpSpPr>
        <p:grpSpPr>
          <a:xfrm>
            <a:off x="894303" y="1773255"/>
            <a:ext cx="10621107" cy="4108682"/>
            <a:chOff x="864158" y="1883787"/>
            <a:chExt cx="10621107" cy="4108682"/>
          </a:xfrm>
        </p:grpSpPr>
        <p:sp>
          <p:nvSpPr>
            <p:cNvPr id="7" name="Rectangle: Rounded Corners 6">
              <a:extLst>
                <a:ext uri="{FF2B5EF4-FFF2-40B4-BE49-F238E27FC236}">
                  <a16:creationId xmlns:a16="http://schemas.microsoft.com/office/drawing/2014/main" id="{A0A8612B-49DA-ACCD-FA9F-4B5C2D605DFC}"/>
                </a:ext>
              </a:extLst>
            </p:cNvPr>
            <p:cNvSpPr/>
            <p:nvPr/>
          </p:nvSpPr>
          <p:spPr>
            <a:xfrm>
              <a:off x="864158" y="1883787"/>
              <a:ext cx="10621107" cy="4108682"/>
            </a:xfrm>
            <a:prstGeom prst="roundRect">
              <a:avLst/>
            </a:prstGeom>
            <a:solidFill>
              <a:srgbClr val="F3FCFF"/>
            </a:solidFill>
            <a:ln w="28575">
              <a:solidFill>
                <a:srgbClr val="0087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80D5E1D-B3C6-C880-32CE-61C69641EA74}"/>
                </a:ext>
              </a:extLst>
            </p:cNvPr>
            <p:cNvSpPr txBox="1"/>
            <p:nvPr/>
          </p:nvSpPr>
          <p:spPr>
            <a:xfrm>
              <a:off x="1014947" y="1960596"/>
              <a:ext cx="10162106" cy="4031873"/>
            </a:xfrm>
            <a:prstGeom prst="rect">
              <a:avLst/>
            </a:prstGeom>
            <a:noFill/>
          </p:spPr>
          <p:txBody>
            <a:bodyPr wrap="square" rtlCol="0">
              <a:spAutoFit/>
            </a:bodyPr>
            <a:lstStyle/>
            <a:p>
              <a:pPr algn="just"/>
              <a:r>
                <a:rPr lang="en-US" sz="3200" b="1" dirty="0">
                  <a:latin typeface="Cambria" panose="02040503050406030204" pitchFamily="18" charset="0"/>
                </a:rPr>
                <a:t>   </a:t>
              </a:r>
              <a:r>
                <a:rPr lang="vi-VN" sz="3200" b="1" dirty="0">
                  <a:latin typeface="Cambria" panose="02040503050406030204" pitchFamily="18" charset="0"/>
                </a:rPr>
                <a:t>Hồi ấy, giặc cho hàng trăm tàu lớn tiến vào cửa biển nước ta. Vua Trần Nhân Tông mong tìm được người tài giỏi giúp đánh lui giặc dữ. Yết kiêu đến gặp vua và nói: </a:t>
              </a:r>
              <a:r>
                <a:rPr lang="vi-VN" sz="3200" b="1" i="1" dirty="0">
                  <a:solidFill>
                    <a:srgbClr val="0087C4"/>
                  </a:solidFill>
                  <a:latin typeface="Cambria" panose="02040503050406030204" pitchFamily="18" charset="0"/>
                </a:rPr>
                <a:t>Tôi tuy tài hèn sức yếu nhưng cũng quyết cho lũ chúng nó vào bụng cá</a:t>
              </a:r>
              <a:r>
                <a:rPr lang="vi-VN" sz="3200" b="1" dirty="0">
                  <a:latin typeface="Cambria" panose="02040503050406030204" pitchFamily="18" charset="0"/>
                </a:rPr>
                <a:t>. Vua hỏi: </a:t>
              </a:r>
              <a:r>
                <a:rPr lang="vi-VN" sz="3200" b="1" i="1" dirty="0">
                  <a:solidFill>
                    <a:srgbClr val="0087C4"/>
                  </a:solidFill>
                  <a:latin typeface="Cambria" panose="02040503050406030204" pitchFamily="18" charset="0"/>
                </a:rPr>
                <a:t>Nhà người cần bao nhiêu người, bao nhiều thuyền? </a:t>
              </a:r>
              <a:r>
                <a:rPr lang="vi-VN" sz="3200" b="1" dirty="0">
                  <a:latin typeface="Cambria" panose="02040503050406030204" pitchFamily="18" charset="0"/>
                </a:rPr>
                <a:t>Yết Kiêu đáp: </a:t>
              </a:r>
              <a:r>
                <a:rPr lang="vi-VN" sz="3200" b="1" i="1" dirty="0">
                  <a:solidFill>
                    <a:srgbClr val="0087C4"/>
                  </a:solidFill>
                  <a:latin typeface="Cambria" panose="02040503050406030204" pitchFamily="18" charset="0"/>
                </a:rPr>
                <a:t>Một mình tôi cũng có thể đương đầu với chúng. </a:t>
              </a:r>
            </a:p>
            <a:p>
              <a:pPr algn="r"/>
              <a:r>
                <a:rPr lang="vi-VN" sz="3200" b="1" dirty="0">
                  <a:latin typeface="Cambria" panose="02040503050406030204" pitchFamily="18" charset="0"/>
                </a:rPr>
                <a:t>(Theo Truyện cổ dân gian Việt Nam)</a:t>
              </a:r>
            </a:p>
          </p:txBody>
        </p:sp>
      </p:grpSp>
      <p:sp>
        <p:nvSpPr>
          <p:cNvPr id="9" name="TextBox 8">
            <a:extLst>
              <a:ext uri="{FF2B5EF4-FFF2-40B4-BE49-F238E27FC236}">
                <a16:creationId xmlns:a16="http://schemas.microsoft.com/office/drawing/2014/main" id="{CAA12520-C9BF-B456-376F-E78F7E4E4CE9}"/>
              </a:ext>
            </a:extLst>
          </p:cNvPr>
          <p:cNvSpPr txBox="1"/>
          <p:nvPr/>
        </p:nvSpPr>
        <p:spPr>
          <a:xfrm>
            <a:off x="1694289" y="3253091"/>
            <a:ext cx="516350" cy="646331"/>
          </a:xfrm>
          <a:prstGeom prst="rect">
            <a:avLst/>
          </a:prstGeom>
          <a:noFill/>
        </p:spPr>
        <p:txBody>
          <a:bodyPr wrap="square" rtlCol="0">
            <a:spAutoFit/>
          </a:bodyPr>
          <a:lstStyle/>
          <a:p>
            <a:pPr algn="ctr"/>
            <a:r>
              <a:rPr lang="en-US" sz="3600" b="1" dirty="0">
                <a:solidFill>
                  <a:srgbClr val="C00000"/>
                </a:solidFill>
                <a:latin typeface="Cambria" panose="02040503050406030204" pitchFamily="18" charset="0"/>
              </a:rPr>
              <a:t>“</a:t>
            </a:r>
            <a:endParaRPr lang="vi-VN" sz="36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47792065-86E3-9800-32BF-0C9A17D5EB2F}"/>
              </a:ext>
            </a:extLst>
          </p:cNvPr>
          <p:cNvSpPr txBox="1"/>
          <p:nvPr/>
        </p:nvSpPr>
        <p:spPr>
          <a:xfrm>
            <a:off x="5333467" y="3747135"/>
            <a:ext cx="363950" cy="646331"/>
          </a:xfrm>
          <a:prstGeom prst="rect">
            <a:avLst/>
          </a:prstGeom>
          <a:noFill/>
        </p:spPr>
        <p:txBody>
          <a:bodyPr wrap="square" rtlCol="0">
            <a:spAutoFit/>
          </a:bodyPr>
          <a:lstStyle/>
          <a:p>
            <a:pPr algn="ctr"/>
            <a:r>
              <a:rPr lang="en-US" sz="3600" b="1" dirty="0">
                <a:solidFill>
                  <a:srgbClr val="C00000"/>
                </a:solidFill>
                <a:latin typeface="Cambria" panose="02040503050406030204" pitchFamily="18" charset="0"/>
              </a:rPr>
              <a:t>”</a:t>
            </a:r>
            <a:endParaRPr lang="vi-VN" sz="3600" b="1" dirty="0">
              <a:solidFill>
                <a:srgbClr val="C00000"/>
              </a:solidFill>
              <a:latin typeface="Cambria" panose="02040503050406030204" pitchFamily="18" charset="0"/>
            </a:endParaRPr>
          </a:p>
        </p:txBody>
      </p:sp>
      <p:sp>
        <p:nvSpPr>
          <p:cNvPr id="11" name="TextBox 10">
            <a:extLst>
              <a:ext uri="{FF2B5EF4-FFF2-40B4-BE49-F238E27FC236}">
                <a16:creationId xmlns:a16="http://schemas.microsoft.com/office/drawing/2014/main" id="{96F0FAFA-EEB3-2D78-1C65-894604318B21}"/>
              </a:ext>
            </a:extLst>
          </p:cNvPr>
          <p:cNvSpPr txBox="1"/>
          <p:nvPr/>
        </p:nvSpPr>
        <p:spPr>
          <a:xfrm>
            <a:off x="7052101" y="3744520"/>
            <a:ext cx="516350" cy="646331"/>
          </a:xfrm>
          <a:prstGeom prst="rect">
            <a:avLst/>
          </a:prstGeom>
          <a:noFill/>
        </p:spPr>
        <p:txBody>
          <a:bodyPr wrap="square" rtlCol="0">
            <a:spAutoFit/>
          </a:bodyPr>
          <a:lstStyle/>
          <a:p>
            <a:pPr algn="ctr"/>
            <a:r>
              <a:rPr lang="en-US" sz="3600" b="1" dirty="0">
                <a:solidFill>
                  <a:srgbClr val="C00000"/>
                </a:solidFill>
                <a:latin typeface="Cambria" panose="02040503050406030204" pitchFamily="18" charset="0"/>
              </a:rPr>
              <a:t>“</a:t>
            </a:r>
            <a:endParaRPr lang="vi-VN" sz="3600" b="1" dirty="0">
              <a:solidFill>
                <a:srgbClr val="C00000"/>
              </a:solidFill>
              <a:latin typeface="Cambria" panose="02040503050406030204" pitchFamily="18" charset="0"/>
            </a:endParaRPr>
          </a:p>
        </p:txBody>
      </p:sp>
      <p:sp>
        <p:nvSpPr>
          <p:cNvPr id="12" name="TextBox 11">
            <a:extLst>
              <a:ext uri="{FF2B5EF4-FFF2-40B4-BE49-F238E27FC236}">
                <a16:creationId xmlns:a16="http://schemas.microsoft.com/office/drawing/2014/main" id="{1ABEEEF8-AA0C-6701-D039-6376CF7EBED1}"/>
              </a:ext>
            </a:extLst>
          </p:cNvPr>
          <p:cNvSpPr txBox="1"/>
          <p:nvPr/>
        </p:nvSpPr>
        <p:spPr>
          <a:xfrm>
            <a:off x="7310276" y="4214360"/>
            <a:ext cx="363950" cy="646331"/>
          </a:xfrm>
          <a:prstGeom prst="rect">
            <a:avLst/>
          </a:prstGeom>
          <a:noFill/>
        </p:spPr>
        <p:txBody>
          <a:bodyPr wrap="square" rtlCol="0">
            <a:spAutoFit/>
          </a:bodyPr>
          <a:lstStyle/>
          <a:p>
            <a:pPr algn="ctr"/>
            <a:r>
              <a:rPr lang="en-US" sz="3600" b="1" dirty="0">
                <a:solidFill>
                  <a:srgbClr val="C00000"/>
                </a:solidFill>
                <a:latin typeface="Cambria" panose="02040503050406030204" pitchFamily="18" charset="0"/>
              </a:rPr>
              <a:t>”</a:t>
            </a:r>
            <a:endParaRPr lang="vi-VN" sz="3600" b="1" dirty="0">
              <a:solidFill>
                <a:srgbClr val="C00000"/>
              </a:solidFill>
              <a:latin typeface="Cambria" panose="02040503050406030204" pitchFamily="18" charset="0"/>
            </a:endParaRPr>
          </a:p>
        </p:txBody>
      </p:sp>
      <p:sp>
        <p:nvSpPr>
          <p:cNvPr id="13" name="TextBox 12">
            <a:extLst>
              <a:ext uri="{FF2B5EF4-FFF2-40B4-BE49-F238E27FC236}">
                <a16:creationId xmlns:a16="http://schemas.microsoft.com/office/drawing/2014/main" id="{09860609-2420-E0EE-9D16-057F45A3F393}"/>
              </a:ext>
            </a:extLst>
          </p:cNvPr>
          <p:cNvSpPr txBox="1"/>
          <p:nvPr/>
        </p:nvSpPr>
        <p:spPr>
          <a:xfrm>
            <a:off x="10118523" y="4214360"/>
            <a:ext cx="516350" cy="646331"/>
          </a:xfrm>
          <a:prstGeom prst="rect">
            <a:avLst/>
          </a:prstGeom>
          <a:noFill/>
        </p:spPr>
        <p:txBody>
          <a:bodyPr wrap="square" rtlCol="0">
            <a:spAutoFit/>
          </a:bodyPr>
          <a:lstStyle/>
          <a:p>
            <a:pPr algn="ctr"/>
            <a:r>
              <a:rPr lang="en-US" sz="3600" b="1" dirty="0">
                <a:solidFill>
                  <a:srgbClr val="C00000"/>
                </a:solidFill>
                <a:latin typeface="Cambria" panose="02040503050406030204" pitchFamily="18" charset="0"/>
              </a:rPr>
              <a:t>“</a:t>
            </a:r>
            <a:endParaRPr lang="vi-VN" sz="36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8D08EAF0-44EA-899F-5D96-B8664AD0BF64}"/>
              </a:ext>
            </a:extLst>
          </p:cNvPr>
          <p:cNvSpPr txBox="1"/>
          <p:nvPr/>
        </p:nvSpPr>
        <p:spPr>
          <a:xfrm>
            <a:off x="8721819" y="4674152"/>
            <a:ext cx="363950" cy="646331"/>
          </a:xfrm>
          <a:prstGeom prst="rect">
            <a:avLst/>
          </a:prstGeom>
          <a:noFill/>
        </p:spPr>
        <p:txBody>
          <a:bodyPr wrap="square" rtlCol="0">
            <a:spAutoFit/>
          </a:bodyPr>
          <a:lstStyle/>
          <a:p>
            <a:pPr algn="ctr"/>
            <a:r>
              <a:rPr lang="en-US" sz="3600" b="1" dirty="0">
                <a:solidFill>
                  <a:srgbClr val="C00000"/>
                </a:solidFill>
                <a:latin typeface="Cambria" panose="02040503050406030204" pitchFamily="18" charset="0"/>
              </a:rPr>
              <a:t>”</a:t>
            </a:r>
            <a:endParaRPr lang="vi-VN" sz="3600" b="1" dirty="0">
              <a:solidFill>
                <a:srgbClr val="C00000"/>
              </a:solidFill>
              <a:latin typeface="Cambria" panose="02040503050406030204" pitchFamily="18" charset="0"/>
            </a:endParaRPr>
          </a:p>
        </p:txBody>
      </p:sp>
      <p:pic>
        <p:nvPicPr>
          <p:cNvPr id="15" name="Picture 14">
            <a:extLst>
              <a:ext uri="{FF2B5EF4-FFF2-40B4-BE49-F238E27FC236}">
                <a16:creationId xmlns:a16="http://schemas.microsoft.com/office/drawing/2014/main" id="{FD28E350-8432-E256-3BA0-6C8A836575AE}"/>
              </a:ext>
            </a:extLst>
          </p:cNvPr>
          <p:cNvPicPr>
            <a:picLocks noChangeAspect="1"/>
          </p:cNvPicPr>
          <p:nvPr/>
        </p:nvPicPr>
        <p:blipFill>
          <a:blip r:embed="rId3"/>
          <a:stretch>
            <a:fillRect/>
          </a:stretch>
        </p:blipFill>
        <p:spPr>
          <a:xfrm>
            <a:off x="434637" y="332330"/>
            <a:ext cx="2017951" cy="1176630"/>
          </a:xfrm>
          <a:prstGeom prst="rect">
            <a:avLst/>
          </a:prstGeom>
        </p:spPr>
      </p:pic>
    </p:spTree>
    <p:extLst>
      <p:ext uri="{BB962C8B-B14F-4D97-AF65-F5344CB8AC3E}">
        <p14:creationId xmlns:p14="http://schemas.microsoft.com/office/powerpoint/2010/main" val="27988822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uong 01.wav"/>
                                        </p:tgtEl>
                                      </p:cMediaNode>
                                    </p:audio>
                                  </p:sub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uong 01.wav"/>
                                        </p:tgtEl>
                                      </p:cMediaNode>
                                    </p:audio>
                                  </p:sub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uong 01.wav"/>
                                        </p:tgtEl>
                                      </p:cMediaNode>
                                    </p:audio>
                                  </p:sub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uong 01.wav"/>
                                        </p:tgtEl>
                                      </p:cMediaNode>
                                    </p:audio>
                                  </p:sub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2" name="Chuong 01.wav"/>
                                        </p:tgtEl>
                                      </p:cMediaNode>
                                    </p:audio>
                                  </p:sub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huong 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3"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1.2|0.7|0.8|1"/>
</p:tagLst>
</file>

<file path=ppt/tags/tag2.xml><?xml version="1.0" encoding="utf-8"?>
<p:tagLst xmlns:a="http://schemas.openxmlformats.org/drawingml/2006/main" xmlns:r="http://schemas.openxmlformats.org/officeDocument/2006/relationships" xmlns:p="http://schemas.openxmlformats.org/presentationml/2006/main">
  <p:tag name="TIMING" val="|0.5|1.2|0.7|0.8|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395</Words>
  <Application>Microsoft Office PowerPoint</Application>
  <PresentationFormat>Widescreen</PresentationFormat>
  <Paragraphs>48</Paragraphs>
  <Slides>11</Slides>
  <Notes>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11</vt:i4>
      </vt:variant>
    </vt:vector>
  </HeadingPairs>
  <TitlesOfParts>
    <vt:vector size="24" baseType="lpstr">
      <vt:lpstr>Calibri</vt:lpstr>
      <vt:lpstr>Times New Roman</vt:lpstr>
      <vt:lpstr>SVN-Newton</vt:lpstr>
      <vt:lpstr>Vogue-ExtraBold</vt:lpstr>
      <vt:lpstr>Cambria</vt:lpstr>
      <vt:lpstr>#9Slide07 HoneyCream</vt:lpstr>
      <vt:lpstr>等线</vt:lpstr>
      <vt:lpstr>Calibri Light</vt:lpstr>
      <vt:lpstr>Arial</vt:lpstr>
      <vt:lpstr>SVN-Ready</vt:lpstr>
      <vt:lpstr>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KhanhHuyen;KHANHHUYEN</dc:creator>
  <cp:keywords>MANGNONTEAM;MNT</cp:keywords>
  <cp:lastModifiedBy>ong si</cp:lastModifiedBy>
  <cp:revision>23</cp:revision>
  <dcterms:created xsi:type="dcterms:W3CDTF">2023-03-12T08:22:08Z</dcterms:created>
  <dcterms:modified xsi:type="dcterms:W3CDTF">2025-04-19T04:09:21Z</dcterms:modified>
</cp:coreProperties>
</file>