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7"/>
  </p:notesMasterIdLst>
  <p:sldIdLst>
    <p:sldId id="386" r:id="rId2"/>
    <p:sldId id="388" r:id="rId3"/>
    <p:sldId id="351" r:id="rId4"/>
    <p:sldId id="352" r:id="rId5"/>
    <p:sldId id="393" r:id="rId6"/>
    <p:sldId id="343" r:id="rId7"/>
    <p:sldId id="396" r:id="rId8"/>
    <p:sldId id="394" r:id="rId9"/>
    <p:sldId id="390" r:id="rId10"/>
    <p:sldId id="391" r:id="rId11"/>
    <p:sldId id="349" r:id="rId12"/>
    <p:sldId id="395" r:id="rId13"/>
    <p:sldId id="357" r:id="rId14"/>
    <p:sldId id="397" r:id="rId15"/>
    <p:sldId id="398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#9Slide07 Altus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#9Slide07 IcielCrocante" panose="020B0604020202020204" charset="0"/>
      <p:regular r:id="rId22"/>
    </p:embeddedFont>
    <p:embeddedFont>
      <p:font typeface="#9Slide07 IcielQueulat Uni" panose="020B0604020202020204" charset="0"/>
      <p:bold r:id="rId23"/>
    </p:embeddedFont>
    <p:embeddedFont>
      <p:font typeface="Berlin Sans FB" panose="020E0602020502020306" pitchFamily="34" charset="0"/>
      <p:regular r:id="rId24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Rockwell Extra Bold" panose="02060903040505020403" pitchFamily="18" charset="0"/>
      <p:bold r:id="rId30"/>
    </p:embeddedFont>
    <p:embeddedFont>
      <p:font typeface="Tahoma" panose="020B0604030504040204" pitchFamily="34" charset="0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566"/>
    <a:srgbClr val="1D87D1"/>
    <a:srgbClr val="DF5668"/>
    <a:srgbClr val="BD3B25"/>
    <a:srgbClr val="248ED6"/>
    <a:srgbClr val="99E2F1"/>
    <a:srgbClr val="ED9B1C"/>
    <a:srgbClr val="FDA959"/>
    <a:srgbClr val="F07AAE"/>
    <a:srgbClr val="FE7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46" autoAdjust="0"/>
    <p:restoredTop sz="94663" autoAdjust="0"/>
  </p:normalViewPr>
  <p:slideViewPr>
    <p:cSldViewPr snapToGrid="0">
      <p:cViewPr varScale="1">
        <p:scale>
          <a:sx n="68" d="100"/>
          <a:sy n="68" d="100"/>
        </p:scale>
        <p:origin x="77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323-EE56-4998-8376-A0B0EFCBE370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A9532-D02F-464A-BA78-08F4380BA1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9532-D02F-464A-BA78-08F4380BA1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4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A9532-D02F-464A-BA78-08F4380BA1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00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83CA-F106-40F9-8E36-E4CC9737B0A3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127443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组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42" y="3785870"/>
            <a:ext cx="3939670" cy="2531536"/>
          </a:xfrm>
          <a:prstGeom prst="rect">
            <a:avLst/>
          </a:prstGeom>
        </p:spPr>
      </p:pic>
      <p:pic>
        <p:nvPicPr>
          <p:cNvPr id="9" name="图片 8" descr="组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7639"/>
            <a:ext cx="2378719" cy="2540674"/>
          </a:xfrm>
          <a:prstGeom prst="rect">
            <a:avLst/>
          </a:prstGeom>
        </p:spPr>
      </p:pic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798" y="950953"/>
            <a:ext cx="2057162" cy="2057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1185" y="740654"/>
            <a:ext cx="10943268" cy="6090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48314" y="348524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1" dirty="0">
              <a:solidFill>
                <a:schemeClr val="bg2">
                  <a:lumMod val="50000"/>
                </a:schemeClr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86069" y="1717040"/>
            <a:ext cx="3192145" cy="748030"/>
            <a:chOff x="6787" y="2931"/>
            <a:chExt cx="5027" cy="1178"/>
          </a:xfrm>
        </p:grpSpPr>
        <p:sp>
          <p:nvSpPr>
            <p:cNvPr id="8" name="圆角矩形 7"/>
            <p:cNvSpPr/>
            <p:nvPr/>
          </p:nvSpPr>
          <p:spPr>
            <a:xfrm>
              <a:off x="6787" y="2931"/>
              <a:ext cx="5027" cy="1178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480" y="3063"/>
              <a:ext cx="3641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schemeClr val="bg1"/>
                  </a:solidFill>
                  <a:effectLst/>
                  <a:latin typeface="Rockwell Extra Bold" panose="02060903040505020403" pitchFamily="18" charset="0"/>
                  <a:ea typeface="字魂179号-正酷波波体" charset="-122"/>
                  <a:cs typeface="+mn-ea"/>
                  <a:sym typeface="+mn-lt"/>
                </a:rPr>
                <a:t>21 684 : 4</a:t>
              </a:r>
              <a:endParaRPr lang="zh-CN" altLang="en-US" sz="32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2757547" y="91350"/>
            <a:ext cx="8192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spcBef>
                <a:spcPts val="1200"/>
              </a:spcBef>
            </a:pPr>
            <a:r>
              <a:rPr lang="en-US" altLang="zh-CN" sz="8000" dirty="0" err="1">
                <a:solidFill>
                  <a:schemeClr val="bg2">
                    <a:lumMod val="50000"/>
                  </a:schemeClr>
                </a:solidFill>
                <a:latin typeface="SVN-Apple" panose="0204060305050602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Đặt</a:t>
            </a:r>
            <a:r>
              <a:rPr lang="en-US" altLang="zh-CN" sz="8000" dirty="0">
                <a:solidFill>
                  <a:schemeClr val="bg2">
                    <a:lumMod val="50000"/>
                  </a:schemeClr>
                </a:solidFill>
                <a:latin typeface="SVN-Apple" panose="0204060305050602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chemeClr val="bg2">
                    <a:lumMod val="50000"/>
                  </a:schemeClr>
                </a:solidFill>
                <a:latin typeface="SVN-Apple" panose="0204060305050602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tính</a:t>
            </a:r>
            <a:r>
              <a:rPr lang="en-US" altLang="zh-CN" sz="8000" dirty="0">
                <a:solidFill>
                  <a:schemeClr val="bg2">
                    <a:lumMod val="50000"/>
                  </a:schemeClr>
                </a:solidFill>
                <a:latin typeface="SVN-Apple" panose="0204060305050602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chemeClr val="bg2">
                    <a:lumMod val="50000"/>
                  </a:schemeClr>
                </a:solidFill>
                <a:latin typeface="SVN-Apple" panose="0204060305050602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rồi</a:t>
            </a:r>
            <a:r>
              <a:rPr lang="en-US" altLang="zh-CN" sz="8000" dirty="0">
                <a:solidFill>
                  <a:schemeClr val="bg2">
                    <a:lumMod val="50000"/>
                  </a:schemeClr>
                </a:solidFill>
                <a:latin typeface="SVN-Apple" panose="0204060305050602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chemeClr val="bg2">
                    <a:lumMod val="50000"/>
                  </a:schemeClr>
                </a:solidFill>
                <a:latin typeface="SVN-Apple" panose="0204060305050602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tính</a:t>
            </a:r>
            <a:endParaRPr lang="zh-CN" altLang="en-US" sz="8000" dirty="0">
              <a:solidFill>
                <a:schemeClr val="bg2">
                  <a:lumMod val="50000"/>
                </a:schemeClr>
              </a:solidFill>
              <a:latin typeface="SVN-Apple" panose="02040603050506020204" pitchFamily="18" charset="0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3735" y="40176"/>
            <a:ext cx="3321378" cy="1364455"/>
            <a:chOff x="-57317" y="50334"/>
            <a:chExt cx="3321378" cy="1364455"/>
          </a:xfrm>
        </p:grpSpPr>
        <p:grpSp>
          <p:nvGrpSpPr>
            <p:cNvPr id="16" name="组合 53"/>
            <p:cNvGrpSpPr/>
            <p:nvPr/>
          </p:nvGrpSpPr>
          <p:grpSpPr>
            <a:xfrm>
              <a:off x="500157" y="91350"/>
              <a:ext cx="2763904" cy="1323439"/>
              <a:chOff x="1717452" y="3027590"/>
              <a:chExt cx="3024000" cy="1323439"/>
            </a:xfrm>
          </p:grpSpPr>
          <p:sp>
            <p:nvSpPr>
              <p:cNvPr id="18" name="文本框 1"/>
              <p:cNvSpPr txBox="1"/>
              <p:nvPr/>
            </p:nvSpPr>
            <p:spPr>
              <a:xfrm>
                <a:off x="2030270" y="3027590"/>
                <a:ext cx="2664389" cy="132343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algn="ctr"/>
                <a:r>
                  <a:rPr lang="en-US" altLang="zh-CN" dirty="0" err="1">
                    <a:solidFill>
                      <a:srgbClr val="FDA959"/>
                    </a:solidFill>
                    <a:effectLst/>
                    <a:latin typeface="SVN-Apple" panose="02040603050506020204" pitchFamily="18" charset="0"/>
                    <a:ea typeface="字魂179号-正酷波波体" charset="-122"/>
                    <a:cs typeface="+mn-ea"/>
                    <a:sym typeface="+mn-lt"/>
                  </a:rPr>
                  <a:t>Bài</a:t>
                </a:r>
                <a:r>
                  <a:rPr lang="en-US" altLang="zh-CN" dirty="0">
                    <a:solidFill>
                      <a:srgbClr val="FDA959"/>
                    </a:solidFill>
                    <a:effectLst/>
                    <a:latin typeface="SVN-Apple" panose="02040603050506020204" pitchFamily="18" charset="0"/>
                    <a:ea typeface="字魂179号-正酷波波体" charset="-122"/>
                    <a:cs typeface="+mn-ea"/>
                    <a:sym typeface="+mn-lt"/>
                  </a:rPr>
                  <a:t> 2:</a:t>
                </a:r>
                <a:endParaRPr lang="zh-CN" altLang="en-US" dirty="0">
                  <a:solidFill>
                    <a:srgbClr val="FDA959"/>
                  </a:solidFill>
                  <a:effectLst/>
                  <a:latin typeface="SVN-Apple" panose="02040603050506020204" pitchFamily="18" charset="0"/>
                  <a:ea typeface="字魂179号-正酷波波体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zigzag-lines-in-side-view-position_31924"/>
              <p:cNvSpPr>
                <a:spLocks noChangeAspect="1"/>
              </p:cNvSpPr>
              <p:nvPr/>
            </p:nvSpPr>
            <p:spPr bwMode="auto">
              <a:xfrm rot="5400000">
                <a:off x="3191882" y="2710186"/>
                <a:ext cx="75140" cy="3024000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FDA959"/>
                </a:solidFill>
              </a:ln>
            </p:spPr>
          </p:sp>
        </p:grpSp>
        <p:pic>
          <p:nvPicPr>
            <p:cNvPr id="17" name="图片 4" descr="微信截图_202206021545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7317" y="50334"/>
              <a:ext cx="1114947" cy="1196195"/>
            </a:xfrm>
            <a:prstGeom prst="rect">
              <a:avLst/>
            </a:prstGeom>
          </p:spPr>
        </p:pic>
      </p:grpSp>
      <p:grpSp>
        <p:nvGrpSpPr>
          <p:cNvPr id="20" name="组合 13"/>
          <p:cNvGrpSpPr/>
          <p:nvPr/>
        </p:nvGrpSpPr>
        <p:grpSpPr>
          <a:xfrm>
            <a:off x="4291269" y="1717040"/>
            <a:ext cx="3192145" cy="748030"/>
            <a:chOff x="6787" y="2931"/>
            <a:chExt cx="5027" cy="1178"/>
          </a:xfrm>
        </p:grpSpPr>
        <p:sp>
          <p:nvSpPr>
            <p:cNvPr id="21" name="圆角矩形 7"/>
            <p:cNvSpPr/>
            <p:nvPr/>
          </p:nvSpPr>
          <p:spPr>
            <a:xfrm>
              <a:off x="6787" y="2931"/>
              <a:ext cx="5027" cy="1178"/>
            </a:xfrm>
            <a:prstGeom prst="roundRect">
              <a:avLst>
                <a:gd name="adj" fmla="val 50000"/>
              </a:avLst>
            </a:prstGeom>
            <a:solidFill>
              <a:srgbClr val="ED9B1C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2" name="文本框 8"/>
            <p:cNvSpPr txBox="1"/>
            <p:nvPr/>
          </p:nvSpPr>
          <p:spPr>
            <a:xfrm>
              <a:off x="7480" y="3063"/>
              <a:ext cx="3641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schemeClr val="bg1"/>
                  </a:solidFill>
                  <a:effectLst/>
                  <a:latin typeface="Rockwell Extra Bold" panose="02060903040505020403" pitchFamily="18" charset="0"/>
                  <a:ea typeface="字魂179号-正酷波波体" charset="-122"/>
                  <a:cs typeface="+mn-ea"/>
                  <a:sym typeface="+mn-lt"/>
                </a:rPr>
                <a:t>16 025 : 5</a:t>
              </a:r>
              <a:endParaRPr lang="zh-CN" altLang="en-US" sz="32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13"/>
          <p:cNvGrpSpPr/>
          <p:nvPr/>
        </p:nvGrpSpPr>
        <p:grpSpPr>
          <a:xfrm>
            <a:off x="8128952" y="1717040"/>
            <a:ext cx="3192145" cy="748030"/>
            <a:chOff x="6787" y="2931"/>
            <a:chExt cx="5027" cy="1178"/>
          </a:xfrm>
        </p:grpSpPr>
        <p:sp>
          <p:nvSpPr>
            <p:cNvPr id="24" name="圆角矩形 7"/>
            <p:cNvSpPr/>
            <p:nvPr/>
          </p:nvSpPr>
          <p:spPr>
            <a:xfrm>
              <a:off x="6787" y="2931"/>
              <a:ext cx="5027" cy="1178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5" name="文本框 8"/>
            <p:cNvSpPr txBox="1"/>
            <p:nvPr/>
          </p:nvSpPr>
          <p:spPr>
            <a:xfrm>
              <a:off x="7480" y="3063"/>
              <a:ext cx="3641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ctr"/>
              <a:r>
                <a:rPr lang="en-US" altLang="zh-CN" sz="3200" dirty="0">
                  <a:effectLst/>
                  <a:latin typeface="Rockwell Extra Bold" panose="02060903040505020403" pitchFamily="18" charset="0"/>
                  <a:ea typeface="字魂179号-正酷波波体" charset="-122"/>
                  <a:cs typeface="+mn-ea"/>
                  <a:sym typeface="+mn-lt"/>
                </a:rPr>
                <a:t>45 789 </a:t>
              </a:r>
              <a:r>
                <a:rPr lang="en-US" altLang="zh-CN" sz="3200" dirty="0">
                  <a:solidFill>
                    <a:schemeClr val="bg1"/>
                  </a:solidFill>
                  <a:effectLst/>
                  <a:latin typeface="Rockwell Extra Bold" panose="02060903040505020403" pitchFamily="18" charset="0"/>
                  <a:ea typeface="字魂179号-正酷波波体" charset="-122"/>
                  <a:cs typeface="+mn-ea"/>
                  <a:sym typeface="+mn-lt"/>
                </a:rPr>
                <a:t>: </a:t>
              </a:r>
              <a:r>
                <a:rPr lang="en-US" altLang="zh-CN" sz="3200" dirty="0">
                  <a:effectLst/>
                  <a:latin typeface="Rockwell Extra Bold" panose="02060903040505020403" pitchFamily="18" charset="0"/>
                  <a:ea typeface="字魂179号-正酷波波体" charset="-122"/>
                  <a:cs typeface="+mn-ea"/>
                  <a:sym typeface="+mn-lt"/>
                </a:rPr>
                <a:t>3</a:t>
              </a:r>
              <a:endParaRPr lang="zh-CN" altLang="en-US" sz="3200" dirty="0">
                <a:solidFill>
                  <a:schemeClr val="bg1"/>
                </a:solidFill>
                <a:effectLst/>
                <a:latin typeface="Rockwell Extra Bold" panose="02060903040505020403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98037" y="2834371"/>
            <a:ext cx="280557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248ED6"/>
                </a:solidFill>
                <a:latin typeface="Berlin Sans FB" panose="020E0602020502020306" pitchFamily="34" charset="0"/>
              </a:rPr>
              <a:t>21 684   4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678211" y="3014757"/>
            <a:ext cx="1371600" cy="1070933"/>
            <a:chOff x="4063999" y="2140174"/>
            <a:chExt cx="1171541" cy="1171541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064000" y="2140174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672184" y="3515987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26850" y="3512994"/>
            <a:ext cx="556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55113" y="3507289"/>
            <a:ext cx="521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61053" y="3510282"/>
            <a:ext cx="42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7682" y="3399204"/>
            <a:ext cx="42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90907" y="3399204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98585" y="3964037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82921" y="3957978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8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04187" y="460351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69757" y="4611381"/>
            <a:ext cx="556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04189" y="522833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97653" y="2885416"/>
            <a:ext cx="345216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48ED6"/>
                </a:solidFill>
                <a:latin typeface="Berlin Sans FB" panose="020E0602020502020306" pitchFamily="34" charset="0"/>
              </a:rPr>
              <a:t>16 025  5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374859" y="3067143"/>
            <a:ext cx="1463040" cy="1070933"/>
            <a:chOff x="4063999" y="2140174"/>
            <a:chExt cx="1171541" cy="1171541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064000" y="2140174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6368644" y="3522388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65842" y="3519395"/>
            <a:ext cx="521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72839" y="351369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56786" y="3513690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716670" y="3498442"/>
            <a:ext cx="42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79895" y="349844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72637" y="4063275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500031" y="4086919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808707" y="4529162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69013" y="503032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289001" y="3014757"/>
            <a:ext cx="266130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248ED6"/>
                </a:solidFill>
                <a:latin typeface="Berlin Sans FB" panose="020E0602020502020306" pitchFamily="34" charset="0"/>
              </a:rPr>
              <a:t>45 789  3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10296893" y="3209001"/>
            <a:ext cx="1737360" cy="1070933"/>
            <a:chOff x="4063999" y="2140174"/>
            <a:chExt cx="1171541" cy="1171541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4064000" y="2140174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10279291" y="3687081"/>
            <a:ext cx="42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539308" y="3683887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962220" y="3678383"/>
            <a:ext cx="521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268160" y="3681376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365958" y="3600657"/>
            <a:ext cx="42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669527" y="3606716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625108" y="4195884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121911" y="4195883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7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49410" y="4852092"/>
            <a:ext cx="420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435897" y="4838283"/>
            <a:ext cx="506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8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411574" y="546244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827308" y="5462448"/>
            <a:ext cx="591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9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1620004" y="3681376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DE5566"/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9796014" y="6056288"/>
            <a:ext cx="591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68941D-5011-E4F4-4F28-FF802945FA20}"/>
              </a:ext>
            </a:extLst>
          </p:cNvPr>
          <p:cNvSpPr txBox="1"/>
          <p:nvPr/>
        </p:nvSpPr>
        <p:spPr>
          <a:xfrm>
            <a:off x="5461257" y="4521311"/>
            <a:ext cx="35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微信截图_202206021547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045" y="91350"/>
            <a:ext cx="2160337" cy="1719243"/>
          </a:xfrm>
          <a:prstGeom prst="rect">
            <a:avLst/>
          </a:prstGeom>
        </p:spPr>
      </p:pic>
      <p:sp>
        <p:nvSpPr>
          <p:cNvPr id="19" name="矩形 12"/>
          <p:cNvSpPr/>
          <p:nvPr/>
        </p:nvSpPr>
        <p:spPr>
          <a:xfrm>
            <a:off x="361261" y="1602522"/>
            <a:ext cx="56569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spcBef>
                <a:spcPts val="1200"/>
              </a:spcBef>
            </a:pP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Một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kho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chứa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10 160 kg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muối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.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Người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ta chia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đều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muối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đó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vào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4 ô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tô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để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chở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lên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miền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núi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.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Hỏi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mỗi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ô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tô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chở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bao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nhiêu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ki-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lô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-gam </a:t>
            </a:r>
            <a:r>
              <a:rPr lang="en-US" altLang="zh-C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muối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?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8596" y="52181"/>
            <a:ext cx="3356231" cy="1362608"/>
            <a:chOff x="228596" y="52181"/>
            <a:chExt cx="3356231" cy="1362608"/>
          </a:xfrm>
        </p:grpSpPr>
        <p:grpSp>
          <p:nvGrpSpPr>
            <p:cNvPr id="21" name="组合 53"/>
            <p:cNvGrpSpPr/>
            <p:nvPr/>
          </p:nvGrpSpPr>
          <p:grpSpPr>
            <a:xfrm>
              <a:off x="500157" y="91350"/>
              <a:ext cx="3084670" cy="1323439"/>
              <a:chOff x="1717452" y="3027590"/>
              <a:chExt cx="3374952" cy="1323439"/>
            </a:xfrm>
          </p:grpSpPr>
          <p:sp>
            <p:nvSpPr>
              <p:cNvPr id="23" name="文本框 1"/>
              <p:cNvSpPr txBox="1"/>
              <p:nvPr/>
            </p:nvSpPr>
            <p:spPr>
              <a:xfrm>
                <a:off x="2382315" y="3027590"/>
                <a:ext cx="2710089" cy="132343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algn="ctr"/>
                <a:r>
                  <a:rPr lang="en-US" altLang="zh-CN" dirty="0" err="1">
                    <a:solidFill>
                      <a:srgbClr val="FDA959"/>
                    </a:solidFill>
                    <a:effectLst/>
                    <a:latin typeface="SVN-Apple" panose="02040603050506020204" pitchFamily="18" charset="0"/>
                    <a:ea typeface="字魂179号-正酷波波体" charset="-122"/>
                    <a:cs typeface="+mn-ea"/>
                    <a:sym typeface="+mn-lt"/>
                  </a:rPr>
                  <a:t>Bài</a:t>
                </a:r>
                <a:r>
                  <a:rPr lang="en-US" altLang="zh-CN" dirty="0">
                    <a:solidFill>
                      <a:srgbClr val="FDA959"/>
                    </a:solidFill>
                    <a:effectLst/>
                    <a:latin typeface="SVN-Apple" panose="02040603050506020204" pitchFamily="18" charset="0"/>
                    <a:ea typeface="字魂179号-正酷波波体" charset="-122"/>
                    <a:cs typeface="+mn-ea"/>
                    <a:sym typeface="+mn-lt"/>
                  </a:rPr>
                  <a:t> 3</a:t>
                </a:r>
                <a:endParaRPr lang="zh-CN" altLang="en-US" dirty="0">
                  <a:solidFill>
                    <a:srgbClr val="FDA959"/>
                  </a:solidFill>
                  <a:effectLst/>
                  <a:latin typeface="SVN-Apple" panose="02040603050506020204" pitchFamily="18" charset="0"/>
                  <a:ea typeface="字魂179号-正酷波波体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zigzag-lines-in-side-view-position_31924"/>
              <p:cNvSpPr>
                <a:spLocks noChangeAspect="1"/>
              </p:cNvSpPr>
              <p:nvPr/>
            </p:nvSpPr>
            <p:spPr bwMode="auto">
              <a:xfrm rot="5400000">
                <a:off x="3191882" y="2710186"/>
                <a:ext cx="75140" cy="3024000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FDA959"/>
                </a:solidFill>
              </a:ln>
            </p:spPr>
          </p:sp>
        </p:grpSp>
        <p:pic>
          <p:nvPicPr>
            <p:cNvPr id="22" name="图片 4" descr="微信截图_202206021545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596" y="52181"/>
              <a:ext cx="1114947" cy="1196195"/>
            </a:xfrm>
            <a:prstGeom prst="rect">
              <a:avLst/>
            </a:prstGeom>
          </p:spPr>
        </p:pic>
      </p:grpSp>
      <p:sp>
        <p:nvSpPr>
          <p:cNvPr id="25" name="文本框 1"/>
          <p:cNvSpPr txBox="1"/>
          <p:nvPr/>
        </p:nvSpPr>
        <p:spPr>
          <a:xfrm>
            <a:off x="7279290" y="940802"/>
            <a:ext cx="3459594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ctr"/>
            <a:r>
              <a:rPr lang="en-US" altLang="zh-CN" u="sng" dirty="0" err="1">
                <a:solidFill>
                  <a:srgbClr val="248ED6"/>
                </a:solidFill>
                <a:effectLst/>
                <a:latin typeface="SVN-Apple" panose="02040603050506020204" pitchFamily="18" charset="0"/>
                <a:ea typeface="字魂179号-正酷波波体" charset="-122"/>
                <a:cs typeface="+mn-ea"/>
                <a:sym typeface="+mn-lt"/>
              </a:rPr>
              <a:t>Bài</a:t>
            </a:r>
            <a:r>
              <a:rPr lang="en-US" altLang="zh-CN" u="sng" dirty="0">
                <a:solidFill>
                  <a:srgbClr val="248ED6"/>
                </a:solidFill>
                <a:effectLst/>
                <a:latin typeface="SVN-Apple" panose="0204060305050602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u="sng" dirty="0" err="1">
                <a:solidFill>
                  <a:srgbClr val="248ED6"/>
                </a:solidFill>
                <a:effectLst/>
                <a:latin typeface="SVN-Apple" panose="02040603050506020204" pitchFamily="18" charset="0"/>
                <a:ea typeface="字魂179号-正酷波波体" charset="-122"/>
                <a:cs typeface="+mn-ea"/>
                <a:sym typeface="+mn-lt"/>
              </a:rPr>
              <a:t>giải</a:t>
            </a:r>
            <a:r>
              <a:rPr lang="en-US" altLang="zh-CN" u="sng" dirty="0">
                <a:solidFill>
                  <a:srgbClr val="248ED6"/>
                </a:solidFill>
                <a:effectLst/>
                <a:latin typeface="SVN-Apple" panose="02040603050506020204" pitchFamily="18" charset="0"/>
                <a:ea typeface="字魂179号-正酷波波体" charset="-122"/>
                <a:cs typeface="+mn-ea"/>
                <a:sym typeface="+mn-lt"/>
              </a:rPr>
              <a:t>:</a:t>
            </a:r>
            <a:endParaRPr lang="zh-CN" altLang="en-US" u="sng" dirty="0">
              <a:solidFill>
                <a:srgbClr val="248ED6"/>
              </a:solidFill>
              <a:effectLst/>
              <a:latin typeface="SVN-Apple" panose="0204060305050602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6" name="矩形 12"/>
          <p:cNvSpPr/>
          <p:nvPr/>
        </p:nvSpPr>
        <p:spPr>
          <a:xfrm>
            <a:off x="5401339" y="2297674"/>
            <a:ext cx="626257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ctr">
              <a:spcBef>
                <a:spcPts val="1200"/>
              </a:spcBef>
            </a:pP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Mỗi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ô </a:t>
            </a: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tô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chở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số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</a:p>
          <a:p>
            <a:pPr indent="539750" algn="ctr">
              <a:spcBef>
                <a:spcPts val="1200"/>
              </a:spcBef>
            </a:pP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ki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-</a:t>
            </a: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lô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-gam </a:t>
            </a: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muối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là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:</a:t>
            </a:r>
          </a:p>
          <a:p>
            <a:pPr indent="539750" algn="ctr">
              <a:spcBef>
                <a:spcPts val="1200"/>
              </a:spcBef>
            </a:pP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10 160 : 4 = 2 540 (kg)</a:t>
            </a:r>
          </a:p>
          <a:p>
            <a:pPr indent="539750" algn="r">
              <a:spcBef>
                <a:spcPts val="1200"/>
              </a:spcBef>
            </a:pP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Đáp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số</a:t>
            </a:r>
            <a:r>
              <a:rPr lang="en-US" altLang="zh-CN" sz="4000" b="1" dirty="0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 : 2 540 kg </a:t>
            </a:r>
            <a:r>
              <a:rPr lang="en-US" altLang="zh-CN" sz="4000" b="1" dirty="0" err="1">
                <a:solidFill>
                  <a:srgbClr val="BD3B25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黑体 CN Light" panose="020B0300000000000000" charset="-122"/>
                <a:sym typeface="+mn-lt"/>
              </a:rPr>
              <a:t>muối</a:t>
            </a:r>
            <a:endParaRPr lang="zh-CN" altLang="en-US" sz="4000" b="1" dirty="0">
              <a:solidFill>
                <a:srgbClr val="BD3B25"/>
              </a:solidFill>
              <a:latin typeface="Cambria" panose="02040503050406030204" pitchFamily="18" charset="0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089634" y="1386840"/>
            <a:ext cx="0" cy="475488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979930"/>
            <a:ext cx="10321290" cy="387286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370705" y="690245"/>
            <a:ext cx="3319780" cy="2648135"/>
            <a:chOff x="6883" y="1087"/>
            <a:chExt cx="5228" cy="136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rgbClr val="F07AAE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883" y="1087"/>
              <a:ext cx="5228" cy="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7 IcielQueulat Uni" panose="00000A00000000000000" pitchFamily="2" charset="0"/>
                  <a:ea typeface="字魂179号-正酷波波体" charset="-122"/>
                </a:rPr>
                <a:t>04</a:t>
              </a:r>
              <a:endParaRPr lang="zh-CN" altLang="en-US" sz="13800" dirty="0">
                <a:solidFill>
                  <a:schemeClr val="bg1"/>
                </a:solidFill>
                <a:latin typeface="#9Slide07 IcielQueulat Uni" panose="00000A00000000000000" pitchFamily="2" charset="0"/>
                <a:ea typeface="字魂179号-正酷波波体" charset="-122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865" y="2254885"/>
            <a:ext cx="2042160" cy="1321435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2869" y="3989335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1565" y="4101559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34449" y="3571556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sp>
        <p:nvSpPr>
          <p:cNvPr id="20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2015412" y="3581387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</a:t>
            </a:r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07AA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dụng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F07AA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427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127443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组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0" y="3341240"/>
            <a:ext cx="4832350" cy="3105150"/>
          </a:xfrm>
          <a:prstGeom prst="rect">
            <a:avLst/>
          </a:prstGeom>
        </p:spPr>
      </p:pic>
      <p:pic>
        <p:nvPicPr>
          <p:cNvPr id="9" name="图片 8" descr="组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" y="3711314"/>
            <a:ext cx="2214245" cy="236500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119245" y="781685"/>
            <a:ext cx="3953510" cy="868045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38" y="1231"/>
              <a:ext cx="5228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zh-CN" altLang="en-US" sz="4800" dirty="0">
                <a:solidFill>
                  <a:schemeClr val="bg1"/>
                </a:solidFill>
                <a:latin typeface="Cambria" panose="02040503050406030204" pitchFamily="18" charset="0"/>
                <a:ea typeface="字魂50号-白鸽天行体" panose="00000500000000000000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840230" y="2015276"/>
            <a:ext cx="5885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nêu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cách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thực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hiện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phép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chia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5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cho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có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1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chữ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endParaRPr lang="zh-CN" altLang="en-US" sz="4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127443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组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0" y="3341240"/>
            <a:ext cx="4832350" cy="3105150"/>
          </a:xfrm>
          <a:prstGeom prst="rect">
            <a:avLst/>
          </a:prstGeom>
        </p:spPr>
      </p:pic>
      <p:pic>
        <p:nvPicPr>
          <p:cNvPr id="9" name="图片 8" descr="组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15" y="3711314"/>
            <a:ext cx="2214245" cy="236500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119245" y="781685"/>
            <a:ext cx="3953510" cy="868045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38" y="1231"/>
              <a:ext cx="5228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US" altLang="zh-CN" sz="4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zh-CN" altLang="en-US" sz="4800" dirty="0">
                <a:solidFill>
                  <a:schemeClr val="bg1"/>
                </a:solidFill>
                <a:latin typeface="Cambria" panose="02040503050406030204" pitchFamily="18" charset="0"/>
                <a:ea typeface="字魂50号-白鸽天行体" panose="00000500000000000000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840230" y="2015276"/>
            <a:ext cx="58851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Khi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thực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hiện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phép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chia.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Mình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cần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lưu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ý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gì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nhỉ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lang="zh-CN" altLang="en-US" sz="4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思源黑体 CN Bold" panose="020B0800000000000000" charset="-122"/>
              <a:cs typeface="+mn-ea"/>
              <a:sym typeface="+mn-lt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127443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组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42" y="3785870"/>
            <a:ext cx="3939670" cy="2531536"/>
          </a:xfrm>
          <a:prstGeom prst="rect">
            <a:avLst/>
          </a:prstGeom>
        </p:spPr>
      </p:pic>
      <p:pic>
        <p:nvPicPr>
          <p:cNvPr id="9" name="图片 8" descr="组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7639"/>
            <a:ext cx="2378719" cy="2540674"/>
          </a:xfrm>
          <a:prstGeom prst="rect">
            <a:avLst/>
          </a:prstGeom>
        </p:spPr>
      </p:pic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4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83" y="159711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979930"/>
            <a:ext cx="10321290" cy="387286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436110" y="624380"/>
            <a:ext cx="3319780" cy="2713999"/>
            <a:chOff x="6986" y="1053"/>
            <a:chExt cx="5228" cy="1401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053"/>
              <a:ext cx="5228" cy="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7 IcielQueulat Uni" panose="00000A00000000000000" pitchFamily="2" charset="0"/>
                  <a:ea typeface="字魂179号-正酷波波体" charset="-122"/>
                </a:rPr>
                <a:t>01</a:t>
              </a:r>
              <a:endParaRPr lang="zh-CN" altLang="en-US" sz="13800" dirty="0">
                <a:solidFill>
                  <a:schemeClr val="bg1"/>
                </a:solidFill>
                <a:latin typeface="#9Slide07 IcielQueulat Uni" panose="00000A00000000000000" pitchFamily="2" charset="0"/>
                <a:ea typeface="字魂179号-正酷波波体" charset="-122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865" y="2254885"/>
            <a:ext cx="2042160" cy="1321435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038" y="4106323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03922" y="3576320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KHỞI ĐỘNG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86919" y="3625497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KHỞI ĐỘNG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2254885"/>
            <a:ext cx="10321290" cy="387286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2799407" y="2454095"/>
            <a:ext cx="6359833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algn="dist"/>
            <a:r>
              <a:rPr lang="en-US" altLang="zh-CN" sz="4800" dirty="0" err="1">
                <a:solidFill>
                  <a:srgbClr val="1D87D1"/>
                </a:solidFill>
                <a:effectLst/>
                <a:latin typeface="SVN-SAF" panose="02040603050506020204" pitchFamily="18" charset="0"/>
                <a:ea typeface="字魂179号-正酷波波体" charset="-122"/>
                <a:cs typeface="+mn-ea"/>
                <a:sym typeface="+mn-lt"/>
              </a:rPr>
              <a:t>Đặt</a:t>
            </a:r>
            <a:r>
              <a:rPr lang="en-US" altLang="zh-CN" sz="4800" dirty="0">
                <a:solidFill>
                  <a:srgbClr val="1D87D1"/>
                </a:solidFill>
                <a:effectLst/>
                <a:latin typeface="SVN-SAF" panose="0204060305050602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rgbClr val="1D87D1"/>
                </a:solidFill>
                <a:effectLst/>
                <a:latin typeface="SVN-SAF" panose="02040603050506020204" pitchFamily="18" charset="0"/>
                <a:ea typeface="字魂179号-正酷波波体" charset="-122"/>
                <a:cs typeface="+mn-ea"/>
                <a:sym typeface="+mn-lt"/>
              </a:rPr>
              <a:t>tính</a:t>
            </a:r>
            <a:r>
              <a:rPr lang="en-US" altLang="zh-CN" sz="4800" dirty="0">
                <a:solidFill>
                  <a:srgbClr val="1D87D1"/>
                </a:solidFill>
                <a:effectLst/>
                <a:latin typeface="SVN-SAF" panose="0204060305050602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rgbClr val="1D87D1"/>
                </a:solidFill>
                <a:effectLst/>
                <a:latin typeface="SVN-SAF" panose="02040603050506020204" pitchFamily="18" charset="0"/>
                <a:ea typeface="字魂179号-正酷波波体" charset="-122"/>
                <a:cs typeface="+mn-ea"/>
                <a:sym typeface="+mn-lt"/>
              </a:rPr>
              <a:t>rồi</a:t>
            </a:r>
            <a:r>
              <a:rPr lang="en-US" altLang="zh-CN" sz="4800" dirty="0">
                <a:solidFill>
                  <a:srgbClr val="1D87D1"/>
                </a:solidFill>
                <a:effectLst/>
                <a:latin typeface="SVN-SAF" panose="0204060305050602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rgbClr val="1D87D1"/>
                </a:solidFill>
                <a:effectLst/>
                <a:latin typeface="SVN-SAF" panose="02040603050506020204" pitchFamily="18" charset="0"/>
                <a:ea typeface="字魂179号-正酷波波体" charset="-122"/>
                <a:cs typeface="+mn-ea"/>
                <a:sym typeface="+mn-lt"/>
              </a:rPr>
              <a:t>tính</a:t>
            </a:r>
            <a:endParaRPr lang="zh-CN" altLang="en-US" sz="4800" dirty="0">
              <a:solidFill>
                <a:srgbClr val="1D87D1"/>
              </a:solidFill>
              <a:effectLst/>
              <a:latin typeface="SVN-SAF" panose="0204060305050602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35108" y="3285092"/>
            <a:ext cx="7192645" cy="210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dirty="0">
                <a:solidFill>
                  <a:srgbClr val="BD3B25"/>
                </a:solidFill>
                <a:latin typeface="SVN-SAF" panose="02040603050506020204" pitchFamily="18" charset="0"/>
                <a:ea typeface="Cambria" panose="02040503050406030204" pitchFamily="18" charset="0"/>
                <a:cs typeface="思源黑体 CN Light" panose="020B0300000000000000" charset="-122"/>
                <a:sym typeface="+mn-ea"/>
              </a:rPr>
              <a:t>15 760 x 5</a:t>
            </a:r>
          </a:p>
          <a:p>
            <a:pPr algn="ctr">
              <a:lnSpc>
                <a:spcPct val="130000"/>
              </a:lnSpc>
            </a:pPr>
            <a:r>
              <a:rPr lang="en-US" sz="5400" b="1" dirty="0">
                <a:solidFill>
                  <a:srgbClr val="BD3B25"/>
                </a:solidFill>
                <a:latin typeface="SVN-SAF" panose="02040603050506020204" pitchFamily="18" charset="0"/>
                <a:ea typeface="Cambria" panose="02040503050406030204" pitchFamily="18" charset="0"/>
                <a:cs typeface="思源黑体 CN Light" panose="020B0300000000000000" charset="-122"/>
                <a:sym typeface="+mn-ea"/>
              </a:rPr>
              <a:t>28 796 x 4</a:t>
            </a:r>
            <a:endParaRPr sz="5400" b="1" dirty="0">
              <a:solidFill>
                <a:srgbClr val="BD3B25"/>
              </a:solidFill>
              <a:latin typeface="SVN-SAF" panose="02040603050506020204" pitchFamily="18" charset="0"/>
              <a:ea typeface="Cambria" panose="02040503050406030204" pitchFamily="18" charset="0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646" y="5226685"/>
            <a:ext cx="2042160" cy="1321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63880" y="655320"/>
            <a:ext cx="6050280" cy="4815840"/>
            <a:chOff x="5848" y="930"/>
            <a:chExt cx="9528" cy="7584"/>
          </a:xfrm>
        </p:grpSpPr>
        <p:sp>
          <p:nvSpPr>
            <p:cNvPr id="8" name="圆角矩形 7"/>
            <p:cNvSpPr/>
            <p:nvPr/>
          </p:nvSpPr>
          <p:spPr>
            <a:xfrm>
              <a:off x="5848" y="930"/>
              <a:ext cx="9528" cy="7584"/>
            </a:xfrm>
            <a:prstGeom prst="roundRect">
              <a:avLst>
                <a:gd name="adj" fmla="val 18038"/>
              </a:avLst>
            </a:prstGeom>
            <a:solidFill>
              <a:srgbClr val="00B050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427" y="1377"/>
              <a:ext cx="8072" cy="668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ctr"/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Bạn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hãy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nêu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lại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cách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thực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hiện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phép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nhân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số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5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chữ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số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với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số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1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chữ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số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54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nhé</a:t>
              </a:r>
              <a:r>
                <a:rPr lang="en-US" altLang="zh-CN" sz="54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!</a:t>
              </a:r>
              <a:endParaRPr lang="zh-CN" sz="54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endParaRPr>
            </a:p>
          </p:txBody>
        </p:sp>
      </p:grpSp>
      <p:pic>
        <p:nvPicPr>
          <p:cNvPr id="10" name="图片 9" descr="微信截图_202206021554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295" y="1824990"/>
            <a:ext cx="5452110" cy="4067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979930"/>
            <a:ext cx="10321290" cy="387286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436110" y="624380"/>
            <a:ext cx="3319780" cy="2713999"/>
            <a:chOff x="6986" y="1053"/>
            <a:chExt cx="5228" cy="1401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053"/>
              <a:ext cx="5228" cy="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7 IcielQueulat Uni" panose="00000A00000000000000" pitchFamily="2" charset="0"/>
                  <a:ea typeface="字魂179号-正酷波波体" charset="-122"/>
                </a:rPr>
                <a:t>02</a:t>
              </a:r>
              <a:endParaRPr lang="zh-CN" altLang="en-US" sz="13800" dirty="0">
                <a:solidFill>
                  <a:schemeClr val="bg1"/>
                </a:solidFill>
                <a:latin typeface="#9Slide07 IcielQueulat Uni" panose="00000A00000000000000" pitchFamily="2" charset="0"/>
                <a:ea typeface="字魂179号-正酷波波体" charset="-122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865" y="2254885"/>
            <a:ext cx="2042160" cy="1321435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2869" y="3989335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565753" y="3459332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KHÁM PHÁ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sp>
        <p:nvSpPr>
          <p:cNvPr id="19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666465" y="3436800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DF566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KHÁM PHÁ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DF566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67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511038" y="1320457"/>
            <a:ext cx="3192145" cy="748030"/>
            <a:chOff x="6787" y="2931"/>
            <a:chExt cx="5027" cy="1178"/>
          </a:xfrm>
        </p:grpSpPr>
        <p:sp>
          <p:nvSpPr>
            <p:cNvPr id="8" name="圆角矩形 7"/>
            <p:cNvSpPr/>
            <p:nvPr/>
          </p:nvSpPr>
          <p:spPr>
            <a:xfrm>
              <a:off x="6787" y="2931"/>
              <a:ext cx="5027" cy="1178"/>
            </a:xfrm>
            <a:prstGeom prst="roundRect">
              <a:avLst>
                <a:gd name="adj" fmla="val 50000"/>
              </a:avLst>
            </a:prstGeom>
            <a:solidFill>
              <a:srgbClr val="ED9B1C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993" y="3078"/>
              <a:ext cx="4614" cy="10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ctr"/>
              <a:r>
                <a:rPr lang="en-US" altLang="zh-CN" sz="360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17 486 : 2 = ?</a:t>
              </a:r>
              <a:endParaRPr lang="zh-CN" altLang="en-US" sz="36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字魂179号-正酷波波体" charset="-122"/>
                <a:cs typeface="Tahoma" panose="020B0604030504040204" pitchFamily="34" charset="0"/>
                <a:sym typeface="+mn-lt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833"/>
          <a:stretch/>
        </p:blipFill>
        <p:spPr>
          <a:xfrm>
            <a:off x="492015" y="1023034"/>
            <a:ext cx="7709593" cy="481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uck vector png images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37500" y1="20652" x2="40109" y2="32609"/>
                        <a14:foregroundMark x1="47826" y1="17174" x2="51630" y2="26522"/>
                        <a14:foregroundMark x1="47391" y1="15870" x2="45217" y2="29674"/>
                        <a14:foregroundMark x1="55326" y1="53261" x2="67609" y2="75109"/>
                        <a14:foregroundMark x1="72174" y1="57826" x2="55109" y2="53478"/>
                        <a14:foregroundMark x1="52717" y1="47391" x2="51848" y2="51957"/>
                        <a14:foregroundMark x1="26522" y1="53804" x2="40109" y2="59674"/>
                        <a14:foregroundMark x1="29674" y1="48696" x2="30543" y2="50870"/>
                        <a14:foregroundMark x1="20109" y1="52717" x2="24565" y2="54565"/>
                        <a14:foregroundMark x1="19783" y1="57826" x2="24130" y2="54348"/>
                        <a14:foregroundMark x1="23043" y1="59891" x2="26739" y2="57826"/>
                        <a14:foregroundMark x1="62283" y1="62826" x2="68478" y2="63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608" y="2379820"/>
            <a:ext cx="4510431" cy="451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511038" y="1320457"/>
            <a:ext cx="3192145" cy="748030"/>
            <a:chOff x="6787" y="2931"/>
            <a:chExt cx="5027" cy="1178"/>
          </a:xfrm>
        </p:grpSpPr>
        <p:sp>
          <p:nvSpPr>
            <p:cNvPr id="8" name="圆角矩形 7"/>
            <p:cNvSpPr/>
            <p:nvPr/>
          </p:nvSpPr>
          <p:spPr>
            <a:xfrm>
              <a:off x="6787" y="2931"/>
              <a:ext cx="5027" cy="1178"/>
            </a:xfrm>
            <a:prstGeom prst="roundRect">
              <a:avLst>
                <a:gd name="adj" fmla="val 50000"/>
              </a:avLst>
            </a:prstGeom>
            <a:solidFill>
              <a:srgbClr val="ED9B1C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993" y="3078"/>
              <a:ext cx="4614" cy="10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ctr"/>
              <a:r>
                <a:rPr lang="en-US" altLang="zh-CN" sz="360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17 486 : 2 = ?</a:t>
              </a:r>
              <a:endParaRPr lang="zh-CN" altLang="en-US" sz="36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字魂179号-正酷波波体" charset="-122"/>
                <a:cs typeface="Tahoma" panose="020B0604030504040204" pitchFamily="34" charset="0"/>
                <a:sym typeface="+mn-lt"/>
              </a:endParaRPr>
            </a:p>
          </p:txBody>
        </p:sp>
      </p:grpSp>
      <p:pic>
        <p:nvPicPr>
          <p:cNvPr id="1028" name="Picture 4" descr="Duck vector png images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37500" y1="20652" x2="40109" y2="32609"/>
                        <a14:foregroundMark x1="47826" y1="17174" x2="51630" y2="26522"/>
                        <a14:foregroundMark x1="47391" y1="15870" x2="45217" y2="29674"/>
                        <a14:foregroundMark x1="55326" y1="53261" x2="67609" y2="75109"/>
                        <a14:foregroundMark x1="72174" y1="57826" x2="55109" y2="53478"/>
                        <a14:foregroundMark x1="52717" y1="47391" x2="51848" y2="51957"/>
                        <a14:foregroundMark x1="26522" y1="53804" x2="40109" y2="59674"/>
                        <a14:foregroundMark x1="29674" y1="48696" x2="30543" y2="50870"/>
                        <a14:foregroundMark x1="20109" y1="52717" x2="24565" y2="54565"/>
                        <a14:foregroundMark x1="19783" y1="57826" x2="24130" y2="54348"/>
                        <a14:foregroundMark x1="23043" y1="59891" x2="26739" y2="57826"/>
                        <a14:foregroundMark x1="62283" y1="62826" x2="68478" y2="63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232" y="4682907"/>
            <a:ext cx="2330533" cy="233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0456" y="2137172"/>
            <a:ext cx="26003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17 486    2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356671" y="2400278"/>
            <a:ext cx="1645920" cy="1171541"/>
            <a:chOff x="4063999" y="2261477"/>
            <a:chExt cx="1171541" cy="117154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064000" y="2261477"/>
              <a:ext cx="0" cy="117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343412" y="2810492"/>
            <a:ext cx="474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Berlin Sans FB" panose="020E0602020502020306" pitchFamily="34" charset="0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5112" y="2810491"/>
            <a:ext cx="455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Berlin Sans FB" panose="020E0602020502020306" pitchFamily="34" charset="0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0258" y="2803398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61192" y="2806391"/>
            <a:ext cx="474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5881" y="2701221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7561" y="270122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5902" y="3251465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58091" y="3263040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1875" y="3851912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6214" y="3851911"/>
            <a:ext cx="50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63163" y="4526369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12920" y="838329"/>
            <a:ext cx="71529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17 chia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     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16; 17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36204" y="1825685"/>
            <a:ext cx="7329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14; 14 chia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     7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14; 14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12920" y="2784592"/>
            <a:ext cx="7329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8; 8 chia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    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8;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12920" y="3709385"/>
            <a:ext cx="73295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6; 6 chia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    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6; 6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组合 13"/>
          <p:cNvGrpSpPr/>
          <p:nvPr/>
        </p:nvGrpSpPr>
        <p:grpSpPr>
          <a:xfrm>
            <a:off x="3361260" y="5474158"/>
            <a:ext cx="4995545" cy="765175"/>
            <a:chOff x="5792" y="2931"/>
            <a:chExt cx="7867" cy="1205"/>
          </a:xfrm>
        </p:grpSpPr>
        <p:sp>
          <p:nvSpPr>
            <p:cNvPr id="32" name="圆角矩形 7"/>
            <p:cNvSpPr/>
            <p:nvPr/>
          </p:nvSpPr>
          <p:spPr>
            <a:xfrm>
              <a:off x="5792" y="2931"/>
              <a:ext cx="7867" cy="1178"/>
            </a:xfrm>
            <a:prstGeom prst="roundRect">
              <a:avLst>
                <a:gd name="adj" fmla="val 50000"/>
              </a:avLst>
            </a:prstGeom>
            <a:solidFill>
              <a:srgbClr val="ED9B1C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</a:endParaRPr>
            </a:p>
          </p:txBody>
        </p:sp>
        <p:sp>
          <p:nvSpPr>
            <p:cNvPr id="33" name="文本框 8"/>
            <p:cNvSpPr txBox="1"/>
            <p:nvPr/>
          </p:nvSpPr>
          <p:spPr>
            <a:xfrm>
              <a:off x="6166" y="3118"/>
              <a:ext cx="6909" cy="101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algn="ctr"/>
              <a:r>
                <a:rPr lang="en-US" altLang="zh-CN" sz="3600" dirty="0">
                  <a:solidFill>
                    <a:schemeClr val="bg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17 486 : 2 = 8 743</a:t>
              </a:r>
              <a:endParaRPr lang="zh-CN" altLang="en-US" sz="36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字魂179号-正酷波波体" charset="-122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94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64662 -0.1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31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979930"/>
            <a:ext cx="10321290" cy="387286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4370705" y="690245"/>
            <a:ext cx="3319780" cy="2648135"/>
            <a:chOff x="6883" y="1087"/>
            <a:chExt cx="5228" cy="1367"/>
          </a:xfrm>
        </p:grpSpPr>
        <p:sp>
          <p:nvSpPr>
            <p:cNvPr id="11" name="圆角矩形 10"/>
            <p:cNvSpPr/>
            <p:nvPr/>
          </p:nvSpPr>
          <p:spPr>
            <a:xfrm>
              <a:off x="7438" y="1087"/>
              <a:ext cx="4228" cy="1367"/>
            </a:xfrm>
            <a:prstGeom prst="roundRect">
              <a:avLst>
                <a:gd name="adj" fmla="val 50000"/>
              </a:avLst>
            </a:prstGeom>
            <a:solidFill>
              <a:srgbClr val="99E2F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883" y="1087"/>
              <a:ext cx="5228" cy="1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800" dirty="0">
                  <a:solidFill>
                    <a:schemeClr val="bg1"/>
                  </a:solidFill>
                  <a:latin typeface="#9Slide07 IcielQueulat Uni" panose="00000A00000000000000" pitchFamily="2" charset="0"/>
                  <a:ea typeface="字魂179号-正酷波波体" charset="-122"/>
                </a:rPr>
                <a:t>03</a:t>
              </a:r>
              <a:endParaRPr lang="zh-CN" altLang="en-US" sz="13800" dirty="0">
                <a:solidFill>
                  <a:schemeClr val="bg1"/>
                </a:solidFill>
                <a:latin typeface="#9Slide07 IcielQueulat Uni" panose="00000A00000000000000" pitchFamily="2" charset="0"/>
                <a:ea typeface="字魂179号-正酷波波体" charset="-122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865" y="2254885"/>
            <a:ext cx="2042160" cy="1321435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2869" y="3989335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6551" y="3934247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1909435" y="3404244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dash"/>
                </a:ln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HOẠT ĐỘNG</a:t>
            </a:r>
            <a:endParaRPr lang="zh-CN" altLang="en-US" sz="12000" dirty="0">
              <a:ln w="38100">
                <a:solidFill>
                  <a:schemeClr val="bg1"/>
                </a:solidFill>
                <a:prstDash val="dash"/>
              </a:ln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sp>
        <p:nvSpPr>
          <p:cNvPr id="16" name="文本框 40">
            <a:extLst>
              <a:ext uri="{FF2B5EF4-FFF2-40B4-BE49-F238E27FC236}">
                <a16:creationId xmlns:a16="http://schemas.microsoft.com/office/drawing/2014/main" id="{BFDA2D62-47C0-400E-B5CE-3EC06D538AD8}"/>
              </a:ext>
            </a:extLst>
          </p:cNvPr>
          <p:cNvSpPr txBox="1"/>
          <p:nvPr/>
        </p:nvSpPr>
        <p:spPr>
          <a:xfrm>
            <a:off x="2015412" y="3404243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99E2F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HOẠT ĐỘNG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99E2F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5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8" y="279083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974936" y="1641690"/>
            <a:ext cx="4363764" cy="4145651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57547" y="91350"/>
            <a:ext cx="4624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spcBef>
                <a:spcPts val="1200"/>
              </a:spcBef>
            </a:pPr>
            <a:r>
              <a:rPr lang="en-US" altLang="zh-CN" sz="8000" dirty="0" err="1">
                <a:solidFill>
                  <a:schemeClr val="bg2">
                    <a:lumMod val="50000"/>
                  </a:schemeClr>
                </a:solidFill>
                <a:latin typeface="SVN-Apple" panose="02040603050506020204" pitchFamily="18" charset="0"/>
                <a:ea typeface="思源黑体 CN Light" panose="020B0300000000000000" charset="-122"/>
                <a:cs typeface="思源黑体 CN Light" panose="020B0300000000000000" charset="-122"/>
                <a:sym typeface="+mn-lt"/>
              </a:rPr>
              <a:t>Tính</a:t>
            </a:r>
            <a:endParaRPr lang="zh-CN" altLang="en-US" sz="8000" dirty="0">
              <a:solidFill>
                <a:schemeClr val="bg2">
                  <a:lumMod val="50000"/>
                </a:schemeClr>
              </a:solidFill>
              <a:latin typeface="SVN-Apple" panose="02040603050506020204" pitchFamily="18" charset="0"/>
              <a:ea typeface="思源黑体 CN Light" panose="020B0300000000000000" charset="-122"/>
              <a:cs typeface="思源黑体 CN Light" panose="020B0300000000000000" charset="-122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596" y="52181"/>
            <a:ext cx="3035465" cy="1362608"/>
            <a:chOff x="228596" y="52181"/>
            <a:chExt cx="3035465" cy="1362608"/>
          </a:xfrm>
        </p:grpSpPr>
        <p:grpSp>
          <p:nvGrpSpPr>
            <p:cNvPr id="54" name="组合 53"/>
            <p:cNvGrpSpPr/>
            <p:nvPr/>
          </p:nvGrpSpPr>
          <p:grpSpPr>
            <a:xfrm>
              <a:off x="500157" y="91350"/>
              <a:ext cx="2763904" cy="1323439"/>
              <a:chOff x="1717452" y="3027590"/>
              <a:chExt cx="3024000" cy="1323439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2382315" y="3027590"/>
                <a:ext cx="2312343" cy="132343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algn="ctr"/>
                <a:r>
                  <a:rPr lang="en-US" altLang="zh-CN" dirty="0" err="1">
                    <a:solidFill>
                      <a:srgbClr val="99E2F1"/>
                    </a:solidFill>
                    <a:effectLst/>
                    <a:latin typeface="SVN-Apple" panose="02040603050506020204" pitchFamily="18" charset="0"/>
                    <a:ea typeface="字魂179号-正酷波波体" charset="-122"/>
                    <a:cs typeface="+mn-ea"/>
                    <a:sym typeface="+mn-lt"/>
                  </a:rPr>
                  <a:t>Bài</a:t>
                </a:r>
                <a:r>
                  <a:rPr lang="en-US" altLang="zh-CN" dirty="0">
                    <a:solidFill>
                      <a:srgbClr val="99E2F1"/>
                    </a:solidFill>
                    <a:effectLst/>
                    <a:latin typeface="SVN-Apple" panose="02040603050506020204" pitchFamily="18" charset="0"/>
                    <a:ea typeface="字魂179号-正酷波波体" charset="-122"/>
                    <a:cs typeface="+mn-ea"/>
                    <a:sym typeface="+mn-lt"/>
                  </a:rPr>
                  <a:t> 1</a:t>
                </a:r>
                <a:endParaRPr lang="zh-CN" altLang="en-US" dirty="0">
                  <a:solidFill>
                    <a:srgbClr val="99E2F1"/>
                  </a:solidFill>
                  <a:effectLst/>
                  <a:latin typeface="SVN-Apple" panose="02040603050506020204" pitchFamily="18" charset="0"/>
                  <a:ea typeface="字魂179号-正酷波波体" charset="-122"/>
                  <a:cs typeface="+mn-ea"/>
                  <a:sym typeface="+mn-lt"/>
                </a:endParaRPr>
              </a:p>
            </p:txBody>
          </p:sp>
          <p:sp>
            <p:nvSpPr>
              <p:cNvPr id="4" name="zigzag-lines-in-side-view-position_31924"/>
              <p:cNvSpPr>
                <a:spLocks noChangeAspect="1"/>
              </p:cNvSpPr>
              <p:nvPr/>
            </p:nvSpPr>
            <p:spPr bwMode="auto">
              <a:xfrm rot="5400000">
                <a:off x="3191882" y="2710186"/>
                <a:ext cx="75140" cy="3024000"/>
              </a:xfrm>
              <a:custGeom>
                <a:avLst/>
                <a:gdLst>
                  <a:gd name="connsiteX0" fmla="*/ 243276 w 323214"/>
                  <a:gd name="connsiteY0" fmla="*/ 1272 h 607074"/>
                  <a:gd name="connsiteX1" fmla="*/ 249275 w 323214"/>
                  <a:gd name="connsiteY1" fmla="*/ 1272 h 607074"/>
                  <a:gd name="connsiteX2" fmla="*/ 321941 w 323214"/>
                  <a:gd name="connsiteY2" fmla="*/ 73833 h 607074"/>
                  <a:gd name="connsiteX3" fmla="*/ 321941 w 323214"/>
                  <a:gd name="connsiteY3" fmla="*/ 79823 h 607074"/>
                  <a:gd name="connsiteX4" fmla="*/ 248369 w 323214"/>
                  <a:gd name="connsiteY4" fmla="*/ 153288 h 607074"/>
                  <a:gd name="connsiteX5" fmla="*/ 318885 w 323214"/>
                  <a:gd name="connsiteY5" fmla="*/ 223701 h 607074"/>
                  <a:gd name="connsiteX6" fmla="*/ 318885 w 323214"/>
                  <a:gd name="connsiteY6" fmla="*/ 229691 h 607074"/>
                  <a:gd name="connsiteX7" fmla="*/ 244973 w 323214"/>
                  <a:gd name="connsiteY7" fmla="*/ 303495 h 607074"/>
                  <a:gd name="connsiteX8" fmla="*/ 315150 w 323214"/>
                  <a:gd name="connsiteY8" fmla="*/ 373569 h 607074"/>
                  <a:gd name="connsiteX9" fmla="*/ 315150 w 323214"/>
                  <a:gd name="connsiteY9" fmla="*/ 379559 h 607074"/>
                  <a:gd name="connsiteX10" fmla="*/ 241578 w 323214"/>
                  <a:gd name="connsiteY10" fmla="*/ 453024 h 607074"/>
                  <a:gd name="connsiteX11" fmla="*/ 312094 w 323214"/>
                  <a:gd name="connsiteY11" fmla="*/ 523437 h 607074"/>
                  <a:gd name="connsiteX12" fmla="*/ 312094 w 323214"/>
                  <a:gd name="connsiteY12" fmla="*/ 529427 h 607074"/>
                  <a:gd name="connsiteX13" fmla="*/ 235579 w 323214"/>
                  <a:gd name="connsiteY13" fmla="*/ 605831 h 607074"/>
                  <a:gd name="connsiteX14" fmla="*/ 232523 w 323214"/>
                  <a:gd name="connsiteY14" fmla="*/ 607074 h 607074"/>
                  <a:gd name="connsiteX15" fmla="*/ 229580 w 323214"/>
                  <a:gd name="connsiteY15" fmla="*/ 605831 h 607074"/>
                  <a:gd name="connsiteX16" fmla="*/ 229580 w 323214"/>
                  <a:gd name="connsiteY16" fmla="*/ 599841 h 607074"/>
                  <a:gd name="connsiteX17" fmla="*/ 303152 w 323214"/>
                  <a:gd name="connsiteY17" fmla="*/ 526376 h 607074"/>
                  <a:gd name="connsiteX18" fmla="*/ 233428 w 323214"/>
                  <a:gd name="connsiteY18" fmla="*/ 456867 h 607074"/>
                  <a:gd name="connsiteX19" fmla="*/ 232975 w 323214"/>
                  <a:gd name="connsiteY19" fmla="*/ 456302 h 607074"/>
                  <a:gd name="connsiteX20" fmla="*/ 232636 w 323214"/>
                  <a:gd name="connsiteY20" fmla="*/ 455963 h 607074"/>
                  <a:gd name="connsiteX21" fmla="*/ 232636 w 323214"/>
                  <a:gd name="connsiteY21" fmla="*/ 450085 h 607074"/>
                  <a:gd name="connsiteX22" fmla="*/ 306208 w 323214"/>
                  <a:gd name="connsiteY22" fmla="*/ 376621 h 607074"/>
                  <a:gd name="connsiteX23" fmla="*/ 236484 w 323214"/>
                  <a:gd name="connsiteY23" fmla="*/ 306999 h 607074"/>
                  <a:gd name="connsiteX24" fmla="*/ 235239 w 323214"/>
                  <a:gd name="connsiteY24" fmla="*/ 303947 h 607074"/>
                  <a:gd name="connsiteX25" fmla="*/ 236371 w 323214"/>
                  <a:gd name="connsiteY25" fmla="*/ 300104 h 607074"/>
                  <a:gd name="connsiteX26" fmla="*/ 309943 w 323214"/>
                  <a:gd name="connsiteY26" fmla="*/ 226640 h 607074"/>
                  <a:gd name="connsiteX27" fmla="*/ 240219 w 323214"/>
                  <a:gd name="connsiteY27" fmla="*/ 157131 h 607074"/>
                  <a:gd name="connsiteX28" fmla="*/ 239880 w 323214"/>
                  <a:gd name="connsiteY28" fmla="*/ 156453 h 607074"/>
                  <a:gd name="connsiteX29" fmla="*/ 239427 w 323214"/>
                  <a:gd name="connsiteY29" fmla="*/ 156226 h 607074"/>
                  <a:gd name="connsiteX30" fmla="*/ 239427 w 323214"/>
                  <a:gd name="connsiteY30" fmla="*/ 150236 h 607074"/>
                  <a:gd name="connsiteX31" fmla="*/ 312999 w 323214"/>
                  <a:gd name="connsiteY31" fmla="*/ 76771 h 607074"/>
                  <a:gd name="connsiteX32" fmla="*/ 243276 w 323214"/>
                  <a:gd name="connsiteY32" fmla="*/ 7263 h 607074"/>
                  <a:gd name="connsiteX33" fmla="*/ 243276 w 323214"/>
                  <a:gd name="connsiteY33" fmla="*/ 1272 h 607074"/>
                  <a:gd name="connsiteX34" fmla="*/ 15004 w 323214"/>
                  <a:gd name="connsiteY34" fmla="*/ 1272 h 607074"/>
                  <a:gd name="connsiteX35" fmla="*/ 21005 w 323214"/>
                  <a:gd name="connsiteY35" fmla="*/ 1272 h 607074"/>
                  <a:gd name="connsiteX36" fmla="*/ 93705 w 323214"/>
                  <a:gd name="connsiteY36" fmla="*/ 73833 h 607074"/>
                  <a:gd name="connsiteX37" fmla="*/ 93705 w 323214"/>
                  <a:gd name="connsiteY37" fmla="*/ 79823 h 607074"/>
                  <a:gd name="connsiteX38" fmla="*/ 19986 w 323214"/>
                  <a:gd name="connsiteY38" fmla="*/ 153288 h 607074"/>
                  <a:gd name="connsiteX39" fmla="*/ 90534 w 323214"/>
                  <a:gd name="connsiteY39" fmla="*/ 223701 h 607074"/>
                  <a:gd name="connsiteX40" fmla="*/ 90534 w 323214"/>
                  <a:gd name="connsiteY40" fmla="*/ 229691 h 607074"/>
                  <a:gd name="connsiteX41" fmla="*/ 16589 w 323214"/>
                  <a:gd name="connsiteY41" fmla="*/ 303495 h 607074"/>
                  <a:gd name="connsiteX42" fmla="*/ 86797 w 323214"/>
                  <a:gd name="connsiteY42" fmla="*/ 373569 h 607074"/>
                  <a:gd name="connsiteX43" fmla="*/ 86797 w 323214"/>
                  <a:gd name="connsiteY43" fmla="*/ 379559 h 607074"/>
                  <a:gd name="connsiteX44" fmla="*/ 13192 w 323214"/>
                  <a:gd name="connsiteY44" fmla="*/ 453024 h 607074"/>
                  <a:gd name="connsiteX45" fmla="*/ 83740 w 323214"/>
                  <a:gd name="connsiteY45" fmla="*/ 523437 h 607074"/>
                  <a:gd name="connsiteX46" fmla="*/ 83740 w 323214"/>
                  <a:gd name="connsiteY46" fmla="*/ 529427 h 607074"/>
                  <a:gd name="connsiteX47" fmla="*/ 7190 w 323214"/>
                  <a:gd name="connsiteY47" fmla="*/ 605831 h 607074"/>
                  <a:gd name="connsiteX48" fmla="*/ 4133 w 323214"/>
                  <a:gd name="connsiteY48" fmla="*/ 607074 h 607074"/>
                  <a:gd name="connsiteX49" fmla="*/ 1188 w 323214"/>
                  <a:gd name="connsiteY49" fmla="*/ 605831 h 607074"/>
                  <a:gd name="connsiteX50" fmla="*/ 1188 w 323214"/>
                  <a:gd name="connsiteY50" fmla="*/ 599841 h 607074"/>
                  <a:gd name="connsiteX51" fmla="*/ 74794 w 323214"/>
                  <a:gd name="connsiteY51" fmla="*/ 526376 h 607074"/>
                  <a:gd name="connsiteX52" fmla="*/ 5038 w 323214"/>
                  <a:gd name="connsiteY52" fmla="*/ 456867 h 607074"/>
                  <a:gd name="connsiteX53" fmla="*/ 4699 w 323214"/>
                  <a:gd name="connsiteY53" fmla="*/ 456302 h 607074"/>
                  <a:gd name="connsiteX54" fmla="*/ 4246 w 323214"/>
                  <a:gd name="connsiteY54" fmla="*/ 455963 h 607074"/>
                  <a:gd name="connsiteX55" fmla="*/ 4246 w 323214"/>
                  <a:gd name="connsiteY55" fmla="*/ 450085 h 607074"/>
                  <a:gd name="connsiteX56" fmla="*/ 77851 w 323214"/>
                  <a:gd name="connsiteY56" fmla="*/ 376621 h 607074"/>
                  <a:gd name="connsiteX57" fmla="*/ 8209 w 323214"/>
                  <a:gd name="connsiteY57" fmla="*/ 306999 h 607074"/>
                  <a:gd name="connsiteX58" fmla="*/ 6964 w 323214"/>
                  <a:gd name="connsiteY58" fmla="*/ 303947 h 607074"/>
                  <a:gd name="connsiteX59" fmla="*/ 7983 w 323214"/>
                  <a:gd name="connsiteY59" fmla="*/ 300104 h 607074"/>
                  <a:gd name="connsiteX60" fmla="*/ 81588 w 323214"/>
                  <a:gd name="connsiteY60" fmla="*/ 226640 h 607074"/>
                  <a:gd name="connsiteX61" fmla="*/ 11946 w 323214"/>
                  <a:gd name="connsiteY61" fmla="*/ 157131 h 607074"/>
                  <a:gd name="connsiteX62" fmla="*/ 11493 w 323214"/>
                  <a:gd name="connsiteY62" fmla="*/ 156453 h 607074"/>
                  <a:gd name="connsiteX63" fmla="*/ 11153 w 323214"/>
                  <a:gd name="connsiteY63" fmla="*/ 156226 h 607074"/>
                  <a:gd name="connsiteX64" fmla="*/ 11153 w 323214"/>
                  <a:gd name="connsiteY64" fmla="*/ 150236 h 607074"/>
                  <a:gd name="connsiteX65" fmla="*/ 84646 w 323214"/>
                  <a:gd name="connsiteY65" fmla="*/ 76771 h 607074"/>
                  <a:gd name="connsiteX66" fmla="*/ 15004 w 323214"/>
                  <a:gd name="connsiteY66" fmla="*/ 7263 h 607074"/>
                  <a:gd name="connsiteX67" fmla="*/ 15004 w 323214"/>
                  <a:gd name="connsiteY67" fmla="*/ 1272 h 607074"/>
                  <a:gd name="connsiteX68" fmla="*/ 129172 w 323214"/>
                  <a:gd name="connsiteY68" fmla="*/ 1230 h 607074"/>
                  <a:gd name="connsiteX69" fmla="*/ 135171 w 323214"/>
                  <a:gd name="connsiteY69" fmla="*/ 1230 h 607074"/>
                  <a:gd name="connsiteX70" fmla="*/ 207837 w 323214"/>
                  <a:gd name="connsiteY70" fmla="*/ 73796 h 607074"/>
                  <a:gd name="connsiteX71" fmla="*/ 207837 w 323214"/>
                  <a:gd name="connsiteY71" fmla="*/ 79787 h 607074"/>
                  <a:gd name="connsiteX72" fmla="*/ 134265 w 323214"/>
                  <a:gd name="connsiteY72" fmla="*/ 153256 h 607074"/>
                  <a:gd name="connsiteX73" fmla="*/ 204781 w 323214"/>
                  <a:gd name="connsiteY73" fmla="*/ 223674 h 607074"/>
                  <a:gd name="connsiteX74" fmla="*/ 204781 w 323214"/>
                  <a:gd name="connsiteY74" fmla="*/ 229665 h 607074"/>
                  <a:gd name="connsiteX75" fmla="*/ 130756 w 323214"/>
                  <a:gd name="connsiteY75" fmla="*/ 303474 h 607074"/>
                  <a:gd name="connsiteX76" fmla="*/ 201046 w 323214"/>
                  <a:gd name="connsiteY76" fmla="*/ 373553 h 607074"/>
                  <a:gd name="connsiteX77" fmla="*/ 201046 w 323214"/>
                  <a:gd name="connsiteY77" fmla="*/ 379544 h 607074"/>
                  <a:gd name="connsiteX78" fmla="*/ 127474 w 323214"/>
                  <a:gd name="connsiteY78" fmla="*/ 453013 h 607074"/>
                  <a:gd name="connsiteX79" fmla="*/ 197877 w 323214"/>
                  <a:gd name="connsiteY79" fmla="*/ 523431 h 607074"/>
                  <a:gd name="connsiteX80" fmla="*/ 197877 w 323214"/>
                  <a:gd name="connsiteY80" fmla="*/ 529422 h 607074"/>
                  <a:gd name="connsiteX81" fmla="*/ 121362 w 323214"/>
                  <a:gd name="connsiteY81" fmla="*/ 605831 h 607074"/>
                  <a:gd name="connsiteX82" fmla="*/ 118419 w 323214"/>
                  <a:gd name="connsiteY82" fmla="*/ 607074 h 607074"/>
                  <a:gd name="connsiteX83" fmla="*/ 115363 w 323214"/>
                  <a:gd name="connsiteY83" fmla="*/ 605831 h 607074"/>
                  <a:gd name="connsiteX84" fmla="*/ 115363 w 323214"/>
                  <a:gd name="connsiteY84" fmla="*/ 599840 h 607074"/>
                  <a:gd name="connsiteX85" fmla="*/ 188935 w 323214"/>
                  <a:gd name="connsiteY85" fmla="*/ 526483 h 607074"/>
                  <a:gd name="connsiteX86" fmla="*/ 119324 w 323214"/>
                  <a:gd name="connsiteY86" fmla="*/ 456856 h 607074"/>
                  <a:gd name="connsiteX87" fmla="*/ 118871 w 323214"/>
                  <a:gd name="connsiteY87" fmla="*/ 456291 h 607074"/>
                  <a:gd name="connsiteX88" fmla="*/ 118532 w 323214"/>
                  <a:gd name="connsiteY88" fmla="*/ 456065 h 607074"/>
                  <a:gd name="connsiteX89" fmla="*/ 118532 w 323214"/>
                  <a:gd name="connsiteY89" fmla="*/ 450075 h 607074"/>
                  <a:gd name="connsiteX90" fmla="*/ 192104 w 323214"/>
                  <a:gd name="connsiteY90" fmla="*/ 376605 h 607074"/>
                  <a:gd name="connsiteX91" fmla="*/ 122380 w 323214"/>
                  <a:gd name="connsiteY91" fmla="*/ 306978 h 607074"/>
                  <a:gd name="connsiteX92" fmla="*/ 121135 w 323214"/>
                  <a:gd name="connsiteY92" fmla="*/ 303926 h 607074"/>
                  <a:gd name="connsiteX93" fmla="*/ 122267 w 323214"/>
                  <a:gd name="connsiteY93" fmla="*/ 300083 h 607074"/>
                  <a:gd name="connsiteX94" fmla="*/ 195839 w 323214"/>
                  <a:gd name="connsiteY94" fmla="*/ 226613 h 607074"/>
                  <a:gd name="connsiteX95" fmla="*/ 126115 w 323214"/>
                  <a:gd name="connsiteY95" fmla="*/ 157100 h 607074"/>
                  <a:gd name="connsiteX96" fmla="*/ 125663 w 323214"/>
                  <a:gd name="connsiteY96" fmla="*/ 156421 h 607074"/>
                  <a:gd name="connsiteX97" fmla="*/ 125323 w 323214"/>
                  <a:gd name="connsiteY97" fmla="*/ 156195 h 607074"/>
                  <a:gd name="connsiteX98" fmla="*/ 125323 w 323214"/>
                  <a:gd name="connsiteY98" fmla="*/ 150205 h 607074"/>
                  <a:gd name="connsiteX99" fmla="*/ 198895 w 323214"/>
                  <a:gd name="connsiteY99" fmla="*/ 76735 h 607074"/>
                  <a:gd name="connsiteX100" fmla="*/ 129172 w 323214"/>
                  <a:gd name="connsiteY100" fmla="*/ 7221 h 607074"/>
                  <a:gd name="connsiteX101" fmla="*/ 129172 w 323214"/>
                  <a:gd name="connsiteY101" fmla="*/ 1230 h 60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323214" h="607074">
                    <a:moveTo>
                      <a:pt x="243276" y="1272"/>
                    </a:moveTo>
                    <a:cubicBezTo>
                      <a:pt x="244973" y="-423"/>
                      <a:pt x="247690" y="-423"/>
                      <a:pt x="249275" y="1272"/>
                    </a:cubicBezTo>
                    <a:lnTo>
                      <a:pt x="321941" y="73833"/>
                    </a:lnTo>
                    <a:cubicBezTo>
                      <a:pt x="323639" y="75415"/>
                      <a:pt x="323639" y="78128"/>
                      <a:pt x="321941" y="79823"/>
                    </a:cubicBezTo>
                    <a:lnTo>
                      <a:pt x="248369" y="153288"/>
                    </a:lnTo>
                    <a:lnTo>
                      <a:pt x="318885" y="223701"/>
                    </a:lnTo>
                    <a:cubicBezTo>
                      <a:pt x="320470" y="225283"/>
                      <a:pt x="320470" y="227996"/>
                      <a:pt x="318885" y="229691"/>
                    </a:cubicBezTo>
                    <a:lnTo>
                      <a:pt x="244973" y="303495"/>
                    </a:lnTo>
                    <a:lnTo>
                      <a:pt x="315150" y="373569"/>
                    </a:lnTo>
                    <a:cubicBezTo>
                      <a:pt x="316848" y="375264"/>
                      <a:pt x="316848" y="377977"/>
                      <a:pt x="315150" y="379559"/>
                    </a:cubicBezTo>
                    <a:lnTo>
                      <a:pt x="241578" y="453024"/>
                    </a:lnTo>
                    <a:lnTo>
                      <a:pt x="312094" y="523437"/>
                    </a:lnTo>
                    <a:cubicBezTo>
                      <a:pt x="313678" y="525133"/>
                      <a:pt x="313678" y="527845"/>
                      <a:pt x="312094" y="529427"/>
                    </a:cubicBezTo>
                    <a:lnTo>
                      <a:pt x="235579" y="605831"/>
                    </a:lnTo>
                    <a:cubicBezTo>
                      <a:pt x="234673" y="606735"/>
                      <a:pt x="233655" y="607074"/>
                      <a:pt x="232523" y="607074"/>
                    </a:cubicBezTo>
                    <a:cubicBezTo>
                      <a:pt x="231504" y="607074"/>
                      <a:pt x="230372" y="606735"/>
                      <a:pt x="229580" y="605831"/>
                    </a:cubicBezTo>
                    <a:cubicBezTo>
                      <a:pt x="227882" y="604248"/>
                      <a:pt x="227882" y="601536"/>
                      <a:pt x="229580" y="599841"/>
                    </a:cubicBezTo>
                    <a:lnTo>
                      <a:pt x="303152" y="526376"/>
                    </a:lnTo>
                    <a:lnTo>
                      <a:pt x="233428" y="456867"/>
                    </a:lnTo>
                    <a:cubicBezTo>
                      <a:pt x="233202" y="456641"/>
                      <a:pt x="233202" y="456415"/>
                      <a:pt x="232975" y="456302"/>
                    </a:cubicBezTo>
                    <a:cubicBezTo>
                      <a:pt x="232862" y="456189"/>
                      <a:pt x="232749" y="456189"/>
                      <a:pt x="232636" y="455963"/>
                    </a:cubicBezTo>
                    <a:cubicBezTo>
                      <a:pt x="231051" y="454380"/>
                      <a:pt x="231051" y="451668"/>
                      <a:pt x="232636" y="450085"/>
                    </a:cubicBezTo>
                    <a:lnTo>
                      <a:pt x="306208" y="376621"/>
                    </a:lnTo>
                    <a:lnTo>
                      <a:pt x="236484" y="306999"/>
                    </a:lnTo>
                    <a:cubicBezTo>
                      <a:pt x="235692" y="306208"/>
                      <a:pt x="235239" y="305077"/>
                      <a:pt x="235239" y="303947"/>
                    </a:cubicBezTo>
                    <a:cubicBezTo>
                      <a:pt x="235013" y="302591"/>
                      <a:pt x="235352" y="301122"/>
                      <a:pt x="236371" y="300104"/>
                    </a:cubicBezTo>
                    <a:lnTo>
                      <a:pt x="309943" y="226640"/>
                    </a:lnTo>
                    <a:lnTo>
                      <a:pt x="240219" y="157131"/>
                    </a:lnTo>
                    <a:cubicBezTo>
                      <a:pt x="239993" y="156905"/>
                      <a:pt x="239993" y="156679"/>
                      <a:pt x="239880" y="156453"/>
                    </a:cubicBezTo>
                    <a:cubicBezTo>
                      <a:pt x="239654" y="156339"/>
                      <a:pt x="239540" y="156339"/>
                      <a:pt x="239427" y="156226"/>
                    </a:cubicBezTo>
                    <a:cubicBezTo>
                      <a:pt x="237843" y="154531"/>
                      <a:pt x="237843" y="151932"/>
                      <a:pt x="239427" y="150236"/>
                    </a:cubicBezTo>
                    <a:lnTo>
                      <a:pt x="312999" y="76771"/>
                    </a:lnTo>
                    <a:lnTo>
                      <a:pt x="243276" y="7263"/>
                    </a:lnTo>
                    <a:cubicBezTo>
                      <a:pt x="241691" y="5567"/>
                      <a:pt x="241691" y="2855"/>
                      <a:pt x="243276" y="1272"/>
                    </a:cubicBezTo>
                    <a:close/>
                    <a:moveTo>
                      <a:pt x="15004" y="1272"/>
                    </a:moveTo>
                    <a:cubicBezTo>
                      <a:pt x="16589" y="-423"/>
                      <a:pt x="19307" y="-423"/>
                      <a:pt x="21005" y="1272"/>
                    </a:cubicBezTo>
                    <a:lnTo>
                      <a:pt x="93705" y="73833"/>
                    </a:lnTo>
                    <a:cubicBezTo>
                      <a:pt x="95290" y="75415"/>
                      <a:pt x="95290" y="78128"/>
                      <a:pt x="93705" y="79823"/>
                    </a:cubicBezTo>
                    <a:lnTo>
                      <a:pt x="19986" y="153288"/>
                    </a:lnTo>
                    <a:lnTo>
                      <a:pt x="90534" y="223701"/>
                    </a:lnTo>
                    <a:cubicBezTo>
                      <a:pt x="92233" y="225283"/>
                      <a:pt x="92233" y="227996"/>
                      <a:pt x="90534" y="229691"/>
                    </a:cubicBezTo>
                    <a:lnTo>
                      <a:pt x="16589" y="303495"/>
                    </a:lnTo>
                    <a:lnTo>
                      <a:pt x="86797" y="373569"/>
                    </a:lnTo>
                    <a:cubicBezTo>
                      <a:pt x="88496" y="375264"/>
                      <a:pt x="88496" y="377977"/>
                      <a:pt x="86797" y="379559"/>
                    </a:cubicBezTo>
                    <a:lnTo>
                      <a:pt x="13192" y="453024"/>
                    </a:lnTo>
                    <a:lnTo>
                      <a:pt x="83740" y="523437"/>
                    </a:lnTo>
                    <a:cubicBezTo>
                      <a:pt x="85438" y="525133"/>
                      <a:pt x="85438" y="527845"/>
                      <a:pt x="83740" y="529427"/>
                    </a:cubicBezTo>
                    <a:lnTo>
                      <a:pt x="7190" y="605831"/>
                    </a:lnTo>
                    <a:cubicBezTo>
                      <a:pt x="6397" y="606735"/>
                      <a:pt x="5265" y="607074"/>
                      <a:pt x="4133" y="607074"/>
                    </a:cubicBezTo>
                    <a:cubicBezTo>
                      <a:pt x="3113" y="607074"/>
                      <a:pt x="1981" y="606735"/>
                      <a:pt x="1188" y="605831"/>
                    </a:cubicBezTo>
                    <a:cubicBezTo>
                      <a:pt x="-397" y="604248"/>
                      <a:pt x="-397" y="601536"/>
                      <a:pt x="1188" y="599841"/>
                    </a:cubicBezTo>
                    <a:lnTo>
                      <a:pt x="74794" y="526376"/>
                    </a:lnTo>
                    <a:lnTo>
                      <a:pt x="5038" y="456867"/>
                    </a:lnTo>
                    <a:cubicBezTo>
                      <a:pt x="4925" y="456641"/>
                      <a:pt x="4812" y="456415"/>
                      <a:pt x="4699" y="456302"/>
                    </a:cubicBezTo>
                    <a:cubicBezTo>
                      <a:pt x="4586" y="456189"/>
                      <a:pt x="4359" y="456189"/>
                      <a:pt x="4246" y="455963"/>
                    </a:cubicBezTo>
                    <a:cubicBezTo>
                      <a:pt x="2660" y="454380"/>
                      <a:pt x="2660" y="451668"/>
                      <a:pt x="4246" y="450085"/>
                    </a:cubicBezTo>
                    <a:lnTo>
                      <a:pt x="77851" y="376621"/>
                    </a:lnTo>
                    <a:lnTo>
                      <a:pt x="8209" y="306999"/>
                    </a:lnTo>
                    <a:cubicBezTo>
                      <a:pt x="7303" y="306208"/>
                      <a:pt x="6964" y="305077"/>
                      <a:pt x="6964" y="303947"/>
                    </a:cubicBezTo>
                    <a:cubicBezTo>
                      <a:pt x="6624" y="302591"/>
                      <a:pt x="6964" y="301122"/>
                      <a:pt x="7983" y="300104"/>
                    </a:cubicBezTo>
                    <a:lnTo>
                      <a:pt x="81588" y="226640"/>
                    </a:lnTo>
                    <a:lnTo>
                      <a:pt x="11946" y="157131"/>
                    </a:lnTo>
                    <a:cubicBezTo>
                      <a:pt x="11720" y="156905"/>
                      <a:pt x="11606" y="156679"/>
                      <a:pt x="11493" y="156453"/>
                    </a:cubicBezTo>
                    <a:cubicBezTo>
                      <a:pt x="11380" y="156339"/>
                      <a:pt x="11267" y="156339"/>
                      <a:pt x="11153" y="156226"/>
                    </a:cubicBezTo>
                    <a:cubicBezTo>
                      <a:pt x="9455" y="154531"/>
                      <a:pt x="9455" y="151932"/>
                      <a:pt x="11153" y="150236"/>
                    </a:cubicBezTo>
                    <a:lnTo>
                      <a:pt x="84646" y="76771"/>
                    </a:lnTo>
                    <a:lnTo>
                      <a:pt x="15004" y="7263"/>
                    </a:lnTo>
                    <a:cubicBezTo>
                      <a:pt x="13305" y="5567"/>
                      <a:pt x="13305" y="2855"/>
                      <a:pt x="15004" y="1272"/>
                    </a:cubicBezTo>
                    <a:close/>
                    <a:moveTo>
                      <a:pt x="129172" y="1230"/>
                    </a:moveTo>
                    <a:cubicBezTo>
                      <a:pt x="130869" y="-352"/>
                      <a:pt x="133586" y="-352"/>
                      <a:pt x="135171" y="1230"/>
                    </a:cubicBezTo>
                    <a:lnTo>
                      <a:pt x="207837" y="73796"/>
                    </a:lnTo>
                    <a:cubicBezTo>
                      <a:pt x="209535" y="75491"/>
                      <a:pt x="209535" y="78091"/>
                      <a:pt x="207837" y="79787"/>
                    </a:cubicBezTo>
                    <a:lnTo>
                      <a:pt x="134265" y="153256"/>
                    </a:lnTo>
                    <a:lnTo>
                      <a:pt x="204781" y="223674"/>
                    </a:lnTo>
                    <a:cubicBezTo>
                      <a:pt x="206366" y="225257"/>
                      <a:pt x="206366" y="227970"/>
                      <a:pt x="204781" y="229665"/>
                    </a:cubicBezTo>
                    <a:lnTo>
                      <a:pt x="130756" y="303474"/>
                    </a:lnTo>
                    <a:lnTo>
                      <a:pt x="201046" y="373553"/>
                    </a:lnTo>
                    <a:cubicBezTo>
                      <a:pt x="202631" y="375248"/>
                      <a:pt x="202631" y="377961"/>
                      <a:pt x="201046" y="379544"/>
                    </a:cubicBezTo>
                    <a:lnTo>
                      <a:pt x="127474" y="453013"/>
                    </a:lnTo>
                    <a:lnTo>
                      <a:pt x="197877" y="523431"/>
                    </a:lnTo>
                    <a:cubicBezTo>
                      <a:pt x="199574" y="525127"/>
                      <a:pt x="199574" y="527840"/>
                      <a:pt x="197877" y="529422"/>
                    </a:cubicBezTo>
                    <a:lnTo>
                      <a:pt x="121362" y="605831"/>
                    </a:lnTo>
                    <a:cubicBezTo>
                      <a:pt x="120569" y="606735"/>
                      <a:pt x="119437" y="607074"/>
                      <a:pt x="118419" y="607074"/>
                    </a:cubicBezTo>
                    <a:cubicBezTo>
                      <a:pt x="117287" y="607074"/>
                      <a:pt x="116268" y="606735"/>
                      <a:pt x="115363" y="605831"/>
                    </a:cubicBezTo>
                    <a:cubicBezTo>
                      <a:pt x="113778" y="604248"/>
                      <a:pt x="113778" y="601535"/>
                      <a:pt x="115363" y="599840"/>
                    </a:cubicBezTo>
                    <a:lnTo>
                      <a:pt x="188935" y="526483"/>
                    </a:lnTo>
                    <a:lnTo>
                      <a:pt x="119324" y="456856"/>
                    </a:lnTo>
                    <a:cubicBezTo>
                      <a:pt x="119098" y="456743"/>
                      <a:pt x="118985" y="456404"/>
                      <a:pt x="118871" y="456291"/>
                    </a:cubicBezTo>
                    <a:cubicBezTo>
                      <a:pt x="118758" y="456178"/>
                      <a:pt x="118645" y="456178"/>
                      <a:pt x="118532" y="456065"/>
                    </a:cubicBezTo>
                    <a:cubicBezTo>
                      <a:pt x="116834" y="454370"/>
                      <a:pt x="116834" y="451657"/>
                      <a:pt x="118532" y="450075"/>
                    </a:cubicBezTo>
                    <a:lnTo>
                      <a:pt x="192104" y="376605"/>
                    </a:lnTo>
                    <a:lnTo>
                      <a:pt x="122380" y="306978"/>
                    </a:lnTo>
                    <a:cubicBezTo>
                      <a:pt x="121588" y="306187"/>
                      <a:pt x="121135" y="305056"/>
                      <a:pt x="121135" y="303926"/>
                    </a:cubicBezTo>
                    <a:cubicBezTo>
                      <a:pt x="120909" y="302570"/>
                      <a:pt x="121248" y="301100"/>
                      <a:pt x="122267" y="300083"/>
                    </a:cubicBezTo>
                    <a:lnTo>
                      <a:pt x="195839" y="226613"/>
                    </a:lnTo>
                    <a:lnTo>
                      <a:pt x="126115" y="157100"/>
                    </a:lnTo>
                    <a:cubicBezTo>
                      <a:pt x="125889" y="156873"/>
                      <a:pt x="125889" y="156647"/>
                      <a:pt x="125663" y="156421"/>
                    </a:cubicBezTo>
                    <a:cubicBezTo>
                      <a:pt x="125550" y="156308"/>
                      <a:pt x="125436" y="156308"/>
                      <a:pt x="125323" y="156195"/>
                    </a:cubicBezTo>
                    <a:cubicBezTo>
                      <a:pt x="123739" y="154613"/>
                      <a:pt x="123739" y="151900"/>
                      <a:pt x="125323" y="150205"/>
                    </a:cubicBezTo>
                    <a:lnTo>
                      <a:pt x="198895" y="76735"/>
                    </a:lnTo>
                    <a:lnTo>
                      <a:pt x="129172" y="7221"/>
                    </a:lnTo>
                    <a:cubicBezTo>
                      <a:pt x="127587" y="5526"/>
                      <a:pt x="127587" y="2926"/>
                      <a:pt x="129172" y="1230"/>
                    </a:cubicBezTo>
                    <a:close/>
                  </a:path>
                </a:pathLst>
              </a:custGeom>
              <a:noFill/>
              <a:ln>
                <a:solidFill>
                  <a:srgbClr val="99E2F1"/>
                </a:solidFill>
              </a:ln>
            </p:spPr>
          </p:sp>
        </p:grpSp>
        <p:pic>
          <p:nvPicPr>
            <p:cNvPr id="16" name="图片 4" descr="微信截图_202206021545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596" y="52181"/>
              <a:ext cx="1114947" cy="119619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502903" y="1885400"/>
            <a:ext cx="26052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25 684   4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12263" y="1885399"/>
            <a:ext cx="259718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48ED6"/>
                </a:solidFill>
                <a:latin typeface="Berlin Sans FB" panose="020E0602020502020306" pitchFamily="34" charset="0"/>
              </a:rPr>
              <a:t>37 085   5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395045" y="2056494"/>
            <a:ext cx="1171541" cy="1171541"/>
            <a:chOff x="4063999" y="2140174"/>
            <a:chExt cx="1171541" cy="1171541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064000" y="2140174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524604" y="2007989"/>
            <a:ext cx="1171541" cy="1171541"/>
            <a:chOff x="4063999" y="2140174"/>
            <a:chExt cx="1171541" cy="1171541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064000" y="2140174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4649770" y="2196836"/>
              <a:ext cx="0" cy="1171541"/>
            </a:xfrm>
            <a:prstGeom prst="line">
              <a:avLst/>
            </a:prstGeom>
            <a:ln w="38100">
              <a:solidFill>
                <a:srgbClr val="248ED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11"/>
          <p:cNvSpPr/>
          <p:nvPr/>
        </p:nvSpPr>
        <p:spPr>
          <a:xfrm>
            <a:off x="6967613" y="1641690"/>
            <a:ext cx="4309987" cy="4145651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</a:endParaRPr>
          </a:p>
        </p:txBody>
      </p:sp>
      <p:pic>
        <p:nvPicPr>
          <p:cNvPr id="15" name="图片 14" descr="微信截图_202206021508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326" y="3785235"/>
            <a:ext cx="2726229" cy="312650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89018" y="2557724"/>
            <a:ext cx="50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E5566"/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86216" y="255473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E5566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1947" y="2549026"/>
            <a:ext cx="50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E5566"/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56621" y="2552019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E5566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21920" y="2498426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85145" y="2498426"/>
            <a:ext cx="50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67254" y="3063259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51590" y="3057200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8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98425" y="3702741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63995" y="3710603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798427" y="4327559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21479" y="2603415"/>
            <a:ext cx="455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E5566"/>
                </a:solidFill>
                <a:latin typeface="Berlin Sans FB" panose="020E0602020502020306" pitchFamily="34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023387" y="2600422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E5566"/>
                </a:solidFill>
                <a:latin typeface="Berlin Sans FB" panose="020E0602020502020306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305082" y="2605612"/>
            <a:ext cx="35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E5566"/>
                </a:solidFill>
                <a:latin typeface="Berlin Sans FB" panose="020E0602020502020306" pitchFamily="34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485797" y="2589204"/>
            <a:ext cx="455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DE5566"/>
                </a:solidFill>
                <a:latin typeface="Berlin Sans FB" panose="020E0602020502020306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19773" y="2552019"/>
            <a:ext cx="482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436163" y="2552019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18272" y="3116852"/>
            <a:ext cx="3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765999" y="3110793"/>
            <a:ext cx="382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744733" y="3756334"/>
            <a:ext cx="474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070626" y="3774443"/>
            <a:ext cx="478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93682" y="4336187"/>
            <a:ext cx="551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7" grpId="0"/>
      <p:bldP spid="18" grpId="0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COMMONDATA" val="eyJoZGlkIjoiNTM2NjQwMTVmNDUxODBmMDc5ODRiMDk0MjUwMjIxZjIifQ=="/>
</p:tagLst>
</file>

<file path=ppt/theme/theme1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Widescreen</PresentationFormat>
  <Paragraphs>122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SVN-Newton</vt:lpstr>
      <vt:lpstr>#9Slide07 IcielCrocante</vt:lpstr>
      <vt:lpstr>Cambria</vt:lpstr>
      <vt:lpstr>SVN-Apple</vt:lpstr>
      <vt:lpstr>思源黑体 CN Light</vt:lpstr>
      <vt:lpstr>Times New Roman</vt:lpstr>
      <vt:lpstr>#9Slide07 IcielQueulat Uni</vt:lpstr>
      <vt:lpstr>Berlin Sans FB</vt:lpstr>
      <vt:lpstr>SVN-SAF</vt:lpstr>
      <vt:lpstr>Tahoma</vt:lpstr>
      <vt:lpstr>等线</vt:lpstr>
      <vt:lpstr>#9Slide07 HoneyCream</vt:lpstr>
      <vt:lpstr>#9Slide07 Altus</vt:lpstr>
      <vt:lpstr>Rockwell Extra Bold</vt:lpstr>
      <vt:lpstr>Arial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蓝色卡通风小暑来节气节日科普班会PPT模板</dc:title>
  <dc:creator/>
  <cp:lastModifiedBy/>
  <cp:revision>15</cp:revision>
  <dcterms:created xsi:type="dcterms:W3CDTF">2022-05-30T07:41:00Z</dcterms:created>
  <dcterms:modified xsi:type="dcterms:W3CDTF">2025-04-19T03:48:35Z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FD174836E49148FF876E4DBA5ACBCBCD</vt:lpwstr>
  </property>
  <property fmtid="{D5CDD505-2E9C-101B-9397-08002B2CF9AE}" pid="3" name="KSOProductBuildVer">
    <vt:lpwstr>2052-11.1.0.11691</vt:lpwstr>
  </property>
</Properties>
</file>