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15" r:id="rId2"/>
    <p:sldMasterId id="2147483770" r:id="rId3"/>
    <p:sldMasterId id="2147483825" r:id="rId4"/>
    <p:sldMasterId id="2147483950" r:id="rId5"/>
    <p:sldMasterId id="2147484005" r:id="rId6"/>
  </p:sldMasterIdLst>
  <p:notesMasterIdLst>
    <p:notesMasterId r:id="rId25"/>
  </p:notesMasterIdLst>
  <p:sldIdLst>
    <p:sldId id="257" r:id="rId7"/>
    <p:sldId id="258" r:id="rId8"/>
    <p:sldId id="259" r:id="rId9"/>
    <p:sldId id="261" r:id="rId10"/>
    <p:sldId id="260" r:id="rId11"/>
    <p:sldId id="298" r:id="rId12"/>
    <p:sldId id="267" r:id="rId13"/>
    <p:sldId id="268" r:id="rId14"/>
    <p:sldId id="272" r:id="rId15"/>
    <p:sldId id="299" r:id="rId16"/>
    <p:sldId id="273" r:id="rId17"/>
    <p:sldId id="300" r:id="rId18"/>
    <p:sldId id="278" r:id="rId19"/>
    <p:sldId id="277" r:id="rId20"/>
    <p:sldId id="301" r:id="rId21"/>
    <p:sldId id="289" r:id="rId22"/>
    <p:sldId id="302" r:id="rId23"/>
    <p:sldId id="288" r:id="rId24"/>
  </p:sldIdLst>
  <p:sldSz cx="12192000" cy="6858000"/>
  <p:notesSz cx="6858000" cy="9144000"/>
  <p:embeddedFontLs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Livvic" pitchFamily="2" charset="0"/>
      <p:regular r:id="rId31"/>
      <p:bold r:id="rId32"/>
      <p:italic r:id="rId33"/>
      <p:boldItalic r:id="rId34"/>
    </p:embeddedFont>
    <p:embeddedFont>
      <p:font typeface="Roboto Condensed Light" panose="02000000000000000000" pitchFamily="2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93A"/>
    <a:srgbClr val="C33226"/>
    <a:srgbClr val="FFE2A6"/>
    <a:srgbClr val="9E5B7E"/>
    <a:srgbClr val="EF593A"/>
    <a:srgbClr val="CC76AD"/>
    <a:srgbClr val="675DA7"/>
    <a:srgbClr val="FAB21B"/>
    <a:srgbClr val="51B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0B3FE-7DE9-4C0B-8005-9F862A34CAEF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BDE3-9212-4DCC-B54F-5F148DE6D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0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867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938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31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5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601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86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08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d2aea77ef_0_3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d2aea77ef_0_3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630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d2aea77ef_0_3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d2aea77ef_0_3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29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d2aea77ef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d2aea77ef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64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1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d2aea77ef_0_3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d2aea77ef_0_3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90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50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63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88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16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11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61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4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8118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808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0356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2636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5313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1543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3037342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039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278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83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68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70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000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4057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1430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9871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2785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012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7030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1868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2259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63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0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9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962949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78231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8393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34481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019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850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6777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5586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4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00313" y="-257175"/>
            <a:ext cx="17102138" cy="73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80007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480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7537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673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6023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325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7285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2996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5879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0443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05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43693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5389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3312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8678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0041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7074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702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3206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280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5576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11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5066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8962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6303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9460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6618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717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4976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489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2438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621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256526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041538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0653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814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757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91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246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8024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6690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2604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6957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41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4773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3298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5332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4491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987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58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53335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234276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4528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2040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98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976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7666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665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2049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68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3020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1542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988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3036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6791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111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8127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7878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8238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6736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286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02295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6095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3487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3112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8460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82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934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4651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2044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4459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5393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6573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4267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454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5906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2387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8307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56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999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450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81854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1504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127285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6673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19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78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1542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2219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57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40387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1129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4650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4436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1654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6482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5618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1965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3548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28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57400" y="-315685"/>
            <a:ext cx="16671757" cy="75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12191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45592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43174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2883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5013051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2052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20326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9462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5730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76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3120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12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86464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78403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2719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6525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9847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8170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87011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33100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934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3875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48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7012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0517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5269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64388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2301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26793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16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3114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94166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95704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312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70821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0804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1570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28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65839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4092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9675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96750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322768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3190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67013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85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105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3430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0412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09974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5661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02366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34991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164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64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118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4969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62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41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57400" y="-315685"/>
            <a:ext cx="16671757" cy="75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753096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7448474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72084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8311106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95834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7836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627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0950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2053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24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94208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60311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22818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30337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5837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0177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8004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38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893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27471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9992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74047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3667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525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1753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02412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1890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43786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0652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410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88576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04697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05989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03793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79188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0901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59647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33260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24806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8534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555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9632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0547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49004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461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2608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94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215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859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825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672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72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48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84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321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913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539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091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361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275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916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218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031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864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734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213708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877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6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75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175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047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594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763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17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547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649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270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7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302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248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04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62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4668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27669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028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70195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619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9146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061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16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662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130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752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75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989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255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169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923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512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9261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840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52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0813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513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0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8494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279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638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8159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5208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25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770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9084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29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31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41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50" Type="http://schemas.openxmlformats.org/officeDocument/2006/relationships/slideLayout" Target="../slideLayouts/slideLayout158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3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9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183.xml"/><Relationship Id="rId34" Type="http://schemas.openxmlformats.org/officeDocument/2006/relationships/slideLayout" Target="../slideLayouts/slideLayout196.xml"/><Relationship Id="rId42" Type="http://schemas.openxmlformats.org/officeDocument/2006/relationships/slideLayout" Target="../slideLayouts/slideLayout204.xml"/><Relationship Id="rId47" Type="http://schemas.openxmlformats.org/officeDocument/2006/relationships/slideLayout" Target="../slideLayouts/slideLayout209.xml"/><Relationship Id="rId50" Type="http://schemas.openxmlformats.org/officeDocument/2006/relationships/slideLayout" Target="../slideLayouts/slideLayout212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37" Type="http://schemas.openxmlformats.org/officeDocument/2006/relationships/slideLayout" Target="../slideLayouts/slideLayout199.xml"/><Relationship Id="rId40" Type="http://schemas.openxmlformats.org/officeDocument/2006/relationships/slideLayout" Target="../slideLayouts/slideLayout202.xml"/><Relationship Id="rId45" Type="http://schemas.openxmlformats.org/officeDocument/2006/relationships/slideLayout" Target="../slideLayouts/slideLayout207.xml"/><Relationship Id="rId53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slideLayout" Target="../slideLayouts/slideLayout193.xml"/><Relationship Id="rId44" Type="http://schemas.openxmlformats.org/officeDocument/2006/relationships/slideLayout" Target="../slideLayouts/slideLayout206.xml"/><Relationship Id="rId52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35" Type="http://schemas.openxmlformats.org/officeDocument/2006/relationships/slideLayout" Target="../slideLayouts/slideLayout197.xml"/><Relationship Id="rId43" Type="http://schemas.openxmlformats.org/officeDocument/2006/relationships/slideLayout" Target="../slideLayouts/slideLayout205.xml"/><Relationship Id="rId48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170.xml"/><Relationship Id="rId51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195.xml"/><Relationship Id="rId38" Type="http://schemas.openxmlformats.org/officeDocument/2006/relationships/slideLayout" Target="../slideLayouts/slideLayout200.xml"/><Relationship Id="rId46" Type="http://schemas.openxmlformats.org/officeDocument/2006/relationships/slideLayout" Target="../slideLayouts/slideLayout208.xml"/><Relationship Id="rId20" Type="http://schemas.openxmlformats.org/officeDocument/2006/relationships/slideLayout" Target="../slideLayouts/slideLayout182.xml"/><Relationship Id="rId41" Type="http://schemas.openxmlformats.org/officeDocument/2006/relationships/slideLayout" Target="../slideLayouts/slideLayout203.xml"/><Relationship Id="rId54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36" Type="http://schemas.openxmlformats.org/officeDocument/2006/relationships/slideLayout" Target="../slideLayouts/slideLayout198.xml"/><Relationship Id="rId49" Type="http://schemas.openxmlformats.org/officeDocument/2006/relationships/slideLayout" Target="../slideLayouts/slideLayout21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39" Type="http://schemas.openxmlformats.org/officeDocument/2006/relationships/slideLayout" Target="../slideLayouts/slideLayout255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42" Type="http://schemas.openxmlformats.org/officeDocument/2006/relationships/slideLayout" Target="../slideLayouts/slideLayout258.xml"/><Relationship Id="rId47" Type="http://schemas.openxmlformats.org/officeDocument/2006/relationships/slideLayout" Target="../slideLayouts/slideLayout263.xml"/><Relationship Id="rId50" Type="http://schemas.openxmlformats.org/officeDocument/2006/relationships/slideLayout" Target="../slideLayouts/slideLayout266.xml"/><Relationship Id="rId55" Type="http://schemas.openxmlformats.org/officeDocument/2006/relationships/theme" Target="../theme/theme5.xml"/><Relationship Id="rId7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9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slideLayout" Target="../slideLayouts/slideLayout253.xml"/><Relationship Id="rId40" Type="http://schemas.openxmlformats.org/officeDocument/2006/relationships/slideLayout" Target="../slideLayouts/slideLayout256.xml"/><Relationship Id="rId45" Type="http://schemas.openxmlformats.org/officeDocument/2006/relationships/slideLayout" Target="../slideLayouts/slideLayout261.xml"/><Relationship Id="rId53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4" Type="http://schemas.openxmlformats.org/officeDocument/2006/relationships/slideLayout" Target="../slideLayouts/slideLayout260.xml"/><Relationship Id="rId52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Relationship Id="rId43" Type="http://schemas.openxmlformats.org/officeDocument/2006/relationships/slideLayout" Target="../slideLayouts/slideLayout259.xml"/><Relationship Id="rId48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24.xml"/><Relationship Id="rId51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slideLayout" Target="../slideLayouts/slideLayout254.xml"/><Relationship Id="rId46" Type="http://schemas.openxmlformats.org/officeDocument/2006/relationships/slideLayout" Target="../slideLayouts/slideLayout262.xml"/><Relationship Id="rId20" Type="http://schemas.openxmlformats.org/officeDocument/2006/relationships/slideLayout" Target="../slideLayouts/slideLayout236.xml"/><Relationship Id="rId41" Type="http://schemas.openxmlformats.org/officeDocument/2006/relationships/slideLayout" Target="../slideLayouts/slideLayout257.xml"/><Relationship Id="rId54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49" Type="http://schemas.openxmlformats.org/officeDocument/2006/relationships/slideLayout" Target="../slideLayouts/slideLayout26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09.xml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42" Type="http://schemas.openxmlformats.org/officeDocument/2006/relationships/slideLayout" Target="../slideLayouts/slideLayout312.xml"/><Relationship Id="rId47" Type="http://schemas.openxmlformats.org/officeDocument/2006/relationships/slideLayout" Target="../slideLayouts/slideLayout317.xml"/><Relationship Id="rId50" Type="http://schemas.openxmlformats.org/officeDocument/2006/relationships/slideLayout" Target="../slideLayouts/slideLayout320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9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45" Type="http://schemas.openxmlformats.org/officeDocument/2006/relationships/slideLayout" Target="../slideLayouts/slideLayout315.xml"/><Relationship Id="rId53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4" Type="http://schemas.openxmlformats.org/officeDocument/2006/relationships/slideLayout" Target="../slideLayouts/slideLayout314.xml"/><Relationship Id="rId52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43" Type="http://schemas.openxmlformats.org/officeDocument/2006/relationships/slideLayout" Target="../slideLayouts/slideLayout313.xml"/><Relationship Id="rId48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278.xml"/><Relationship Id="rId51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4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290.xml"/><Relationship Id="rId41" Type="http://schemas.openxmlformats.org/officeDocument/2006/relationships/slideLayout" Target="../slideLayouts/slideLayout311.xml"/><Relationship Id="rId54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49" Type="http://schemas.openxmlformats.org/officeDocument/2006/relationships/slideLayout" Target="../slideLayouts/slideLayout3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85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977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  <p:sldLayoutId id="2147483766" r:id="rId51"/>
    <p:sldLayoutId id="2147483767" r:id="rId52"/>
    <p:sldLayoutId id="2147483768" r:id="rId53"/>
    <p:sldLayoutId id="2147483769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140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42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  <p:sldLayoutId id="2147483870" r:id="rId45"/>
    <p:sldLayoutId id="2147483871" r:id="rId46"/>
    <p:sldLayoutId id="2147483872" r:id="rId47"/>
    <p:sldLayoutId id="2147483873" r:id="rId48"/>
    <p:sldLayoutId id="2147483874" r:id="rId49"/>
    <p:sldLayoutId id="2147483875" r:id="rId50"/>
    <p:sldLayoutId id="2147483876" r:id="rId51"/>
    <p:sldLayoutId id="2147483877" r:id="rId52"/>
    <p:sldLayoutId id="2147483878" r:id="rId53"/>
    <p:sldLayoutId id="2147483879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858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978" r:id="rId28"/>
    <p:sldLayoutId id="2147483979" r:id="rId29"/>
    <p:sldLayoutId id="2147483980" r:id="rId30"/>
    <p:sldLayoutId id="2147483981" r:id="rId31"/>
    <p:sldLayoutId id="2147483982" r:id="rId32"/>
    <p:sldLayoutId id="2147483983" r:id="rId33"/>
    <p:sldLayoutId id="2147483984" r:id="rId34"/>
    <p:sldLayoutId id="2147483985" r:id="rId35"/>
    <p:sldLayoutId id="2147483986" r:id="rId36"/>
    <p:sldLayoutId id="2147483987" r:id="rId37"/>
    <p:sldLayoutId id="2147483988" r:id="rId38"/>
    <p:sldLayoutId id="2147483989" r:id="rId39"/>
    <p:sldLayoutId id="2147483990" r:id="rId40"/>
    <p:sldLayoutId id="2147483991" r:id="rId41"/>
    <p:sldLayoutId id="2147483992" r:id="rId42"/>
    <p:sldLayoutId id="2147483993" r:id="rId43"/>
    <p:sldLayoutId id="2147483994" r:id="rId44"/>
    <p:sldLayoutId id="2147483995" r:id="rId45"/>
    <p:sldLayoutId id="2147483996" r:id="rId46"/>
    <p:sldLayoutId id="2147483997" r:id="rId47"/>
    <p:sldLayoutId id="2147483998" r:id="rId48"/>
    <p:sldLayoutId id="2147483999" r:id="rId49"/>
    <p:sldLayoutId id="2147484000" r:id="rId50"/>
    <p:sldLayoutId id="2147484001" r:id="rId51"/>
    <p:sldLayoutId id="2147484002" r:id="rId52"/>
    <p:sldLayoutId id="2147484003" r:id="rId53"/>
    <p:sldLayoutId id="2147484004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796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29" r:id="rId24"/>
    <p:sldLayoutId id="2147484030" r:id="rId25"/>
    <p:sldLayoutId id="2147484031" r:id="rId26"/>
    <p:sldLayoutId id="2147484032" r:id="rId27"/>
    <p:sldLayoutId id="2147484033" r:id="rId28"/>
    <p:sldLayoutId id="2147484034" r:id="rId29"/>
    <p:sldLayoutId id="2147484035" r:id="rId30"/>
    <p:sldLayoutId id="2147484036" r:id="rId31"/>
    <p:sldLayoutId id="2147484037" r:id="rId32"/>
    <p:sldLayoutId id="2147484038" r:id="rId33"/>
    <p:sldLayoutId id="2147484039" r:id="rId34"/>
    <p:sldLayoutId id="2147484040" r:id="rId35"/>
    <p:sldLayoutId id="2147484041" r:id="rId36"/>
    <p:sldLayoutId id="2147484042" r:id="rId37"/>
    <p:sldLayoutId id="2147484043" r:id="rId38"/>
    <p:sldLayoutId id="2147484044" r:id="rId39"/>
    <p:sldLayoutId id="2147484045" r:id="rId40"/>
    <p:sldLayoutId id="2147484046" r:id="rId41"/>
    <p:sldLayoutId id="2147484047" r:id="rId42"/>
    <p:sldLayoutId id="2147484048" r:id="rId43"/>
    <p:sldLayoutId id="2147484049" r:id="rId44"/>
    <p:sldLayoutId id="2147484050" r:id="rId45"/>
    <p:sldLayoutId id="2147484051" r:id="rId46"/>
    <p:sldLayoutId id="2147484052" r:id="rId47"/>
    <p:sldLayoutId id="2147484053" r:id="rId48"/>
    <p:sldLayoutId id="2147484054" r:id="rId49"/>
    <p:sldLayoutId id="2147484055" r:id="rId50"/>
    <p:sldLayoutId id="2147484056" r:id="rId51"/>
    <p:sldLayoutId id="2147484057" r:id="rId52"/>
    <p:sldLayoutId id="2147484058" r:id="rId53"/>
    <p:sldLayoutId id="2147484059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-18523" y="0"/>
            <a:ext cx="8380027" cy="685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94125" y="4162847"/>
            <a:ext cx="1897875" cy="26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323" b="27506"/>
          <a:stretch/>
        </p:blipFill>
        <p:spPr>
          <a:xfrm>
            <a:off x="7743463" y="0"/>
            <a:ext cx="4696746" cy="4525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61564">
            <a:off x="6462905" y="4933984"/>
            <a:ext cx="4224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9E5B7E"/>
                </a:solidFill>
                <a:latin typeface="UTM Isadora" panose="02040603050506020204" pitchFamily="18" charset="0"/>
              </a:rPr>
              <a:t>Trang</a:t>
            </a:r>
            <a:r>
              <a:rPr lang="en-GB" sz="4400" b="1" dirty="0">
                <a:solidFill>
                  <a:srgbClr val="9E5B7E"/>
                </a:solidFill>
                <a:latin typeface="UTM Isadora" panose="02040603050506020204" pitchFamily="18" charset="0"/>
              </a:rPr>
              <a:t> 95</a:t>
            </a:r>
          </a:p>
        </p:txBody>
      </p:sp>
    </p:spTree>
    <p:extLst>
      <p:ext uri="{BB962C8B-B14F-4D97-AF65-F5344CB8AC3E}">
        <p14:creationId xmlns:p14="http://schemas.microsoft.com/office/powerpoint/2010/main" val="10737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11990" y="660299"/>
            <a:ext cx="369011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93423" y="1644381"/>
                <a:ext cx="2715808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10 706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23" y="1644381"/>
                <a:ext cx="2715808" cy="750975"/>
              </a:xfrm>
              <a:prstGeom prst="rect">
                <a:avLst/>
              </a:prstGeom>
              <a:blipFill>
                <a:blip r:embed="rId3"/>
                <a:stretch>
                  <a:fillRect l="-7848" t="-15447" r="-6951" b="-27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55460" y="1644380"/>
                <a:ext cx="2715808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12 061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60" y="1644380"/>
                <a:ext cx="2715808" cy="750975"/>
              </a:xfrm>
              <a:prstGeom prst="rect">
                <a:avLst/>
              </a:prstGeom>
              <a:blipFill>
                <a:blip r:embed="rId4"/>
                <a:stretch>
                  <a:fillRect l="-7848" t="-15447" r="-6951" b="-27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17498" y="1644381"/>
                <a:ext cx="2715808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15 108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498" y="1644381"/>
                <a:ext cx="2715808" cy="750975"/>
              </a:xfrm>
              <a:prstGeom prst="rect">
                <a:avLst/>
              </a:prstGeom>
              <a:blipFill>
                <a:blip r:embed="rId5"/>
                <a:stretch>
                  <a:fillRect l="-8090" t="-15447" r="-6966" b="-27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17042" y="2434710"/>
                <a:ext cx="2268570" cy="1512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10 706 </a:t>
                </a:r>
                <a:endParaRPr lang="en-GB" sz="40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9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42" y="2434710"/>
                <a:ext cx="2268570" cy="1512209"/>
              </a:xfrm>
              <a:prstGeom prst="rect">
                <a:avLst/>
              </a:prstGeom>
              <a:blipFill>
                <a:blip r:embed="rId6"/>
                <a:stretch>
                  <a:fillRect t="-7661" r="-5645" b="-1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5184" y="2474064"/>
                <a:ext cx="2156360" cy="1512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12 061</a:t>
                </a:r>
                <a:endParaRPr lang="en-GB" sz="40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8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84" y="2474064"/>
                <a:ext cx="2156360" cy="1512209"/>
              </a:xfrm>
              <a:prstGeom prst="rect">
                <a:avLst/>
              </a:prstGeom>
              <a:blipFill>
                <a:blip r:embed="rId7"/>
                <a:stretch>
                  <a:fillRect t="-7661" r="-3672" b="-13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97221" y="2395355"/>
                <a:ext cx="2156360" cy="1512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15 108 </a:t>
                </a:r>
                <a:endParaRPr lang="en-GB" sz="40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5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221" y="2395355"/>
                <a:ext cx="2156360" cy="1512209"/>
              </a:xfrm>
              <a:prstGeom prst="rect">
                <a:avLst/>
              </a:prstGeom>
              <a:blipFill>
                <a:blip r:embed="rId8"/>
                <a:stretch>
                  <a:fillRect t="-7661" r="-6232" b="-13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322095" y="3986273"/>
            <a:ext cx="1756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5059" y="3911384"/>
            <a:ext cx="1756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97096" y="3896653"/>
            <a:ext cx="1756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22095" y="4097324"/>
            <a:ext cx="1819729" cy="702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F0593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96 354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5059" y="4106573"/>
            <a:ext cx="1819729" cy="702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F0593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96 488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656" y="4081705"/>
            <a:ext cx="1819729" cy="702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F0593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75 540</a:t>
            </a:r>
          </a:p>
        </p:txBody>
      </p:sp>
    </p:spTree>
    <p:extLst>
      <p:ext uri="{BB962C8B-B14F-4D97-AF65-F5344CB8AC3E}">
        <p14:creationId xmlns:p14="http://schemas.microsoft.com/office/powerpoint/2010/main" val="13717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93662" y="655099"/>
            <a:ext cx="516679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31281" y="1435986"/>
                <a:ext cx="4291559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 = ?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81" y="1435986"/>
                <a:ext cx="4291559" cy="685124"/>
              </a:xfrm>
              <a:prstGeom prst="rect">
                <a:avLst/>
              </a:prstGeom>
              <a:blipFill>
                <a:blip r:embed="rId3"/>
                <a:stretch>
                  <a:fillRect l="-4261" t="-15179" r="-3551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55369" y="2781065"/>
                <a:ext cx="4410182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 = 48 000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69" y="2781065"/>
                <a:ext cx="4410182" cy="685124"/>
              </a:xfrm>
              <a:prstGeom prst="rect">
                <a:avLst/>
              </a:prstGeom>
              <a:blipFill>
                <a:blip r:embed="rId4"/>
                <a:stretch>
                  <a:fillRect l="-4144" t="-14159" r="-3039" b="-256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96654" y="2060644"/>
                <a:ext cx="6676956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 = 48 </a:t>
                </a: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endPara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54" y="2060644"/>
                <a:ext cx="6676956" cy="685124"/>
              </a:xfrm>
              <a:prstGeom prst="rect">
                <a:avLst/>
              </a:prstGeom>
              <a:blipFill>
                <a:blip r:embed="rId5"/>
                <a:stretch>
                  <a:fillRect l="-2740" t="-14286" r="-1826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74033" y="3680716"/>
                <a:ext cx="2999539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11 000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33" y="3680716"/>
                <a:ext cx="2999539" cy="685124"/>
              </a:xfrm>
              <a:prstGeom prst="rect">
                <a:avLst/>
              </a:prstGeom>
              <a:blipFill>
                <a:blip r:embed="rId6"/>
                <a:stretch>
                  <a:fillRect l="-6098" t="-15179" r="-5285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06951" y="3680715"/>
                <a:ext cx="3025187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21 000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951" y="3680715"/>
                <a:ext cx="3025187" cy="685124"/>
              </a:xfrm>
              <a:prstGeom prst="rect">
                <a:avLst/>
              </a:prstGeom>
              <a:blipFill>
                <a:blip r:embed="rId7"/>
                <a:stretch>
                  <a:fillRect l="-6036" t="-15179" r="-5030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74033" y="4683233"/>
                <a:ext cx="2969083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15 000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33" y="4683233"/>
                <a:ext cx="2969083" cy="685124"/>
              </a:xfrm>
              <a:prstGeom prst="rect">
                <a:avLst/>
              </a:prstGeom>
              <a:blipFill>
                <a:blip r:embed="rId8"/>
                <a:stretch>
                  <a:fillRect l="-6160" t="-14159" r="-5339" b="-256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12;p24"/>
          <p:cNvSpPr/>
          <p:nvPr/>
        </p:nvSpPr>
        <p:spPr>
          <a:xfrm flipH="1">
            <a:off x="5900821" y="4409257"/>
            <a:ext cx="4712734" cy="1783058"/>
          </a:xfrm>
          <a:prstGeom prst="cloudCallout">
            <a:avLst>
              <a:gd name="adj1" fmla="val 54929"/>
              <a:gd name="adj2" fmla="val 38160"/>
            </a:avLst>
          </a:prstGeom>
          <a:solidFill>
            <a:srgbClr val="FFFFFF">
              <a:alpha val="76470"/>
            </a:srgbClr>
          </a:solidFill>
          <a:ln w="47625">
            <a:solidFill>
              <a:srgbClr val="9E5B7E"/>
            </a:solidFill>
          </a:ln>
        </p:spPr>
        <p:txBody>
          <a:bodyPr spcFirstLastPara="1" wrap="square" lIns="72000" tIns="91425" rIns="91425" bIns="91425" anchor="ctr" anchorCtr="0">
            <a:noAutofit/>
          </a:bodyPr>
          <a:lstStyle/>
          <a:p>
            <a:pPr lvl="0" algn="ctr"/>
            <a:r>
              <a:rPr lang="en-GB" sz="40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GB" sz="40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GB" sz="40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sz="4800" b="1" dirty="0">
              <a:solidFill>
                <a:srgbClr val="EF59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14" grpId="0"/>
      <p:bldP spid="13" grpId="0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64775" y="712584"/>
                <a:ext cx="2999539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11 000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75" y="712584"/>
                <a:ext cx="2999539" cy="685124"/>
              </a:xfrm>
              <a:prstGeom prst="rect">
                <a:avLst/>
              </a:prstGeom>
              <a:blipFill>
                <a:blip r:embed="rId3"/>
                <a:stretch>
                  <a:fillRect l="-6301" t="-15179" r="-5081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64820" y="1850509"/>
                <a:ext cx="4410182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11 000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 = 99 000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20" y="1850509"/>
                <a:ext cx="4410182" cy="685124"/>
              </a:xfrm>
              <a:prstGeom prst="rect">
                <a:avLst/>
              </a:prstGeom>
              <a:blipFill>
                <a:blip r:embed="rId4"/>
                <a:stretch>
                  <a:fillRect l="-4288" t="-15179" r="-3043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64820" y="1273691"/>
                <a:ext cx="5198987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11 </a:t>
                </a: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 = 99 </a:t>
                </a: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endPara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20" y="1273691"/>
                <a:ext cx="5198987" cy="685124"/>
              </a:xfrm>
              <a:prstGeom prst="rect">
                <a:avLst/>
              </a:prstGeom>
              <a:blipFill>
                <a:blip r:embed="rId5"/>
                <a:stretch>
                  <a:fillRect l="-3638" t="-15179" r="-2582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33903" y="2515000"/>
                <a:ext cx="3025187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21 000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rgbClr val="F0593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03" y="2515000"/>
                <a:ext cx="3025187" cy="685124"/>
              </a:xfrm>
              <a:prstGeom prst="rect">
                <a:avLst/>
              </a:prstGeom>
              <a:blipFill>
                <a:blip r:embed="rId6"/>
                <a:stretch>
                  <a:fillRect l="-6250" t="-15179" r="-5040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70851" y="3627370"/>
                <a:ext cx="4410182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21 000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rgbClr val="F0593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 = 63 000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51" y="3627370"/>
                <a:ext cx="4410182" cy="685124"/>
              </a:xfrm>
              <a:prstGeom prst="rect">
                <a:avLst/>
              </a:prstGeom>
              <a:blipFill>
                <a:blip r:embed="rId7"/>
                <a:stretch>
                  <a:fillRect l="-4288" t="-14286" r="-3043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70851" y="3071185"/>
                <a:ext cx="5198987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21 </a:t>
                </a:r>
                <a:r>
                  <a:rPr lang="en-GB" sz="3600" b="1" dirty="0" err="1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rgbClr val="F0593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 = 63 </a:t>
                </a:r>
                <a:r>
                  <a:rPr lang="en-GB" sz="3600" b="1" dirty="0" err="1">
                    <a:solidFill>
                      <a:srgbClr val="F059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endParaRPr lang="en-GB" sz="3600" b="1" dirty="0">
                  <a:solidFill>
                    <a:srgbClr val="F0593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51" y="3071185"/>
                <a:ext cx="5198987" cy="685124"/>
              </a:xfrm>
              <a:prstGeom prst="rect">
                <a:avLst/>
              </a:prstGeom>
              <a:blipFill>
                <a:blip r:embed="rId8"/>
                <a:stretch>
                  <a:fillRect l="-3638" t="-15179" r="-2582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64820" y="4049053"/>
                <a:ext cx="2969083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15 000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20" y="4049053"/>
                <a:ext cx="2969083" cy="685124"/>
              </a:xfrm>
              <a:prstGeom prst="rect">
                <a:avLst/>
              </a:prstGeom>
              <a:blipFill>
                <a:blip r:embed="rId9"/>
                <a:stretch>
                  <a:fillRect l="-6366" t="-14159" r="-5133" b="-256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367136" y="5290362"/>
                <a:ext cx="4410182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15 000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 = 90 000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36" y="5290362"/>
                <a:ext cx="4410182" cy="685124"/>
              </a:xfrm>
              <a:prstGeom prst="rect">
                <a:avLst/>
              </a:prstGeom>
              <a:blipFill>
                <a:blip r:embed="rId10"/>
                <a:stretch>
                  <a:fillRect l="-4144" t="-15179" r="-3039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67136" y="4669708"/>
                <a:ext cx="5198987" cy="68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3600" b="1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 = 90 </a:t>
                </a:r>
                <a:r>
                  <a:rPr lang="en-GB" sz="3600" b="1" dirty="0" err="1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nghìn</a:t>
                </a:r>
                <a:endPara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36" y="4669708"/>
                <a:ext cx="5198987" cy="685124"/>
              </a:xfrm>
              <a:prstGeom prst="rect">
                <a:avLst/>
              </a:prstGeom>
              <a:blipFill>
                <a:blip r:embed="rId11"/>
                <a:stretch>
                  <a:fillRect l="-3517" t="-14286" r="-2579" b="-26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1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4" grpId="0"/>
      <p:bldP spid="17" grpId="0"/>
      <p:bldP spid="15" grpId="0"/>
      <p:bldP spid="16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5178" y="666824"/>
            <a:ext cx="1250663" cy="580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8325" y="1286096"/>
            <a:ext cx="894133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ba kho chứa dầu, mỗi kho chứ 12 000 ℓ</a:t>
            </a:r>
            <a:r>
              <a:rPr lang="en-GB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dầu.</a:t>
            </a:r>
            <a:r>
              <a:rPr lang="en-GB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đã chuyển đi 21 000 ℓ</a:t>
            </a:r>
            <a:r>
              <a:rPr lang="en-GB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dầu. Hỏi ba kho đó còn lại bao nhiêu lít dầu?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47067" y="1138989"/>
            <a:ext cx="125830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" b="100000" l="4731" r="99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716" y="3232527"/>
            <a:ext cx="5782312" cy="26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910" y="1277714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GB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x 3 = 36 000 (l )</a:t>
            </a:r>
          </a:p>
          <a:p>
            <a:pPr lvl="0" algn="ctr"/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21 000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36 000 – 21 000 = 15 000 (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ctr"/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15 000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5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410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728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101" y="818279"/>
            <a:ext cx="998611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38898" y="1034263"/>
            <a:ext cx="2067125" cy="327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80251" y="32751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8" name="Google Shape;212;p24"/>
          <p:cNvSpPr/>
          <p:nvPr/>
        </p:nvSpPr>
        <p:spPr>
          <a:xfrm flipH="1">
            <a:off x="4884028" y="1034264"/>
            <a:ext cx="6752448" cy="4961344"/>
          </a:xfrm>
          <a:prstGeom prst="cloudCallout">
            <a:avLst>
              <a:gd name="adj1" fmla="val 69428"/>
              <a:gd name="adj2" fmla="val -23210"/>
            </a:avLst>
          </a:prstGeom>
          <a:solidFill>
            <a:srgbClr val="FFFFFF">
              <a:alpha val="76470"/>
            </a:srgbClr>
          </a:solidFill>
          <a:ln w="47625">
            <a:solidFill>
              <a:srgbClr val="9E5B7E"/>
            </a:solidFill>
          </a:ln>
        </p:spPr>
        <p:txBody>
          <a:bodyPr spcFirstLastPara="1" wrap="square" lIns="72000" tIns="91425" rIns="91425" bIns="91425" anchor="ctr" anchorCtr="0">
            <a:noAutofit/>
          </a:bodyPr>
          <a:lstStyle/>
          <a:p>
            <a:pPr lvl="0" algn="ctr"/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6000" b="1" dirty="0">
              <a:solidFill>
                <a:srgbClr val="EF59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38898" y="1034263"/>
            <a:ext cx="2067125" cy="327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80251" y="32751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8" name="Google Shape;212;p24"/>
          <p:cNvSpPr/>
          <p:nvPr/>
        </p:nvSpPr>
        <p:spPr>
          <a:xfrm flipH="1">
            <a:off x="4884028" y="1034264"/>
            <a:ext cx="6752448" cy="4961344"/>
          </a:xfrm>
          <a:prstGeom prst="cloudCallout">
            <a:avLst>
              <a:gd name="adj1" fmla="val 69428"/>
              <a:gd name="adj2" fmla="val -23210"/>
            </a:avLst>
          </a:prstGeom>
          <a:solidFill>
            <a:srgbClr val="FFFFFF">
              <a:alpha val="76470"/>
            </a:srgbClr>
          </a:solidFill>
          <a:ln w="47625">
            <a:solidFill>
              <a:srgbClr val="9E5B7E"/>
            </a:solidFill>
          </a:ln>
        </p:spPr>
        <p:txBody>
          <a:bodyPr spcFirstLastPara="1" wrap="square" lIns="72000" tIns="91425" rIns="91425" bIns="91425" anchor="ctr" anchorCtr="0">
            <a:noAutofit/>
          </a:bodyPr>
          <a:lstStyle/>
          <a:p>
            <a:pPr lvl="0" algn="ctr"/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48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6000" b="1" dirty="0">
              <a:solidFill>
                <a:srgbClr val="EF59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59243" y="2134561"/>
            <a:ext cx="6384757" cy="1991686"/>
            <a:chOff x="3048000" y="2063825"/>
            <a:chExt cx="6384757" cy="1991686"/>
          </a:xfrm>
        </p:grpSpPr>
        <p:sp>
          <p:nvSpPr>
            <p:cNvPr id="13" name="Rounded Rectangle 17"/>
            <p:cNvSpPr/>
            <p:nvPr/>
          </p:nvSpPr>
          <p:spPr>
            <a:xfrm>
              <a:off x="3293180" y="2063825"/>
              <a:ext cx="6139577" cy="1991686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227483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vi-VN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59243" y="4385607"/>
            <a:ext cx="6384757" cy="1321059"/>
            <a:chOff x="3048000" y="2063825"/>
            <a:chExt cx="6384757" cy="1321059"/>
          </a:xfrm>
        </p:grpSpPr>
        <p:sp>
          <p:nvSpPr>
            <p:cNvPr id="16" name="Rounded Rectangle 17"/>
            <p:cNvSpPr/>
            <p:nvPr/>
          </p:nvSpPr>
          <p:spPr>
            <a:xfrm>
              <a:off x="3293180" y="2063825"/>
              <a:ext cx="6139577" cy="1321059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2274838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vi-VN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97" y="399629"/>
            <a:ext cx="539542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410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728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813" y="930521"/>
            <a:ext cx="894970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73"/>
          <p:cNvCxnSpPr/>
          <p:nvPr/>
        </p:nvCxnSpPr>
        <p:spPr>
          <a:xfrm>
            <a:off x="817800" y="3184633"/>
            <a:ext cx="10556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0" name="Google Shape;6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09301" y="3131433"/>
            <a:ext cx="1271833" cy="27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6533" y="504650"/>
            <a:ext cx="1355467" cy="267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25" y="721376"/>
            <a:ext cx="7754784" cy="259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403" y="3641245"/>
            <a:ext cx="7974259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2;p24"/>
          <p:cNvSpPr/>
          <p:nvPr/>
        </p:nvSpPr>
        <p:spPr>
          <a:xfrm flipH="1">
            <a:off x="2937644" y="3470524"/>
            <a:ext cx="4917215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30 248</a:t>
            </a:r>
            <a:endParaRPr sz="7200" b="1" dirty="0">
              <a:solidFill>
                <a:srgbClr val="EF59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243757" y="628180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950656" y="1916933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35602" y="2548732"/>
            <a:ext cx="6107991" cy="1488952"/>
            <a:chOff x="3862533" y="2746000"/>
            <a:chExt cx="4636071" cy="12916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3" y="2746000"/>
              <a:ext cx="4494370" cy="12916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297012" y="2954491"/>
                  <a:ext cx="4201592" cy="9371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6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15 124 </a:t>
                  </a:r>
                  <a14:m>
                    <m:oMath xmlns:m="http://schemas.openxmlformats.org/officeDocument/2006/math">
                      <m:r>
                        <a:rPr lang="en-GB" sz="60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</m:oMath>
                  </a14:m>
                  <a:r>
                    <a:rPr lang="en-GB" sz="6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2 = ?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012" y="2954491"/>
                  <a:ext cx="4201592" cy="937170"/>
                </a:xfrm>
                <a:prstGeom prst="rect">
                  <a:avLst/>
                </a:prstGeom>
                <a:blipFill>
                  <a:blip r:embed="rId5"/>
                  <a:stretch>
                    <a:fillRect l="-6601" t="-18079" b="-310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95" y="271326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243757" y="628180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950656" y="1916933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12;p24"/>
          <p:cNvSpPr/>
          <p:nvPr/>
        </p:nvSpPr>
        <p:spPr>
          <a:xfrm flipH="1">
            <a:off x="3388093" y="3792267"/>
            <a:ext cx="4851056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66 324</a:t>
            </a:r>
            <a:endParaRPr sz="6600" b="1" dirty="0">
              <a:solidFill>
                <a:srgbClr val="EF59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30709" y="2657440"/>
            <a:ext cx="6069262" cy="1447246"/>
            <a:chOff x="3862532" y="2719640"/>
            <a:chExt cx="4494370" cy="12916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932383" y="2865248"/>
                  <a:ext cx="4156083" cy="10523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6600" b="1" dirty="0">
                      <a:solidFill>
                        <a:srgbClr val="FFFF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22 108 </a:t>
                  </a:r>
                  <a14:m>
                    <m:oMath xmlns:m="http://schemas.openxmlformats.org/officeDocument/2006/math">
                      <m:r>
                        <a:rPr lang="en-GB" sz="6600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</m:oMath>
                  </a14:m>
                  <a:r>
                    <a:rPr lang="en-GB" sz="6600" b="1" dirty="0">
                      <a:solidFill>
                        <a:srgbClr val="FFFF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3 = ?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383" y="2865248"/>
                  <a:ext cx="4156083" cy="1052365"/>
                </a:xfrm>
                <a:prstGeom prst="rect">
                  <a:avLst/>
                </a:prstGeom>
                <a:blipFill>
                  <a:blip r:embed="rId5"/>
                  <a:stretch>
                    <a:fillRect l="-7500" t="-19171" r="-6522" b="-321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6130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-18523" y="0"/>
            <a:ext cx="8380027" cy="685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94125" y="4162847"/>
            <a:ext cx="1897875" cy="26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323" b="27506"/>
          <a:stretch/>
        </p:blipFill>
        <p:spPr>
          <a:xfrm>
            <a:off x="7743463" y="0"/>
            <a:ext cx="4696746" cy="4525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61564">
            <a:off x="6462905" y="4933984"/>
            <a:ext cx="4224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9E5B7E"/>
                </a:solidFill>
                <a:latin typeface="UTM Isadora" panose="02040603050506020204" pitchFamily="18" charset="0"/>
              </a:rPr>
              <a:t>Trang</a:t>
            </a:r>
            <a:r>
              <a:rPr lang="en-GB" sz="4400" b="1" dirty="0">
                <a:solidFill>
                  <a:srgbClr val="9E5B7E"/>
                </a:solidFill>
                <a:latin typeface="UTM Isadora" panose="02040603050506020204" pitchFamily="18" charset="0"/>
              </a:rPr>
              <a:t> 95</a:t>
            </a:r>
          </a:p>
        </p:txBody>
      </p:sp>
    </p:spTree>
    <p:extLst>
      <p:ext uri="{BB962C8B-B14F-4D97-AF65-F5344CB8AC3E}">
        <p14:creationId xmlns:p14="http://schemas.microsoft.com/office/powerpoint/2010/main" val="39727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493018" y="716506"/>
            <a:ext cx="393056" cy="641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3852" y="694065"/>
            <a:ext cx="668741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1990" y="716506"/>
            <a:ext cx="620683" cy="641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89459" y="3732550"/>
            <a:ext cx="5582290" cy="1407469"/>
            <a:chOff x="4722126" y="4135096"/>
            <a:chExt cx="5582290" cy="2200591"/>
          </a:xfrm>
        </p:grpSpPr>
        <p:sp>
          <p:nvSpPr>
            <p:cNvPr id="18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2126" y="4204339"/>
              <a:ext cx="5511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5244"/>
              </p:ext>
            </p:extLst>
          </p:nvPr>
        </p:nvGraphicFramePr>
        <p:xfrm>
          <a:off x="2060811" y="1867558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94697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24614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8279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000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18 171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13 061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12 140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9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9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90 855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05057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062453" y="4510098"/>
            <a:ext cx="5582290" cy="1698559"/>
            <a:chOff x="4722126" y="4135096"/>
            <a:chExt cx="5582290" cy="2655713"/>
          </a:xfrm>
        </p:grpSpPr>
        <p:sp>
          <p:nvSpPr>
            <p:cNvPr id="23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3327" y="4336631"/>
              <a:ext cx="5511089" cy="245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lấy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thừa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thừa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ctr"/>
              <a:endParaRPr lang="en-GB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1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2;p24"/>
          <p:cNvSpPr/>
          <p:nvPr/>
        </p:nvSpPr>
        <p:spPr>
          <a:xfrm flipH="1">
            <a:off x="4141782" y="3098032"/>
            <a:ext cx="3801486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 w="47625">
            <a:solidFill>
              <a:srgbClr val="9E5B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600" b="1" dirty="0">
                <a:solidFill>
                  <a:srgbClr val="EF59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3600" b="1" dirty="0">
              <a:solidFill>
                <a:srgbClr val="EF59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Google Shape;5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671249"/>
            <a:ext cx="2442949" cy="32959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25501"/>
              </p:ext>
            </p:extLst>
          </p:nvPr>
        </p:nvGraphicFramePr>
        <p:xfrm>
          <a:off x="1978525" y="1285587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94697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24614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8279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000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18 171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13 061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12 140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9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8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9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GB" sz="28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90 855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0505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43651" y="2303210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332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78 366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3901" y="2298219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332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84 980</a:t>
            </a:r>
          </a:p>
        </p:txBody>
      </p:sp>
    </p:spTree>
    <p:extLst>
      <p:ext uri="{BB962C8B-B14F-4D97-AF65-F5344CB8AC3E}">
        <p14:creationId xmlns:p14="http://schemas.microsoft.com/office/powerpoint/2010/main" val="36885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11990" y="660299"/>
            <a:ext cx="369011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93423" y="1644381"/>
                <a:ext cx="2715808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10 706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23" y="1644381"/>
                <a:ext cx="2715808" cy="750975"/>
              </a:xfrm>
              <a:prstGeom prst="rect">
                <a:avLst/>
              </a:prstGeom>
              <a:blipFill>
                <a:blip r:embed="rId3"/>
                <a:stretch>
                  <a:fillRect l="-7848" t="-15447" r="-6951" b="-27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55460" y="1644380"/>
                <a:ext cx="2715808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12 061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60" y="1644380"/>
                <a:ext cx="2715808" cy="750975"/>
              </a:xfrm>
              <a:prstGeom prst="rect">
                <a:avLst/>
              </a:prstGeom>
              <a:blipFill>
                <a:blip r:embed="rId4"/>
                <a:stretch>
                  <a:fillRect l="-7848" t="-15447" r="-6951" b="-27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917498" y="1644381"/>
                <a:ext cx="2715808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15 108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GB" sz="4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498" y="1644381"/>
                <a:ext cx="2715808" cy="750975"/>
              </a:xfrm>
              <a:prstGeom prst="rect">
                <a:avLst/>
              </a:prstGeom>
              <a:blipFill>
                <a:blip r:embed="rId5"/>
                <a:stretch>
                  <a:fillRect l="-8090" t="-15447" r="-6966" b="-27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7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402</Words>
  <Application>Microsoft Office PowerPoint</Application>
  <PresentationFormat>Widescreen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Cambria</vt:lpstr>
      <vt:lpstr>UTM Isadora</vt:lpstr>
      <vt:lpstr>Roboto Condensed Light</vt:lpstr>
      <vt:lpstr>Zilla Slab Light</vt:lpstr>
      <vt:lpstr>Livvic</vt:lpstr>
      <vt:lpstr>Oswald Regular</vt:lpstr>
      <vt:lpstr>Calibri</vt:lpstr>
      <vt:lpstr>Times New Roman</vt:lpstr>
      <vt:lpstr>Cambria Math</vt:lpstr>
      <vt:lpstr>Fira Sans Extra Condensed Medium</vt:lpstr>
      <vt:lpstr>Zilla Slab</vt:lpstr>
      <vt:lpstr>Englebert</vt:lpstr>
      <vt:lpstr>Arial</vt:lpstr>
      <vt:lpstr>Back to School Social Media XL by Slidesgo</vt:lpstr>
      <vt:lpstr>1_Back to School Social Media XL by Slidesgo</vt:lpstr>
      <vt:lpstr>2_Back to School Social Media XL by Slidesgo</vt:lpstr>
      <vt:lpstr>3_Back to School Social Media XL by Slidesgo</vt:lpstr>
      <vt:lpstr>5_Back to School Social Media XL by Slidesgo</vt:lpstr>
      <vt:lpstr>6_Back to School Social Media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ong si</cp:lastModifiedBy>
  <cp:revision>67</cp:revision>
  <dcterms:created xsi:type="dcterms:W3CDTF">2022-12-05T12:50:47Z</dcterms:created>
  <dcterms:modified xsi:type="dcterms:W3CDTF">2025-04-19T03:47:01Z</dcterms:modified>
</cp:coreProperties>
</file>