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3" r:id="rId3"/>
  </p:sldMasterIdLst>
  <p:notesMasterIdLst>
    <p:notesMasterId r:id="rId22"/>
  </p:notesMasterIdLst>
  <p:sldIdLst>
    <p:sldId id="319" r:id="rId4"/>
    <p:sldId id="262" r:id="rId5"/>
    <p:sldId id="263" r:id="rId6"/>
    <p:sldId id="322" r:id="rId7"/>
    <p:sldId id="327" r:id="rId8"/>
    <p:sldId id="328" r:id="rId9"/>
    <p:sldId id="329" r:id="rId10"/>
    <p:sldId id="330" r:id="rId11"/>
    <p:sldId id="320" r:id="rId12"/>
    <p:sldId id="323" r:id="rId13"/>
    <p:sldId id="334" r:id="rId14"/>
    <p:sldId id="321" r:id="rId15"/>
    <p:sldId id="332" r:id="rId16"/>
    <p:sldId id="325" r:id="rId17"/>
    <p:sldId id="335" r:id="rId18"/>
    <p:sldId id="336" r:id="rId19"/>
    <p:sldId id="333" r:id="rId20"/>
    <p:sldId id="326" r:id="rId21"/>
  </p:sldIdLst>
  <p:sldSz cx="12192000" cy="6858000"/>
  <p:notesSz cx="6858000" cy="9144000"/>
  <p:embeddedFontLst>
    <p:embeddedFont>
      <p:font typeface="#9Slide07 HoneyCream" panose="020B0604020202020204" charset="0"/>
      <p:regular r:id="rId23"/>
    </p:embeddedFon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EEC0"/>
    <a:srgbClr val="548123"/>
    <a:srgbClr val="80A4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3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12B66-13E6-4542-8C8D-D3A718D176F5}"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9033A-E798-42C1-9905-E24091370924}" type="slidenum">
              <a:rPr lang="en-US" smtClean="0"/>
              <a:t>‹#›</a:t>
            </a:fld>
            <a:endParaRPr lang="en-US"/>
          </a:p>
        </p:txBody>
      </p:sp>
    </p:spTree>
    <p:extLst>
      <p:ext uri="{BB962C8B-B14F-4D97-AF65-F5344CB8AC3E}">
        <p14:creationId xmlns:p14="http://schemas.microsoft.com/office/powerpoint/2010/main" val="196659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1865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59033A-E798-42C1-9905-E24091370924}" type="slidenum">
              <a:rPr lang="en-US" smtClean="0"/>
              <a:t>4</a:t>
            </a:fld>
            <a:endParaRPr lang="en-US"/>
          </a:p>
        </p:txBody>
      </p:sp>
    </p:spTree>
    <p:extLst>
      <p:ext uri="{BB962C8B-B14F-4D97-AF65-F5344CB8AC3E}">
        <p14:creationId xmlns:p14="http://schemas.microsoft.com/office/powerpoint/2010/main" val="361073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893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321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0D45-1867-46D6-6887-833A50B445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99BFC1-5D9D-1CE0-A97E-7E559F6E6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5F1744-FCF6-1E7B-C5CA-2C0AEA44942C}"/>
              </a:ext>
            </a:extLst>
          </p:cNvPr>
          <p:cNvSpPr>
            <a:spLocks noGrp="1"/>
          </p:cNvSpPr>
          <p:nvPr>
            <p:ph type="dt" sz="half" idx="10"/>
          </p:nvPr>
        </p:nvSpPr>
        <p:spPr/>
        <p:txBody>
          <a:bodyPr/>
          <a:lstStyle/>
          <a:p>
            <a:fld id="{D6AE8BDD-1159-45AD-A90E-97D64E4CD533}" type="datetimeFigureOut">
              <a:rPr lang="en-US" smtClean="0"/>
              <a:t>4/11/2025</a:t>
            </a:fld>
            <a:endParaRPr lang="en-US"/>
          </a:p>
        </p:txBody>
      </p:sp>
      <p:sp>
        <p:nvSpPr>
          <p:cNvPr id="5" name="Footer Placeholder 4">
            <a:extLst>
              <a:ext uri="{FF2B5EF4-FFF2-40B4-BE49-F238E27FC236}">
                <a16:creationId xmlns:a16="http://schemas.microsoft.com/office/drawing/2014/main" id="{05DE8402-9AF7-408D-FB5A-4E8E84353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3F609-6482-22B1-6603-1ADEA204AB77}"/>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2999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973B5-0CBF-7A22-3710-394781394E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817C9A-1997-3B3D-0F63-4EBDFEAC07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B0317-8E80-A670-0DD4-2CD8F2922E49}"/>
              </a:ext>
            </a:extLst>
          </p:cNvPr>
          <p:cNvSpPr>
            <a:spLocks noGrp="1"/>
          </p:cNvSpPr>
          <p:nvPr>
            <p:ph type="dt" sz="half" idx="10"/>
          </p:nvPr>
        </p:nvSpPr>
        <p:spPr/>
        <p:txBody>
          <a:bodyPr/>
          <a:lstStyle/>
          <a:p>
            <a:fld id="{D6AE8BDD-1159-45AD-A90E-97D64E4CD533}" type="datetimeFigureOut">
              <a:rPr lang="en-US" smtClean="0"/>
              <a:t>4/11/2025</a:t>
            </a:fld>
            <a:endParaRPr lang="en-US"/>
          </a:p>
        </p:txBody>
      </p:sp>
      <p:sp>
        <p:nvSpPr>
          <p:cNvPr id="5" name="Footer Placeholder 4">
            <a:extLst>
              <a:ext uri="{FF2B5EF4-FFF2-40B4-BE49-F238E27FC236}">
                <a16:creationId xmlns:a16="http://schemas.microsoft.com/office/drawing/2014/main" id="{F41B558F-E5E9-1C3D-B780-A15397446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0FF75-EB8A-0E31-C298-5A2A20ED9F8C}"/>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983432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A7C9D-C026-DB9D-C006-16A976F352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B8C5D-DB50-7CE5-8C8B-5281F76D19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0B206-2E71-7B07-2DFB-C21B940ABE12}"/>
              </a:ext>
            </a:extLst>
          </p:cNvPr>
          <p:cNvSpPr>
            <a:spLocks noGrp="1"/>
          </p:cNvSpPr>
          <p:nvPr>
            <p:ph type="dt" sz="half" idx="10"/>
          </p:nvPr>
        </p:nvSpPr>
        <p:spPr/>
        <p:txBody>
          <a:bodyPr/>
          <a:lstStyle/>
          <a:p>
            <a:fld id="{D6AE8BDD-1159-45AD-A90E-97D64E4CD533}" type="datetimeFigureOut">
              <a:rPr lang="en-US" smtClean="0"/>
              <a:t>4/11/2025</a:t>
            </a:fld>
            <a:endParaRPr lang="en-US"/>
          </a:p>
        </p:txBody>
      </p:sp>
      <p:sp>
        <p:nvSpPr>
          <p:cNvPr id="5" name="Footer Placeholder 4">
            <a:extLst>
              <a:ext uri="{FF2B5EF4-FFF2-40B4-BE49-F238E27FC236}">
                <a16:creationId xmlns:a16="http://schemas.microsoft.com/office/drawing/2014/main" id="{5DDDFC5D-947A-F8CF-FCA2-55334BC45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7B18C-CBDC-1DF8-23D9-8FF7363BFABC}"/>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1271645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4/11/2025</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367349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4/11/2025</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1177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4/11/2025</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761406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4/11/2025</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522679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4/11/2025</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70457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4/11/2025</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98902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4/11/2025</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81525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4/11/2025</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54720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68DC-8D4A-6E4C-5C60-955B7E4E5A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1FD2C4-1B66-F62C-ED1F-EC22694BA4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607BC-8DFF-EFF9-B37D-4F93A50B8773}"/>
              </a:ext>
            </a:extLst>
          </p:cNvPr>
          <p:cNvSpPr>
            <a:spLocks noGrp="1"/>
          </p:cNvSpPr>
          <p:nvPr>
            <p:ph type="dt" sz="half" idx="10"/>
          </p:nvPr>
        </p:nvSpPr>
        <p:spPr/>
        <p:txBody>
          <a:bodyPr/>
          <a:lstStyle/>
          <a:p>
            <a:fld id="{D6AE8BDD-1159-45AD-A90E-97D64E4CD533}" type="datetimeFigureOut">
              <a:rPr lang="en-US" smtClean="0"/>
              <a:t>4/11/2025</a:t>
            </a:fld>
            <a:endParaRPr lang="en-US"/>
          </a:p>
        </p:txBody>
      </p:sp>
      <p:sp>
        <p:nvSpPr>
          <p:cNvPr id="5" name="Footer Placeholder 4">
            <a:extLst>
              <a:ext uri="{FF2B5EF4-FFF2-40B4-BE49-F238E27FC236}">
                <a16:creationId xmlns:a16="http://schemas.microsoft.com/office/drawing/2014/main" id="{E56E096C-D1DA-2CD3-91C6-47190C294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6AA96-B2E0-CD7F-F0EB-8CBA7E9EF3F6}"/>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45195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4/11/2025</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67698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4/11/2025</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013808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4/11/2025</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804787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089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609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88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149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3A06-6FC6-D6EC-2053-370F364443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8F29AB-C2FC-8B60-1729-F539C1908E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A00EE8-E1F6-081E-2640-12EE397F0F0A}"/>
              </a:ext>
            </a:extLst>
          </p:cNvPr>
          <p:cNvSpPr>
            <a:spLocks noGrp="1"/>
          </p:cNvSpPr>
          <p:nvPr>
            <p:ph type="dt" sz="half" idx="10"/>
          </p:nvPr>
        </p:nvSpPr>
        <p:spPr/>
        <p:txBody>
          <a:bodyPr/>
          <a:lstStyle/>
          <a:p>
            <a:fld id="{D6AE8BDD-1159-45AD-A90E-97D64E4CD533}" type="datetimeFigureOut">
              <a:rPr lang="en-US" smtClean="0"/>
              <a:t>4/11/2025</a:t>
            </a:fld>
            <a:endParaRPr lang="en-US"/>
          </a:p>
        </p:txBody>
      </p:sp>
      <p:sp>
        <p:nvSpPr>
          <p:cNvPr id="5" name="Footer Placeholder 4">
            <a:extLst>
              <a:ext uri="{FF2B5EF4-FFF2-40B4-BE49-F238E27FC236}">
                <a16:creationId xmlns:a16="http://schemas.microsoft.com/office/drawing/2014/main" id="{F19722B7-9055-D2A5-F275-9A9D1B4E8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94040B-0954-ED24-74D8-A6A1F0F4AF6B}"/>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13311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59A49-FA11-911A-EF27-D2DAEFE40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5FE6B4-7925-9037-F604-E7DFB8E7FF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7E237B-E439-252E-8CE3-C4466706FF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90374-9BC0-B519-5B67-6322A1030673}"/>
              </a:ext>
            </a:extLst>
          </p:cNvPr>
          <p:cNvSpPr>
            <a:spLocks noGrp="1"/>
          </p:cNvSpPr>
          <p:nvPr>
            <p:ph type="dt" sz="half" idx="10"/>
          </p:nvPr>
        </p:nvSpPr>
        <p:spPr/>
        <p:txBody>
          <a:bodyPr/>
          <a:lstStyle/>
          <a:p>
            <a:fld id="{D6AE8BDD-1159-45AD-A90E-97D64E4CD533}" type="datetimeFigureOut">
              <a:rPr lang="en-US" smtClean="0"/>
              <a:t>4/11/2025</a:t>
            </a:fld>
            <a:endParaRPr lang="en-US"/>
          </a:p>
        </p:txBody>
      </p:sp>
      <p:sp>
        <p:nvSpPr>
          <p:cNvPr id="6" name="Footer Placeholder 5">
            <a:extLst>
              <a:ext uri="{FF2B5EF4-FFF2-40B4-BE49-F238E27FC236}">
                <a16:creationId xmlns:a16="http://schemas.microsoft.com/office/drawing/2014/main" id="{E6A80961-6910-76AD-6891-32CBF788A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76E29-1E3D-433C-5AAD-5248655455C4}"/>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767239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9496-103F-0D84-F1C4-4F9FD4DC01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B07206-53AF-371A-1000-05B01D660E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ED0F2-FF12-1EEA-345C-3195142D2F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32473-F99D-00A0-071F-3360429F77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1309F-B9E3-4BA6-62D2-EA57FF94E8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CEF91-ACA1-5E74-BBA5-2C28EA4715DF}"/>
              </a:ext>
            </a:extLst>
          </p:cNvPr>
          <p:cNvSpPr>
            <a:spLocks noGrp="1"/>
          </p:cNvSpPr>
          <p:nvPr>
            <p:ph type="dt" sz="half" idx="10"/>
          </p:nvPr>
        </p:nvSpPr>
        <p:spPr/>
        <p:txBody>
          <a:bodyPr/>
          <a:lstStyle/>
          <a:p>
            <a:fld id="{D6AE8BDD-1159-45AD-A90E-97D64E4CD533}" type="datetimeFigureOut">
              <a:rPr lang="en-US" smtClean="0"/>
              <a:t>4/11/2025</a:t>
            </a:fld>
            <a:endParaRPr lang="en-US"/>
          </a:p>
        </p:txBody>
      </p:sp>
      <p:sp>
        <p:nvSpPr>
          <p:cNvPr id="8" name="Footer Placeholder 7">
            <a:extLst>
              <a:ext uri="{FF2B5EF4-FFF2-40B4-BE49-F238E27FC236}">
                <a16:creationId xmlns:a16="http://schemas.microsoft.com/office/drawing/2014/main" id="{2D7DE463-F8A4-D17E-06B9-FAE564776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62CEDD-D6FD-F97B-9820-94CE66DDD81E}"/>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27479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151-C45F-7D32-6D67-A95F7116C9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1F5675-F3F6-050A-13F2-2F74F182795A}"/>
              </a:ext>
            </a:extLst>
          </p:cNvPr>
          <p:cNvSpPr>
            <a:spLocks noGrp="1"/>
          </p:cNvSpPr>
          <p:nvPr>
            <p:ph type="dt" sz="half" idx="10"/>
          </p:nvPr>
        </p:nvSpPr>
        <p:spPr/>
        <p:txBody>
          <a:bodyPr/>
          <a:lstStyle/>
          <a:p>
            <a:fld id="{D6AE8BDD-1159-45AD-A90E-97D64E4CD533}" type="datetimeFigureOut">
              <a:rPr lang="en-US" smtClean="0"/>
              <a:t>4/11/2025</a:t>
            </a:fld>
            <a:endParaRPr lang="en-US"/>
          </a:p>
        </p:txBody>
      </p:sp>
      <p:sp>
        <p:nvSpPr>
          <p:cNvPr id="4" name="Footer Placeholder 3">
            <a:extLst>
              <a:ext uri="{FF2B5EF4-FFF2-40B4-BE49-F238E27FC236}">
                <a16:creationId xmlns:a16="http://schemas.microsoft.com/office/drawing/2014/main" id="{AB575397-43B2-7736-57BD-E84284E2B6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45B567-1BC9-4CA0-69A5-15CA5DFE75F8}"/>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766136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54AF9-43B3-84E3-778C-48378400FEFC}"/>
              </a:ext>
            </a:extLst>
          </p:cNvPr>
          <p:cNvSpPr>
            <a:spLocks noGrp="1"/>
          </p:cNvSpPr>
          <p:nvPr>
            <p:ph type="dt" sz="half" idx="10"/>
          </p:nvPr>
        </p:nvSpPr>
        <p:spPr/>
        <p:txBody>
          <a:bodyPr/>
          <a:lstStyle/>
          <a:p>
            <a:fld id="{D6AE8BDD-1159-45AD-A90E-97D64E4CD533}" type="datetimeFigureOut">
              <a:rPr lang="en-US" smtClean="0"/>
              <a:t>4/11/2025</a:t>
            </a:fld>
            <a:endParaRPr lang="en-US"/>
          </a:p>
        </p:txBody>
      </p:sp>
      <p:sp>
        <p:nvSpPr>
          <p:cNvPr id="3" name="Footer Placeholder 2">
            <a:extLst>
              <a:ext uri="{FF2B5EF4-FFF2-40B4-BE49-F238E27FC236}">
                <a16:creationId xmlns:a16="http://schemas.microsoft.com/office/drawing/2014/main" id="{08B375D3-7B7E-B514-739E-CE5F910D6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96A5B-815F-8B19-47E0-2BFD9D984549}"/>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40455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C3E2-1C55-9B6D-9F26-B219DFA974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AB02C1-0A52-524B-16B3-A49FEF63B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4DAA50-24FD-5D8E-F5AC-49FFAC307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BFEDD-FCB1-2E5D-2C46-DC5BAB5222CE}"/>
              </a:ext>
            </a:extLst>
          </p:cNvPr>
          <p:cNvSpPr>
            <a:spLocks noGrp="1"/>
          </p:cNvSpPr>
          <p:nvPr>
            <p:ph type="dt" sz="half" idx="10"/>
          </p:nvPr>
        </p:nvSpPr>
        <p:spPr/>
        <p:txBody>
          <a:bodyPr/>
          <a:lstStyle/>
          <a:p>
            <a:fld id="{D6AE8BDD-1159-45AD-A90E-97D64E4CD533}" type="datetimeFigureOut">
              <a:rPr lang="en-US" smtClean="0"/>
              <a:t>4/11/2025</a:t>
            </a:fld>
            <a:endParaRPr lang="en-US"/>
          </a:p>
        </p:txBody>
      </p:sp>
      <p:sp>
        <p:nvSpPr>
          <p:cNvPr id="6" name="Footer Placeholder 5">
            <a:extLst>
              <a:ext uri="{FF2B5EF4-FFF2-40B4-BE49-F238E27FC236}">
                <a16:creationId xmlns:a16="http://schemas.microsoft.com/office/drawing/2014/main" id="{8AD3FB37-5CD8-EE07-E18D-AD18A35E1F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CF727-1E9E-CE16-8428-72FD89EAB336}"/>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3296193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D407-3D65-2EDC-27DC-58F01D4B4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2FDB4-210A-9C41-F026-58892C6B38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DCD889-D19D-6B63-C27C-DBCEECB36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9441D6-EA13-7DF6-629A-0371B23E0ACB}"/>
              </a:ext>
            </a:extLst>
          </p:cNvPr>
          <p:cNvSpPr>
            <a:spLocks noGrp="1"/>
          </p:cNvSpPr>
          <p:nvPr>
            <p:ph type="dt" sz="half" idx="10"/>
          </p:nvPr>
        </p:nvSpPr>
        <p:spPr/>
        <p:txBody>
          <a:bodyPr/>
          <a:lstStyle/>
          <a:p>
            <a:fld id="{D6AE8BDD-1159-45AD-A90E-97D64E4CD533}" type="datetimeFigureOut">
              <a:rPr lang="en-US" smtClean="0"/>
              <a:t>4/11/2025</a:t>
            </a:fld>
            <a:endParaRPr lang="en-US"/>
          </a:p>
        </p:txBody>
      </p:sp>
      <p:sp>
        <p:nvSpPr>
          <p:cNvPr id="6" name="Footer Placeholder 5">
            <a:extLst>
              <a:ext uri="{FF2B5EF4-FFF2-40B4-BE49-F238E27FC236}">
                <a16:creationId xmlns:a16="http://schemas.microsoft.com/office/drawing/2014/main" id="{A1133DC8-1102-0B1C-A97D-B5EC1BCA91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47F7A-2778-BE76-F3EC-E243EB8B8A86}"/>
              </a:ext>
            </a:extLst>
          </p:cNvPr>
          <p:cNvSpPr>
            <a:spLocks noGrp="1"/>
          </p:cNvSpPr>
          <p:nvPr>
            <p:ph type="sldNum" sz="quarter" idx="12"/>
          </p:nvPr>
        </p:nvSpPr>
        <p:spPr/>
        <p:txBody>
          <a:bodyPr/>
          <a:lstStyle/>
          <a:p>
            <a:fld id="{1C2890E3-3A8E-4994-BCA6-81B4CDD64E67}" type="slidenum">
              <a:rPr lang="en-US" smtClean="0"/>
              <a:t>‹#›</a:t>
            </a:fld>
            <a:endParaRPr lang="en-US"/>
          </a:p>
        </p:txBody>
      </p:sp>
    </p:spTree>
    <p:extLst>
      <p:ext uri="{BB962C8B-B14F-4D97-AF65-F5344CB8AC3E}">
        <p14:creationId xmlns:p14="http://schemas.microsoft.com/office/powerpoint/2010/main" val="295936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openxmlformats.org/officeDocument/2006/relationships/slideLayout" Target="../slideLayouts/slideLayout25.xml"/><Relationship Id="rId7" Type="http://schemas.microsoft.com/office/2007/relationships/hdphoto" Target="../media/hdphoto1.wdp"/><Relationship Id="rId12"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theme" Target="../theme/theme3.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3EDCC-008B-6B03-7D8C-BF48714B12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4E159C-C18A-46D4-15CD-F06BAE635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7C6EE-C57F-B66A-36F4-EE083D8CB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E8BDD-1159-45AD-A90E-97D64E4CD533}" type="datetimeFigureOut">
              <a:rPr lang="en-US" smtClean="0"/>
              <a:t>4/11/2025</a:t>
            </a:fld>
            <a:endParaRPr lang="en-US"/>
          </a:p>
        </p:txBody>
      </p:sp>
      <p:sp>
        <p:nvSpPr>
          <p:cNvPr id="5" name="Footer Placeholder 4">
            <a:extLst>
              <a:ext uri="{FF2B5EF4-FFF2-40B4-BE49-F238E27FC236}">
                <a16:creationId xmlns:a16="http://schemas.microsoft.com/office/drawing/2014/main" id="{764334D4-4C0D-B85A-8069-C0B0A07C8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7E27FD-29B2-D2EC-EC4E-0BCF2CD341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890E3-3A8E-4994-BCA6-81B4CDD64E67}" type="slidenum">
              <a:rPr lang="en-US" smtClean="0"/>
              <a:t>‹#›</a:t>
            </a:fld>
            <a:endParaRPr lang="en-US"/>
          </a:p>
        </p:txBody>
      </p:sp>
    </p:spTree>
    <p:extLst>
      <p:ext uri="{BB962C8B-B14F-4D97-AF65-F5344CB8AC3E}">
        <p14:creationId xmlns:p14="http://schemas.microsoft.com/office/powerpoint/2010/main" val="160926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23456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DDAFA6A7-2A0D-679C-DA19-92D5404ABBAF}"/>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12" name="组合 11"/>
          <p:cNvGrpSpPr/>
          <p:nvPr/>
        </p:nvGrpSpPr>
        <p:grpSpPr>
          <a:xfrm>
            <a:off x="339458" y="769256"/>
            <a:ext cx="11513083" cy="5791201"/>
            <a:chOff x="375986" y="819150"/>
            <a:chExt cx="9865870" cy="5334000"/>
          </a:xfrm>
        </p:grpSpPr>
        <p:sp>
          <p:nvSpPr>
            <p:cNvPr id="15" name="圆角矩形 14"/>
            <p:cNvSpPr/>
            <p:nvPr/>
          </p:nvSpPr>
          <p:spPr>
            <a:xfrm>
              <a:off x="375986" y="819150"/>
              <a:ext cx="9865870"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6" name="圆角矩形 15"/>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17" name="图片 1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30545" y="4190"/>
            <a:ext cx="1298050" cy="1099239"/>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470066" y="4190"/>
            <a:ext cx="1298050" cy="1099239"/>
          </a:xfrm>
          <a:prstGeom prst="rect">
            <a:avLst/>
          </a:prstGeom>
        </p:spPr>
      </p:pic>
      <p:sp>
        <p:nvSpPr>
          <p:cNvPr id="5" name="TextBox 3">
            <a:extLst>
              <a:ext uri="{FF2B5EF4-FFF2-40B4-BE49-F238E27FC236}">
                <a16:creationId xmlns:a16="http://schemas.microsoft.com/office/drawing/2014/main" id="{724E9A76-632D-1A68-865B-F42F12E6900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72FFA52-3B9C-0EFF-6F07-9199A197D8A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F33B5083-AC8F-8A95-89DF-4A6F29E7EC9F}"/>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285F8665-F1CC-74D4-B462-B131C9B830D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C7F19ECB-9EF4-079C-066D-8E5B0A9CF7F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1" name="Title 1">
            <a:extLst>
              <a:ext uri="{FF2B5EF4-FFF2-40B4-BE49-F238E27FC236}">
                <a16:creationId xmlns:a16="http://schemas.microsoft.com/office/drawing/2014/main" id="{F8C8C19A-43AC-C0B6-B46A-3D0384FB153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23" name="Picture 22">
            <a:extLst>
              <a:ext uri="{FF2B5EF4-FFF2-40B4-BE49-F238E27FC236}">
                <a16:creationId xmlns:a16="http://schemas.microsoft.com/office/drawing/2014/main" id="{6A7101C8-603C-BBBA-EE6A-D709B5F281F9}"/>
              </a:ext>
            </a:extLst>
          </p:cNvPr>
          <p:cNvPicPr>
            <a:picLocks noChangeAspect="1"/>
          </p:cNvPicPr>
          <p:nvPr userDrawn="1"/>
        </p:nvPicPr>
        <p:blipFill>
          <a:blip r:embed="rId11"/>
          <a:stretch>
            <a:fillRect/>
          </a:stretch>
        </p:blipFill>
        <p:spPr>
          <a:xfrm>
            <a:off x="523006" y="7903349"/>
            <a:ext cx="2188654" cy="2658086"/>
          </a:xfrm>
          <a:prstGeom prst="rect">
            <a:avLst/>
          </a:prstGeom>
        </p:spPr>
      </p:pic>
      <p:pic>
        <p:nvPicPr>
          <p:cNvPr id="25" name="Picture 24">
            <a:extLst>
              <a:ext uri="{FF2B5EF4-FFF2-40B4-BE49-F238E27FC236}">
                <a16:creationId xmlns:a16="http://schemas.microsoft.com/office/drawing/2014/main" id="{E19C74A4-4EC0-B669-96E0-2585D34B2455}"/>
              </a:ext>
            </a:extLst>
          </p:cNvPr>
          <p:cNvPicPr>
            <a:picLocks noChangeAspect="1"/>
          </p:cNvPicPr>
          <p:nvPr userDrawn="1"/>
        </p:nvPicPr>
        <p:blipFill>
          <a:blip r:embed="rId11"/>
          <a:stretch>
            <a:fillRect/>
          </a:stretch>
        </p:blipFill>
        <p:spPr>
          <a:xfrm>
            <a:off x="-8487112" y="-76200"/>
            <a:ext cx="2188654" cy="2658086"/>
          </a:xfrm>
          <a:prstGeom prst="rect">
            <a:avLst/>
          </a:prstGeom>
        </p:spPr>
      </p:pic>
      <p:pic>
        <p:nvPicPr>
          <p:cNvPr id="27" name="Picture 26">
            <a:extLst>
              <a:ext uri="{FF2B5EF4-FFF2-40B4-BE49-F238E27FC236}">
                <a16:creationId xmlns:a16="http://schemas.microsoft.com/office/drawing/2014/main" id="{CCC133BF-2241-0CC7-5ED0-3CCA0BF39678}"/>
              </a:ext>
            </a:extLst>
          </p:cNvPr>
          <p:cNvPicPr>
            <a:picLocks noChangeAspect="1"/>
          </p:cNvPicPr>
          <p:nvPr userDrawn="1"/>
        </p:nvPicPr>
        <p:blipFill>
          <a:blip r:embed="rId12">
            <a:biLevel thresh="75000"/>
            <a:extLst>
              <a:ext uri="{BEBA8EAE-BF5A-486C-A8C5-ECC9F3942E4B}">
                <a14:imgProps xmlns:a14="http://schemas.microsoft.com/office/drawing/2010/main">
                  <a14:imgLayer r:embed="rId13">
                    <a14:imgEffect>
                      <a14:brightnessContrast bright="-40000" contrast="40000"/>
                    </a14:imgEffect>
                  </a14:imgLayer>
                </a14:imgProps>
              </a:ext>
            </a:extLst>
          </a:blip>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13379611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microsoft.com/office/2007/relationships/hdphoto" Target="../media/hdphoto3.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24.xml"/><Relationship Id="rId6" Type="http://schemas.openxmlformats.org/officeDocument/2006/relationships/image" Target="../media/image10.png"/><Relationship Id="rId5" Type="http://schemas.microsoft.com/office/2007/relationships/hdphoto" Target="../media/hdphoto5.wdp"/><Relationship Id="rId4" Type="http://schemas.openxmlformats.org/officeDocument/2006/relationships/image" Target="../media/image30.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17.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microsoft.com/office/2007/relationships/hdphoto" Target="../media/hdphoto3.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BD1732F-8BFC-803A-0422-248F9260845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grpSp>
        <p:nvGrpSpPr>
          <p:cNvPr id="3" name="Group 2">
            <a:extLst>
              <a:ext uri="{FF2B5EF4-FFF2-40B4-BE49-F238E27FC236}">
                <a16:creationId xmlns:a16="http://schemas.microsoft.com/office/drawing/2014/main" id="{9A012F6F-9546-5344-0E28-1074F2216361}"/>
              </a:ext>
            </a:extLst>
          </p:cNvPr>
          <p:cNvGrpSpPr/>
          <p:nvPr/>
        </p:nvGrpSpPr>
        <p:grpSpPr>
          <a:xfrm>
            <a:off x="3071000" y="991095"/>
            <a:ext cx="3822442" cy="769441"/>
            <a:chOff x="1823342" y="1451783"/>
            <a:chExt cx="9908475" cy="795491"/>
          </a:xfrm>
        </p:grpSpPr>
        <p:sp>
          <p:nvSpPr>
            <p:cNvPr id="4" name="Rectangle: Rounded Corners 3">
              <a:extLst>
                <a:ext uri="{FF2B5EF4-FFF2-40B4-BE49-F238E27FC236}">
                  <a16:creationId xmlns:a16="http://schemas.microsoft.com/office/drawing/2014/main" id="{9C488543-8B5E-CF66-266C-97A121496F20}"/>
                </a:ext>
              </a:extLst>
            </p:cNvPr>
            <p:cNvSpPr/>
            <p:nvPr/>
          </p:nvSpPr>
          <p:spPr>
            <a:xfrm>
              <a:off x="2069087" y="1451783"/>
              <a:ext cx="9416986" cy="718516"/>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F7079CD-9FC2-B4B4-7B90-385ECA72990A}"/>
                </a:ext>
              </a:extLst>
            </p:cNvPr>
            <p:cNvSpPr txBox="1"/>
            <p:nvPr/>
          </p:nvSpPr>
          <p:spPr>
            <a:xfrm>
              <a:off x="1823342" y="1451783"/>
              <a:ext cx="9908475" cy="795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23A13"/>
                  </a:solidFill>
                  <a:effectLst/>
                  <a:uLnTx/>
                  <a:uFillTx/>
                  <a:latin typeface="Cambria" panose="02040503050406030204" pitchFamily="18" charset="0"/>
                </a:rPr>
                <a:t>NGHE – VIẾT</a:t>
              </a:r>
              <a:endParaRPr kumimoji="0" lang="vi-VN" sz="4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grpSp>
        <p:nvGrpSpPr>
          <p:cNvPr id="6" name="Group 5">
            <a:extLst>
              <a:ext uri="{FF2B5EF4-FFF2-40B4-BE49-F238E27FC236}">
                <a16:creationId xmlns:a16="http://schemas.microsoft.com/office/drawing/2014/main" id="{5BC23D44-7831-C59F-D3B0-77E6A476AF85}"/>
              </a:ext>
            </a:extLst>
          </p:cNvPr>
          <p:cNvGrpSpPr/>
          <p:nvPr/>
        </p:nvGrpSpPr>
        <p:grpSpPr>
          <a:xfrm>
            <a:off x="403536" y="3390705"/>
            <a:ext cx="3474185" cy="461665"/>
            <a:chOff x="1823340" y="1426133"/>
            <a:chExt cx="9908475" cy="632420"/>
          </a:xfrm>
        </p:grpSpPr>
        <p:sp>
          <p:nvSpPr>
            <p:cNvPr id="7" name="Rectangle: Rounded Corners 6">
              <a:extLst>
                <a:ext uri="{FF2B5EF4-FFF2-40B4-BE49-F238E27FC236}">
                  <a16:creationId xmlns:a16="http://schemas.microsoft.com/office/drawing/2014/main" id="{83E3FF51-94F1-064E-E374-22F2406B4444}"/>
                </a:ext>
              </a:extLst>
            </p:cNvPr>
            <p:cNvSpPr/>
            <p:nvPr/>
          </p:nvSpPr>
          <p:spPr>
            <a:xfrm>
              <a:off x="2069086" y="1451784"/>
              <a:ext cx="9416986" cy="553272"/>
            </a:xfrm>
            <a:prstGeom prst="roundRect">
              <a:avLst>
                <a:gd name="adj" fmla="val 50000"/>
              </a:avLst>
            </a:prstGeom>
            <a:solidFill>
              <a:srgbClr val="FDF8FF"/>
            </a:solidFill>
            <a:ln w="12700" cap="flat" cmpd="sng" algn="ctr">
              <a:solidFill>
                <a:srgbClr val="525415"/>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9C59F79-0EAF-0B9A-CF11-B56227903B58}"/>
                </a:ext>
              </a:extLst>
            </p:cNvPr>
            <p:cNvSpPr txBox="1"/>
            <p:nvPr/>
          </p:nvSpPr>
          <p:spPr>
            <a:xfrm>
              <a:off x="1823340" y="1426133"/>
              <a:ext cx="9908475" cy="632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Theo Ay Dun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và</a:t>
              </a:r>
              <a:r>
                <a:rPr kumimoji="0" lang="en-US" sz="2400" b="1" i="0" u="none" strike="noStrike" kern="1200" cap="none" spc="0" normalizeH="0" baseline="0" noProof="0" dirty="0">
                  <a:ln>
                    <a:noFill/>
                  </a:ln>
                  <a:solidFill>
                    <a:srgbClr val="223A13"/>
                  </a:solidFill>
                  <a:effectLst/>
                  <a:uLnTx/>
                  <a:uFillTx/>
                  <a:latin typeface="Cambria" panose="02040503050406030204" pitchFamily="18" charset="0"/>
                </a:rPr>
                <a:t> Lê </a:t>
              </a:r>
              <a:r>
                <a:rPr kumimoji="0" lang="en-US" sz="2400" b="1" i="0" u="none" strike="noStrike" kern="1200" cap="none" spc="0" normalizeH="0" baseline="0" noProof="0" dirty="0" err="1">
                  <a:ln>
                    <a:noFill/>
                  </a:ln>
                  <a:solidFill>
                    <a:srgbClr val="223A13"/>
                  </a:solidFill>
                  <a:effectLst/>
                  <a:uLnTx/>
                  <a:uFillTx/>
                  <a:latin typeface="Cambria" panose="02040503050406030204" pitchFamily="18" charset="0"/>
                </a:rPr>
                <a:t>Tấn</a:t>
              </a:r>
              <a:endParaRPr kumimoji="0" lang="en-US" sz="2400" b="1" i="0" u="none" strike="noStrike" kern="1200" cap="none" spc="0" normalizeH="0" baseline="0" noProof="0" dirty="0">
                <a:ln>
                  <a:noFill/>
                </a:ln>
                <a:solidFill>
                  <a:srgbClr val="223A13"/>
                </a:solidFill>
                <a:effectLst/>
                <a:uLnTx/>
                <a:uFillTx/>
                <a:latin typeface="Cambria" panose="02040503050406030204" pitchFamily="18" charset="0"/>
              </a:endParaRPr>
            </a:p>
          </p:txBody>
        </p:sp>
      </p:grpSp>
      <p:pic>
        <p:nvPicPr>
          <p:cNvPr id="12" name="Picture 11">
            <a:extLst>
              <a:ext uri="{FF2B5EF4-FFF2-40B4-BE49-F238E27FC236}">
                <a16:creationId xmlns:a16="http://schemas.microsoft.com/office/drawing/2014/main" id="{9CA257B9-1C01-0269-A1C5-BA1EF6603D54}"/>
              </a:ext>
            </a:extLst>
          </p:cNvPr>
          <p:cNvPicPr>
            <a:picLocks noChangeAspect="1"/>
          </p:cNvPicPr>
          <p:nvPr/>
        </p:nvPicPr>
        <p:blipFill rotWithShape="1">
          <a:blip r:embed="rId4"/>
          <a:srcRect l="8228" t="6598" r="5767" b="19619"/>
          <a:stretch/>
        </p:blipFill>
        <p:spPr>
          <a:xfrm>
            <a:off x="40333" y="1375815"/>
            <a:ext cx="7104746" cy="2271596"/>
          </a:xfrm>
          <a:prstGeom prst="rect">
            <a:avLst/>
          </a:prstGeom>
        </p:spPr>
      </p:pic>
    </p:spTree>
    <p:extLst>
      <p:ext uri="{BB962C8B-B14F-4D97-AF65-F5344CB8AC3E}">
        <p14:creationId xmlns:p14="http://schemas.microsoft.com/office/powerpoint/2010/main" val="130329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0EDE78F-0327-D7E0-B75B-25E843CB6D6F}"/>
              </a:ext>
            </a:extLst>
          </p:cNvPr>
          <p:cNvGrpSpPr/>
          <p:nvPr/>
        </p:nvGrpSpPr>
        <p:grpSpPr>
          <a:xfrm>
            <a:off x="2129883" y="1519355"/>
            <a:ext cx="8296507" cy="4792236"/>
            <a:chOff x="2252546" y="1541657"/>
            <a:chExt cx="8296507" cy="4792236"/>
          </a:xfrm>
        </p:grpSpPr>
        <p:pic>
          <p:nvPicPr>
            <p:cNvPr id="1026" name="Picture 2" descr="Tư thế ngồi học đúng cách - YouTube">
              <a:extLst>
                <a:ext uri="{FF2B5EF4-FFF2-40B4-BE49-F238E27FC236}">
                  <a16:creationId xmlns:a16="http://schemas.microsoft.com/office/drawing/2014/main" id="{B3B94219-B49B-5E73-134A-4CBAE19614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8" r="1546"/>
            <a:stretch/>
          </p:blipFill>
          <p:spPr bwMode="auto">
            <a:xfrm>
              <a:off x="2252546" y="1541657"/>
              <a:ext cx="8296507" cy="47922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20A38C4-1932-EDD1-4DB0-C6905E650108}"/>
                </a:ext>
              </a:extLst>
            </p:cNvPr>
            <p:cNvSpPr/>
            <p:nvPr/>
          </p:nvSpPr>
          <p:spPr>
            <a:xfrm>
              <a:off x="7950818" y="1639229"/>
              <a:ext cx="2598235" cy="892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pic>
        <p:nvPicPr>
          <p:cNvPr id="8" name="Picture 7">
            <a:extLst>
              <a:ext uri="{FF2B5EF4-FFF2-40B4-BE49-F238E27FC236}">
                <a16:creationId xmlns:a16="http://schemas.microsoft.com/office/drawing/2014/main" id="{0D6D7546-9340-4301-E66C-EEA36F719AB1}"/>
              </a:ext>
            </a:extLst>
          </p:cNvPr>
          <p:cNvPicPr>
            <a:picLocks noChangeAspect="1"/>
          </p:cNvPicPr>
          <p:nvPr/>
        </p:nvPicPr>
        <p:blipFill>
          <a:blip r:embed="rId3"/>
          <a:stretch>
            <a:fillRect/>
          </a:stretch>
        </p:blipFill>
        <p:spPr>
          <a:xfrm>
            <a:off x="1950360" y="888392"/>
            <a:ext cx="8291279" cy="1457070"/>
          </a:xfrm>
          <a:prstGeom prst="rect">
            <a:avLst/>
          </a:prstGeom>
        </p:spPr>
      </p:pic>
    </p:spTree>
    <p:extLst>
      <p:ext uri="{BB962C8B-B14F-4D97-AF65-F5344CB8AC3E}">
        <p14:creationId xmlns:p14="http://schemas.microsoft.com/office/powerpoint/2010/main" val="17783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3523943-283C-5626-53E4-88A08966B6BF}"/>
              </a:ext>
            </a:extLst>
          </p:cNvPr>
          <p:cNvSpPr txBox="1"/>
          <p:nvPr/>
        </p:nvSpPr>
        <p:spPr>
          <a:xfrm>
            <a:off x="840052" y="2228671"/>
            <a:ext cx="6344810"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cs typeface="+mn-cs"/>
              </a:rPr>
              <a:t>Đến Tây Nguyên, từ xa nhìn vào các buôn làng, ta dễ nhận ra ngôi nhà rông có đôi mái dựng đứng, vươn cao lên trời như một cái lưỡi rìu lật ngược.</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cs typeface="+mn-cs"/>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EC1F1198-67FD-EE7D-F0C7-86C1E18A4716}"/>
              </a:ext>
            </a:extLst>
          </p:cNvPr>
          <p:cNvPicPr>
            <a:picLocks noChangeAspect="1"/>
          </p:cNvPicPr>
          <p:nvPr/>
        </p:nvPicPr>
        <p:blipFill>
          <a:blip r:embed="rId3"/>
          <a:stretch>
            <a:fillRect/>
          </a:stretch>
        </p:blipFill>
        <p:spPr>
          <a:xfrm>
            <a:off x="1393363" y="827637"/>
            <a:ext cx="5163760" cy="1926503"/>
          </a:xfrm>
          <a:prstGeom prst="rect">
            <a:avLst/>
          </a:prstGeom>
        </p:spPr>
      </p:pic>
      <p:pic>
        <p:nvPicPr>
          <p:cNvPr id="6" name="Picture 5">
            <a:extLst>
              <a:ext uri="{FF2B5EF4-FFF2-40B4-BE49-F238E27FC236}">
                <a16:creationId xmlns:a16="http://schemas.microsoft.com/office/drawing/2014/main" id="{447ABD8C-9717-ED76-22C2-667A9C305A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56" b="89956" l="10000" r="90150">
                        <a14:foregroundMark x1="89050" y1="68800" x2="90150" y2="70578"/>
                        <a14:backgroundMark x1="88450" y1="57067" x2="88950" y2="66222"/>
                        <a14:backgroundMark x1="87550" y1="64356" x2="87550" y2="67556"/>
                        <a14:backgroundMark x1="86350" y1="66667" x2="86950" y2="66489"/>
                      </a14:backgroundRemoval>
                    </a14:imgEffect>
                  </a14:imgLayer>
                </a14:imgProps>
              </a:ext>
            </a:extLst>
          </a:blip>
          <a:srcRect l="54244" t="4961"/>
          <a:stretch/>
        </p:blipFill>
        <p:spPr>
          <a:xfrm>
            <a:off x="7184862" y="902065"/>
            <a:ext cx="5578549" cy="6517758"/>
          </a:xfrm>
          <a:prstGeom prst="rect">
            <a:avLst/>
          </a:prstGeom>
        </p:spPr>
      </p:pic>
    </p:spTree>
    <p:extLst>
      <p:ext uri="{BB962C8B-B14F-4D97-AF65-F5344CB8AC3E}">
        <p14:creationId xmlns:p14="http://schemas.microsoft.com/office/powerpoint/2010/main" val="279773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8D23758-0BFE-4383-6CD4-2C883D6B438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179325" y="922235"/>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014422" y="1175896"/>
            <a:ext cx="2064497" cy="1853356"/>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4184" y="710657"/>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19" name="Picture 18">
            <a:extLst>
              <a:ext uri="{FF2B5EF4-FFF2-40B4-BE49-F238E27FC236}">
                <a16:creationId xmlns:a16="http://schemas.microsoft.com/office/drawing/2014/main" id="{C4A3D864-0EF4-9134-9F5B-636B93DBF046}"/>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6" name="Picture 5">
            <a:extLst>
              <a:ext uri="{FF2B5EF4-FFF2-40B4-BE49-F238E27FC236}">
                <a16:creationId xmlns:a16="http://schemas.microsoft.com/office/drawing/2014/main" id="{42376ABC-04BB-725B-CEE8-3B926D84F865}"/>
              </a:ext>
            </a:extLst>
          </p:cNvPr>
          <p:cNvPicPr>
            <a:picLocks noChangeAspect="1"/>
          </p:cNvPicPr>
          <p:nvPr/>
        </p:nvPicPr>
        <p:blipFill>
          <a:blip r:embed="rId13"/>
          <a:stretch>
            <a:fillRect/>
          </a:stretch>
        </p:blipFill>
        <p:spPr>
          <a:xfrm>
            <a:off x="1885435" y="1686268"/>
            <a:ext cx="5956308" cy="4840644"/>
          </a:xfrm>
          <a:prstGeom prst="rect">
            <a:avLst/>
          </a:prstGeom>
        </p:spPr>
      </p:pic>
    </p:spTree>
    <p:extLst>
      <p:ext uri="{BB962C8B-B14F-4D97-AF65-F5344CB8AC3E}">
        <p14:creationId xmlns:p14="http://schemas.microsoft.com/office/powerpoint/2010/main" val="31738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18B71E-A786-F2FD-6D13-4EF0D9677C16}"/>
              </a:ext>
            </a:extLst>
          </p:cNvPr>
          <p:cNvSpPr txBox="1"/>
          <p:nvPr/>
        </p:nvSpPr>
        <p:spPr>
          <a:xfrm>
            <a:off x="3035901" y="1159615"/>
            <a:ext cx="76032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cs typeface="+mn-cs"/>
              </a:rPr>
              <a:t>Chọn</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sơ</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xơ</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thay</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cho</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ô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vuông</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8" name="Picture 7">
            <a:extLst>
              <a:ext uri="{FF2B5EF4-FFF2-40B4-BE49-F238E27FC236}">
                <a16:creationId xmlns:a16="http://schemas.microsoft.com/office/drawing/2014/main" id="{0EA19141-EE67-DDD6-1476-0659F600C3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577943" y="2186328"/>
            <a:ext cx="2765573" cy="1693645"/>
          </a:xfrm>
          <a:prstGeom prst="rect">
            <a:avLst/>
          </a:prstGeom>
        </p:spPr>
      </p:pic>
      <p:pic>
        <p:nvPicPr>
          <p:cNvPr id="10" name="Picture 9">
            <a:extLst>
              <a:ext uri="{FF2B5EF4-FFF2-40B4-BE49-F238E27FC236}">
                <a16:creationId xmlns:a16="http://schemas.microsoft.com/office/drawing/2014/main" id="{7E7BA49D-1177-C143-5E07-023523E44D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3300123" y="2186328"/>
            <a:ext cx="2765573" cy="1693645"/>
          </a:xfrm>
          <a:prstGeom prst="rect">
            <a:avLst/>
          </a:prstGeom>
        </p:spPr>
      </p:pic>
      <p:pic>
        <p:nvPicPr>
          <p:cNvPr id="13" name="Picture 12">
            <a:extLst>
              <a:ext uri="{FF2B5EF4-FFF2-40B4-BE49-F238E27FC236}">
                <a16:creationId xmlns:a16="http://schemas.microsoft.com/office/drawing/2014/main" id="{142E44EF-A25C-33EA-F5D1-8F33EB17C6A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6179958" y="2186328"/>
            <a:ext cx="2765573" cy="1693645"/>
          </a:xfrm>
          <a:prstGeom prst="rect">
            <a:avLst/>
          </a:prstGeom>
        </p:spPr>
      </p:pic>
      <p:pic>
        <p:nvPicPr>
          <p:cNvPr id="15" name="Picture 14">
            <a:extLst>
              <a:ext uri="{FF2B5EF4-FFF2-40B4-BE49-F238E27FC236}">
                <a16:creationId xmlns:a16="http://schemas.microsoft.com/office/drawing/2014/main" id="{90C7D89C-02D2-5870-A4BC-354292EE416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8839075" y="2186328"/>
            <a:ext cx="2765573" cy="1693645"/>
          </a:xfrm>
          <a:prstGeom prst="rect">
            <a:avLst/>
          </a:prstGeom>
        </p:spPr>
      </p:pic>
      <p:pic>
        <p:nvPicPr>
          <p:cNvPr id="17" name="Picture 16">
            <a:extLst>
              <a:ext uri="{FF2B5EF4-FFF2-40B4-BE49-F238E27FC236}">
                <a16:creationId xmlns:a16="http://schemas.microsoft.com/office/drawing/2014/main" id="{6B4FEF56-6473-BE3D-1CF4-8FDCCA4598D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645809" y="3879973"/>
            <a:ext cx="2765573" cy="1693645"/>
          </a:xfrm>
          <a:prstGeom prst="rect">
            <a:avLst/>
          </a:prstGeom>
        </p:spPr>
      </p:pic>
      <p:pic>
        <p:nvPicPr>
          <p:cNvPr id="19" name="Picture 18">
            <a:extLst>
              <a:ext uri="{FF2B5EF4-FFF2-40B4-BE49-F238E27FC236}">
                <a16:creationId xmlns:a16="http://schemas.microsoft.com/office/drawing/2014/main" id="{5353BE2F-4466-7EFE-B7C7-427BABAF12E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3367989" y="3879973"/>
            <a:ext cx="2765573" cy="1693645"/>
          </a:xfrm>
          <a:prstGeom prst="rect">
            <a:avLst/>
          </a:prstGeom>
        </p:spPr>
      </p:pic>
      <p:pic>
        <p:nvPicPr>
          <p:cNvPr id="21" name="Picture 20">
            <a:extLst>
              <a:ext uri="{FF2B5EF4-FFF2-40B4-BE49-F238E27FC236}">
                <a16:creationId xmlns:a16="http://schemas.microsoft.com/office/drawing/2014/main" id="{D3BB98EF-19B2-C9D4-C7CA-D96A723B7EC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6247824" y="3879973"/>
            <a:ext cx="2765573" cy="1693645"/>
          </a:xfrm>
          <a:prstGeom prst="rect">
            <a:avLst/>
          </a:prstGeom>
        </p:spPr>
      </p:pic>
      <p:pic>
        <p:nvPicPr>
          <p:cNvPr id="23" name="Picture 22">
            <a:extLst>
              <a:ext uri="{FF2B5EF4-FFF2-40B4-BE49-F238E27FC236}">
                <a16:creationId xmlns:a16="http://schemas.microsoft.com/office/drawing/2014/main" id="{A47F000E-C5FB-7701-3986-E14C263683B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460" b="79369" l="70240" r="92343">
                        <a14:foregroundMark x1="71193" y1="78479" x2="73563" y2="77023"/>
                        <a14:foregroundMark x1="70240" y1="79328" x2="70673" y2="79409"/>
                        <a14:foregroundMark x1="91708" y1="78479" x2="92343" y2="78924"/>
                        <a14:foregroundMark x1="81046" y1="75121" x2="83184" y2="78196"/>
                      </a14:backgroundRemoval>
                    </a14:imgEffect>
                  </a14:imgLayer>
                </a14:imgProps>
              </a:ext>
              <a:ext uri="{28A0092B-C50C-407E-A947-70E740481C1C}">
                <a14:useLocalDpi xmlns:a14="http://schemas.microsoft.com/office/drawing/2010/main" val="0"/>
              </a:ext>
            </a:extLst>
          </a:blip>
          <a:srcRect l="69138" t="60407" r="6738" b="18909"/>
          <a:stretch/>
        </p:blipFill>
        <p:spPr>
          <a:xfrm>
            <a:off x="8906941" y="3879973"/>
            <a:ext cx="2765573" cy="1693645"/>
          </a:xfrm>
          <a:prstGeom prst="rect">
            <a:avLst/>
          </a:prstGeom>
        </p:spPr>
      </p:pic>
      <p:sp>
        <p:nvSpPr>
          <p:cNvPr id="25" name="TextBox 24">
            <a:extLst>
              <a:ext uri="{FF2B5EF4-FFF2-40B4-BE49-F238E27FC236}">
                <a16:creationId xmlns:a16="http://schemas.microsoft.com/office/drawing/2014/main" id="{BBD818E9-C929-7064-E260-26305077C36D}"/>
              </a:ext>
            </a:extLst>
          </p:cNvPr>
          <p:cNvSpPr txBox="1"/>
          <p:nvPr/>
        </p:nvSpPr>
        <p:spPr>
          <a:xfrm>
            <a:off x="1234933" y="3241290"/>
            <a:ext cx="15240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l</a:t>
            </a: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ược</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27" name="TextBox 26">
            <a:extLst>
              <a:ext uri="{FF2B5EF4-FFF2-40B4-BE49-F238E27FC236}">
                <a16:creationId xmlns:a16="http://schemas.microsoft.com/office/drawing/2014/main" id="{46881779-7727-C42D-F3E4-04CE55CB0174}"/>
              </a:ext>
            </a:extLst>
          </p:cNvPr>
          <p:cNvSpPr txBox="1"/>
          <p:nvPr/>
        </p:nvSpPr>
        <p:spPr>
          <a:xfrm>
            <a:off x="3957112" y="3241290"/>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xác</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29" name="TextBox 28">
            <a:extLst>
              <a:ext uri="{FF2B5EF4-FFF2-40B4-BE49-F238E27FC236}">
                <a16:creationId xmlns:a16="http://schemas.microsoft.com/office/drawing/2014/main" id="{CA159AA4-D5FC-C476-2412-AF3AFC3F8897}"/>
              </a:ext>
            </a:extLst>
          </p:cNvPr>
          <p:cNvSpPr txBox="1"/>
          <p:nvPr/>
        </p:nvSpPr>
        <p:spPr>
          <a:xfrm>
            <a:off x="6836947" y="3241290"/>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sài</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1" name="TextBox 30">
            <a:extLst>
              <a:ext uri="{FF2B5EF4-FFF2-40B4-BE49-F238E27FC236}">
                <a16:creationId xmlns:a16="http://schemas.microsoft.com/office/drawing/2014/main" id="{CCBA0A11-C7C6-1BB2-A58F-1DBA64E38130}"/>
              </a:ext>
            </a:extLst>
          </p:cNvPr>
          <p:cNvSpPr txBox="1"/>
          <p:nvPr/>
        </p:nvSpPr>
        <p:spPr>
          <a:xfrm>
            <a:off x="9481427" y="3255578"/>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cứng</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3" name="TextBox 32">
            <a:extLst>
              <a:ext uri="{FF2B5EF4-FFF2-40B4-BE49-F238E27FC236}">
                <a16:creationId xmlns:a16="http://schemas.microsoft.com/office/drawing/2014/main" id="{A4E905DC-DE77-D07B-3F05-DBA9BA9102D1}"/>
              </a:ext>
            </a:extLst>
          </p:cNvPr>
          <p:cNvSpPr txBox="1"/>
          <p:nvPr/>
        </p:nvSpPr>
        <p:spPr>
          <a:xfrm>
            <a:off x="1274542" y="5059758"/>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xuất</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5" name="TextBox 34">
            <a:extLst>
              <a:ext uri="{FF2B5EF4-FFF2-40B4-BE49-F238E27FC236}">
                <a16:creationId xmlns:a16="http://schemas.microsoft.com/office/drawing/2014/main" id="{8495902C-0489-2DC1-3087-E9BFA042C639}"/>
              </a:ext>
            </a:extLst>
          </p:cNvPr>
          <p:cNvSpPr txBox="1"/>
          <p:nvPr/>
        </p:nvSpPr>
        <p:spPr>
          <a:xfrm>
            <a:off x="3978809" y="5028557"/>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sơ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đồ</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38" name="TextBox 37">
            <a:extLst>
              <a:ext uri="{FF2B5EF4-FFF2-40B4-BE49-F238E27FC236}">
                <a16:creationId xmlns:a16="http://schemas.microsoft.com/office/drawing/2014/main" id="{32BE68FA-E63E-019C-CA3C-C3DFEF870F78}"/>
              </a:ext>
            </a:extLst>
          </p:cNvPr>
          <p:cNvSpPr txBox="1"/>
          <p:nvPr/>
        </p:nvSpPr>
        <p:spPr>
          <a:xfrm>
            <a:off x="6839769" y="4954832"/>
            <a:ext cx="158732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dừa</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43" name="TextBox 42">
            <a:extLst>
              <a:ext uri="{FF2B5EF4-FFF2-40B4-BE49-F238E27FC236}">
                <a16:creationId xmlns:a16="http://schemas.microsoft.com/office/drawing/2014/main" id="{B4D7FBAA-E92A-A27B-D309-B644C86E208E}"/>
              </a:ext>
            </a:extLst>
          </p:cNvPr>
          <p:cNvSpPr txBox="1"/>
          <p:nvPr/>
        </p:nvSpPr>
        <p:spPr>
          <a:xfrm>
            <a:off x="9338144" y="5028557"/>
            <a:ext cx="200962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err="1">
                <a:ln>
                  <a:noFill/>
                </a:ln>
                <a:solidFill>
                  <a:prstClr val="black"/>
                </a:solidFill>
                <a:effectLst/>
                <a:uLnTx/>
                <a:uFillTx/>
                <a:latin typeface="Cambria" panose="02040503050406030204" pitchFamily="18" charset="0"/>
                <a:cs typeface="+mn-cs"/>
              </a:rPr>
              <a:t>xơ</a:t>
            </a:r>
            <a:r>
              <a:rPr kumimoji="0" lang="en-US" sz="28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2800" b="1" u="none" strike="noStrike" kern="1200" cap="none" spc="0" normalizeH="0" noProof="0" dirty="0" err="1">
                <a:ln>
                  <a:noFill/>
                </a:ln>
                <a:solidFill>
                  <a:prstClr val="black"/>
                </a:solidFill>
                <a:effectLst/>
                <a:uLnTx/>
                <a:uFillTx/>
                <a:latin typeface="Cambria" panose="02040503050406030204" pitchFamily="18" charset="0"/>
                <a:cs typeface="+mn-cs"/>
              </a:rPr>
              <a:t>mướp</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45" name="Rectangle 44">
            <a:extLst>
              <a:ext uri="{FF2B5EF4-FFF2-40B4-BE49-F238E27FC236}">
                <a16:creationId xmlns:a16="http://schemas.microsoft.com/office/drawing/2014/main" id="{C7BC86CE-C21E-391E-0E1D-8AB0E0B17B28}"/>
              </a:ext>
            </a:extLst>
          </p:cNvPr>
          <p:cNvSpPr/>
          <p:nvPr/>
        </p:nvSpPr>
        <p:spPr>
          <a:xfrm>
            <a:off x="1234933" y="3231930"/>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3E2070-7041-B467-1689-45A7C63C58BC}"/>
              </a:ext>
            </a:extLst>
          </p:cNvPr>
          <p:cNvSpPr/>
          <p:nvPr/>
        </p:nvSpPr>
        <p:spPr>
          <a:xfrm>
            <a:off x="4095932" y="3217073"/>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6C9EE1F-2D67-7C06-4372-7F30B6E4CCD2}"/>
              </a:ext>
            </a:extLst>
          </p:cNvPr>
          <p:cNvSpPr/>
          <p:nvPr/>
        </p:nvSpPr>
        <p:spPr>
          <a:xfrm>
            <a:off x="7051894" y="3167389"/>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8F01613-2ED0-68AD-6794-62B0E62C1520}"/>
              </a:ext>
            </a:extLst>
          </p:cNvPr>
          <p:cNvSpPr/>
          <p:nvPr/>
        </p:nvSpPr>
        <p:spPr>
          <a:xfrm>
            <a:off x="9547719" y="3167389"/>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7A239E8-0C9A-3E33-CB68-81C6AE16669B}"/>
              </a:ext>
            </a:extLst>
          </p:cNvPr>
          <p:cNvSpPr/>
          <p:nvPr/>
        </p:nvSpPr>
        <p:spPr>
          <a:xfrm>
            <a:off x="1332165" y="5039751"/>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7441D6-F6FB-8B91-40D9-5EEF68FD69F8}"/>
              </a:ext>
            </a:extLst>
          </p:cNvPr>
          <p:cNvSpPr/>
          <p:nvPr/>
        </p:nvSpPr>
        <p:spPr>
          <a:xfrm>
            <a:off x="4193164" y="5024894"/>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43BEE35-D2FC-E84A-2C64-13CB1B64A2D1}"/>
              </a:ext>
            </a:extLst>
          </p:cNvPr>
          <p:cNvSpPr/>
          <p:nvPr/>
        </p:nvSpPr>
        <p:spPr>
          <a:xfrm>
            <a:off x="6974804" y="4975210"/>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E459EC0-E941-96B3-4AD3-B7CC29207EFC}"/>
              </a:ext>
            </a:extLst>
          </p:cNvPr>
          <p:cNvSpPr/>
          <p:nvPr/>
        </p:nvSpPr>
        <p:spPr>
          <a:xfrm>
            <a:off x="9486287" y="4990491"/>
            <a:ext cx="539496" cy="5232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0296259-13DB-F60B-CC3E-A9871D08B649}"/>
              </a:ext>
            </a:extLst>
          </p:cNvPr>
          <p:cNvPicPr>
            <a:picLocks noChangeAspect="1"/>
          </p:cNvPicPr>
          <p:nvPr/>
        </p:nvPicPr>
        <p:blipFill>
          <a:blip r:embed="rId4"/>
          <a:stretch>
            <a:fillRect/>
          </a:stretch>
        </p:blipFill>
        <p:spPr>
          <a:xfrm>
            <a:off x="512582" y="937398"/>
            <a:ext cx="2828789" cy="1457070"/>
          </a:xfrm>
          <a:prstGeom prst="rect">
            <a:avLst/>
          </a:prstGeom>
        </p:spPr>
      </p:pic>
    </p:spTree>
    <p:extLst>
      <p:ext uri="{BB962C8B-B14F-4D97-AF65-F5344CB8AC3E}">
        <p14:creationId xmlns:p14="http://schemas.microsoft.com/office/powerpoint/2010/main" val="235826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exit" presetSubtype="0" fill="hold" grpId="1" nodeType="clickEffect">
                                  <p:stCondLst>
                                    <p:cond delay="0"/>
                                  </p:stCondLst>
                                  <p:childTnLst>
                                    <p:animEffect transition="out" filter="fade">
                                      <p:cBhvr>
                                        <p:cTn id="65" dur="1000"/>
                                        <p:tgtEl>
                                          <p:spTgt spid="45"/>
                                        </p:tgtEl>
                                      </p:cBhvr>
                                    </p:animEffect>
                                    <p:anim calcmode="lin" valueType="num">
                                      <p:cBhvr>
                                        <p:cTn id="66" dur="1000"/>
                                        <p:tgtEl>
                                          <p:spTgt spid="45"/>
                                        </p:tgtEl>
                                        <p:attrNameLst>
                                          <p:attrName>ppt_x</p:attrName>
                                        </p:attrNameLst>
                                      </p:cBhvr>
                                      <p:tavLst>
                                        <p:tav tm="0">
                                          <p:val>
                                            <p:strVal val="ppt_x"/>
                                          </p:val>
                                        </p:tav>
                                        <p:tav tm="100000">
                                          <p:val>
                                            <p:strVal val="ppt_x"/>
                                          </p:val>
                                        </p:tav>
                                      </p:tavLst>
                                    </p:anim>
                                    <p:anim calcmode="lin" valueType="num">
                                      <p:cBhvr>
                                        <p:cTn id="67" dur="1000"/>
                                        <p:tgtEl>
                                          <p:spTgt spid="45"/>
                                        </p:tgtEl>
                                        <p:attrNameLst>
                                          <p:attrName>ppt_y</p:attrName>
                                        </p:attrNameLst>
                                      </p:cBhvr>
                                      <p:tavLst>
                                        <p:tav tm="0">
                                          <p:val>
                                            <p:strVal val="ppt_y"/>
                                          </p:val>
                                        </p:tav>
                                        <p:tav tm="100000">
                                          <p:val>
                                            <p:strVal val="ppt_y+.1"/>
                                          </p:val>
                                        </p:tav>
                                      </p:tavLst>
                                    </p:anim>
                                    <p:set>
                                      <p:cBhvr>
                                        <p:cTn id="68" dur="1" fill="hold">
                                          <p:stCondLst>
                                            <p:cond delay="999"/>
                                          </p:stCondLst>
                                        </p:cTn>
                                        <p:tgtEl>
                                          <p:spTgt spid="4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46"/>
                                        </p:tgtEl>
                                      </p:cBhvr>
                                    </p:animEffect>
                                    <p:anim calcmode="lin" valueType="num">
                                      <p:cBhvr>
                                        <p:cTn id="73" dur="1000"/>
                                        <p:tgtEl>
                                          <p:spTgt spid="46"/>
                                        </p:tgtEl>
                                        <p:attrNameLst>
                                          <p:attrName>ppt_x</p:attrName>
                                        </p:attrNameLst>
                                      </p:cBhvr>
                                      <p:tavLst>
                                        <p:tav tm="0">
                                          <p:val>
                                            <p:strVal val="ppt_x"/>
                                          </p:val>
                                        </p:tav>
                                        <p:tav tm="100000">
                                          <p:val>
                                            <p:strVal val="ppt_x"/>
                                          </p:val>
                                        </p:tav>
                                      </p:tavLst>
                                    </p:anim>
                                    <p:anim calcmode="lin" valueType="num">
                                      <p:cBhvr>
                                        <p:cTn id="74" dur="1000"/>
                                        <p:tgtEl>
                                          <p:spTgt spid="46"/>
                                        </p:tgtEl>
                                        <p:attrNameLst>
                                          <p:attrName>ppt_y</p:attrName>
                                        </p:attrNameLst>
                                      </p:cBhvr>
                                      <p:tavLst>
                                        <p:tav tm="0">
                                          <p:val>
                                            <p:strVal val="ppt_y"/>
                                          </p:val>
                                        </p:tav>
                                        <p:tav tm="100000">
                                          <p:val>
                                            <p:strVal val="ppt_y+.1"/>
                                          </p:val>
                                        </p:tav>
                                      </p:tavLst>
                                    </p:anim>
                                    <p:set>
                                      <p:cBhvr>
                                        <p:cTn id="75" dur="1" fill="hold">
                                          <p:stCondLst>
                                            <p:cond delay="999"/>
                                          </p:stCondLst>
                                        </p:cTn>
                                        <p:tgtEl>
                                          <p:spTgt spid="4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47"/>
                                        </p:tgtEl>
                                      </p:cBhvr>
                                    </p:animEffect>
                                    <p:anim calcmode="lin" valueType="num">
                                      <p:cBhvr>
                                        <p:cTn id="80" dur="1000"/>
                                        <p:tgtEl>
                                          <p:spTgt spid="47"/>
                                        </p:tgtEl>
                                        <p:attrNameLst>
                                          <p:attrName>ppt_x</p:attrName>
                                        </p:attrNameLst>
                                      </p:cBhvr>
                                      <p:tavLst>
                                        <p:tav tm="0">
                                          <p:val>
                                            <p:strVal val="ppt_x"/>
                                          </p:val>
                                        </p:tav>
                                        <p:tav tm="100000">
                                          <p:val>
                                            <p:strVal val="ppt_x"/>
                                          </p:val>
                                        </p:tav>
                                      </p:tavLst>
                                    </p:anim>
                                    <p:anim calcmode="lin" valueType="num">
                                      <p:cBhvr>
                                        <p:cTn id="81" dur="1000"/>
                                        <p:tgtEl>
                                          <p:spTgt spid="47"/>
                                        </p:tgtEl>
                                        <p:attrNameLst>
                                          <p:attrName>ppt_y</p:attrName>
                                        </p:attrNameLst>
                                      </p:cBhvr>
                                      <p:tavLst>
                                        <p:tav tm="0">
                                          <p:val>
                                            <p:strVal val="ppt_y"/>
                                          </p:val>
                                        </p:tav>
                                        <p:tav tm="100000">
                                          <p:val>
                                            <p:strVal val="ppt_y+.1"/>
                                          </p:val>
                                        </p:tav>
                                      </p:tavLst>
                                    </p:anim>
                                    <p:set>
                                      <p:cBhvr>
                                        <p:cTn id="82" dur="1" fill="hold">
                                          <p:stCondLst>
                                            <p:cond delay="999"/>
                                          </p:stCondLst>
                                        </p:cTn>
                                        <p:tgtEl>
                                          <p:spTgt spid="4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exit" presetSubtype="0" fill="hold" grpId="1" nodeType="clickEffect">
                                  <p:stCondLst>
                                    <p:cond delay="0"/>
                                  </p:stCondLst>
                                  <p:childTnLst>
                                    <p:animEffect transition="out" filter="fade">
                                      <p:cBhvr>
                                        <p:cTn id="86" dur="1000"/>
                                        <p:tgtEl>
                                          <p:spTgt spid="48"/>
                                        </p:tgtEl>
                                      </p:cBhvr>
                                    </p:animEffect>
                                    <p:anim calcmode="lin" valueType="num">
                                      <p:cBhvr>
                                        <p:cTn id="87" dur="1000"/>
                                        <p:tgtEl>
                                          <p:spTgt spid="48"/>
                                        </p:tgtEl>
                                        <p:attrNameLst>
                                          <p:attrName>ppt_x</p:attrName>
                                        </p:attrNameLst>
                                      </p:cBhvr>
                                      <p:tavLst>
                                        <p:tav tm="0">
                                          <p:val>
                                            <p:strVal val="ppt_x"/>
                                          </p:val>
                                        </p:tav>
                                        <p:tav tm="100000">
                                          <p:val>
                                            <p:strVal val="ppt_x"/>
                                          </p:val>
                                        </p:tav>
                                      </p:tavLst>
                                    </p:anim>
                                    <p:anim calcmode="lin" valueType="num">
                                      <p:cBhvr>
                                        <p:cTn id="88" dur="1000"/>
                                        <p:tgtEl>
                                          <p:spTgt spid="48"/>
                                        </p:tgtEl>
                                        <p:attrNameLst>
                                          <p:attrName>ppt_y</p:attrName>
                                        </p:attrNameLst>
                                      </p:cBhvr>
                                      <p:tavLst>
                                        <p:tav tm="0">
                                          <p:val>
                                            <p:strVal val="ppt_y"/>
                                          </p:val>
                                        </p:tav>
                                        <p:tav tm="100000">
                                          <p:val>
                                            <p:strVal val="ppt_y+.1"/>
                                          </p:val>
                                        </p:tav>
                                      </p:tavLst>
                                    </p:anim>
                                    <p:set>
                                      <p:cBhvr>
                                        <p:cTn id="89" dur="1" fill="hold">
                                          <p:stCondLst>
                                            <p:cond delay="999"/>
                                          </p:stCondLst>
                                        </p:cTn>
                                        <p:tgtEl>
                                          <p:spTgt spid="48"/>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42" presetClass="exit" presetSubtype="0" fill="hold" grpId="1" nodeType="clickEffect">
                                  <p:stCondLst>
                                    <p:cond delay="0"/>
                                  </p:stCondLst>
                                  <p:childTnLst>
                                    <p:animEffect transition="out" filter="fade">
                                      <p:cBhvr>
                                        <p:cTn id="93" dur="1000"/>
                                        <p:tgtEl>
                                          <p:spTgt spid="49"/>
                                        </p:tgtEl>
                                      </p:cBhvr>
                                    </p:animEffect>
                                    <p:anim calcmode="lin" valueType="num">
                                      <p:cBhvr>
                                        <p:cTn id="94" dur="1000"/>
                                        <p:tgtEl>
                                          <p:spTgt spid="49"/>
                                        </p:tgtEl>
                                        <p:attrNameLst>
                                          <p:attrName>ppt_x</p:attrName>
                                        </p:attrNameLst>
                                      </p:cBhvr>
                                      <p:tavLst>
                                        <p:tav tm="0">
                                          <p:val>
                                            <p:strVal val="ppt_x"/>
                                          </p:val>
                                        </p:tav>
                                        <p:tav tm="100000">
                                          <p:val>
                                            <p:strVal val="ppt_x"/>
                                          </p:val>
                                        </p:tav>
                                      </p:tavLst>
                                    </p:anim>
                                    <p:anim calcmode="lin" valueType="num">
                                      <p:cBhvr>
                                        <p:cTn id="95" dur="1000"/>
                                        <p:tgtEl>
                                          <p:spTgt spid="49"/>
                                        </p:tgtEl>
                                        <p:attrNameLst>
                                          <p:attrName>ppt_y</p:attrName>
                                        </p:attrNameLst>
                                      </p:cBhvr>
                                      <p:tavLst>
                                        <p:tav tm="0">
                                          <p:val>
                                            <p:strVal val="ppt_y"/>
                                          </p:val>
                                        </p:tav>
                                        <p:tav tm="100000">
                                          <p:val>
                                            <p:strVal val="ppt_y+.1"/>
                                          </p:val>
                                        </p:tav>
                                      </p:tavLst>
                                    </p:anim>
                                    <p:set>
                                      <p:cBhvr>
                                        <p:cTn id="96" dur="1" fill="hold">
                                          <p:stCondLst>
                                            <p:cond delay="999"/>
                                          </p:stCondLst>
                                        </p:cTn>
                                        <p:tgtEl>
                                          <p:spTgt spid="49"/>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xit" presetSubtype="0" fill="hold" grpId="1" nodeType="clickEffect">
                                  <p:stCondLst>
                                    <p:cond delay="0"/>
                                  </p:stCondLst>
                                  <p:childTnLst>
                                    <p:animEffect transition="out" filter="fade">
                                      <p:cBhvr>
                                        <p:cTn id="100" dur="1000"/>
                                        <p:tgtEl>
                                          <p:spTgt spid="50"/>
                                        </p:tgtEl>
                                      </p:cBhvr>
                                    </p:animEffect>
                                    <p:anim calcmode="lin" valueType="num">
                                      <p:cBhvr>
                                        <p:cTn id="101" dur="1000"/>
                                        <p:tgtEl>
                                          <p:spTgt spid="50"/>
                                        </p:tgtEl>
                                        <p:attrNameLst>
                                          <p:attrName>ppt_x</p:attrName>
                                        </p:attrNameLst>
                                      </p:cBhvr>
                                      <p:tavLst>
                                        <p:tav tm="0">
                                          <p:val>
                                            <p:strVal val="ppt_x"/>
                                          </p:val>
                                        </p:tav>
                                        <p:tav tm="100000">
                                          <p:val>
                                            <p:strVal val="ppt_x"/>
                                          </p:val>
                                        </p:tav>
                                      </p:tavLst>
                                    </p:anim>
                                    <p:anim calcmode="lin" valueType="num">
                                      <p:cBhvr>
                                        <p:cTn id="102" dur="1000"/>
                                        <p:tgtEl>
                                          <p:spTgt spid="50"/>
                                        </p:tgtEl>
                                        <p:attrNameLst>
                                          <p:attrName>ppt_y</p:attrName>
                                        </p:attrNameLst>
                                      </p:cBhvr>
                                      <p:tavLst>
                                        <p:tav tm="0">
                                          <p:val>
                                            <p:strVal val="ppt_y"/>
                                          </p:val>
                                        </p:tav>
                                        <p:tav tm="100000">
                                          <p:val>
                                            <p:strVal val="ppt_y+.1"/>
                                          </p:val>
                                        </p:tav>
                                      </p:tavLst>
                                    </p:anim>
                                    <p:set>
                                      <p:cBhvr>
                                        <p:cTn id="103" dur="1" fill="hold">
                                          <p:stCondLst>
                                            <p:cond delay="999"/>
                                          </p:stCondLst>
                                        </p:cTn>
                                        <p:tgtEl>
                                          <p:spTgt spid="50"/>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42" presetClass="exit" presetSubtype="0" fill="hold" grpId="1" nodeType="clickEffect">
                                  <p:stCondLst>
                                    <p:cond delay="0"/>
                                  </p:stCondLst>
                                  <p:childTnLst>
                                    <p:animEffect transition="out" filter="fade">
                                      <p:cBhvr>
                                        <p:cTn id="107" dur="1000"/>
                                        <p:tgtEl>
                                          <p:spTgt spid="51"/>
                                        </p:tgtEl>
                                      </p:cBhvr>
                                    </p:animEffect>
                                    <p:anim calcmode="lin" valueType="num">
                                      <p:cBhvr>
                                        <p:cTn id="108" dur="1000"/>
                                        <p:tgtEl>
                                          <p:spTgt spid="51"/>
                                        </p:tgtEl>
                                        <p:attrNameLst>
                                          <p:attrName>ppt_x</p:attrName>
                                        </p:attrNameLst>
                                      </p:cBhvr>
                                      <p:tavLst>
                                        <p:tav tm="0">
                                          <p:val>
                                            <p:strVal val="ppt_x"/>
                                          </p:val>
                                        </p:tav>
                                        <p:tav tm="100000">
                                          <p:val>
                                            <p:strVal val="ppt_x"/>
                                          </p:val>
                                        </p:tav>
                                      </p:tavLst>
                                    </p:anim>
                                    <p:anim calcmode="lin" valueType="num">
                                      <p:cBhvr>
                                        <p:cTn id="109" dur="1000"/>
                                        <p:tgtEl>
                                          <p:spTgt spid="51"/>
                                        </p:tgtEl>
                                        <p:attrNameLst>
                                          <p:attrName>ppt_y</p:attrName>
                                        </p:attrNameLst>
                                      </p:cBhvr>
                                      <p:tavLst>
                                        <p:tav tm="0">
                                          <p:val>
                                            <p:strVal val="ppt_y"/>
                                          </p:val>
                                        </p:tav>
                                        <p:tav tm="100000">
                                          <p:val>
                                            <p:strVal val="ppt_y+.1"/>
                                          </p:val>
                                        </p:tav>
                                      </p:tavLst>
                                    </p:anim>
                                    <p:set>
                                      <p:cBhvr>
                                        <p:cTn id="110" dur="1" fill="hold">
                                          <p:stCondLst>
                                            <p:cond delay="999"/>
                                          </p:stCondLst>
                                        </p:cTn>
                                        <p:tgtEl>
                                          <p:spTgt spid="5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42" presetClass="exit" presetSubtype="0" fill="hold" grpId="1" nodeType="clickEffect">
                                  <p:stCondLst>
                                    <p:cond delay="0"/>
                                  </p:stCondLst>
                                  <p:childTnLst>
                                    <p:animEffect transition="out" filter="fade">
                                      <p:cBhvr>
                                        <p:cTn id="114" dur="1000"/>
                                        <p:tgtEl>
                                          <p:spTgt spid="52"/>
                                        </p:tgtEl>
                                      </p:cBhvr>
                                    </p:animEffect>
                                    <p:anim calcmode="lin" valueType="num">
                                      <p:cBhvr>
                                        <p:cTn id="115" dur="1000"/>
                                        <p:tgtEl>
                                          <p:spTgt spid="52"/>
                                        </p:tgtEl>
                                        <p:attrNameLst>
                                          <p:attrName>ppt_x</p:attrName>
                                        </p:attrNameLst>
                                      </p:cBhvr>
                                      <p:tavLst>
                                        <p:tav tm="0">
                                          <p:val>
                                            <p:strVal val="ppt_x"/>
                                          </p:val>
                                        </p:tav>
                                        <p:tav tm="100000">
                                          <p:val>
                                            <p:strVal val="ppt_x"/>
                                          </p:val>
                                        </p:tav>
                                      </p:tavLst>
                                    </p:anim>
                                    <p:anim calcmode="lin" valueType="num">
                                      <p:cBhvr>
                                        <p:cTn id="116" dur="1000"/>
                                        <p:tgtEl>
                                          <p:spTgt spid="52"/>
                                        </p:tgtEl>
                                        <p:attrNameLst>
                                          <p:attrName>ppt_y</p:attrName>
                                        </p:attrNameLst>
                                      </p:cBhvr>
                                      <p:tavLst>
                                        <p:tav tm="0">
                                          <p:val>
                                            <p:strVal val="ppt_y"/>
                                          </p:val>
                                        </p:tav>
                                        <p:tav tm="100000">
                                          <p:val>
                                            <p:strVal val="ppt_y+.1"/>
                                          </p:val>
                                        </p:tav>
                                      </p:tavLst>
                                    </p:anim>
                                    <p:set>
                                      <p:cBhvr>
                                        <p:cTn id="117" dur="1" fill="hold">
                                          <p:stCondLst>
                                            <p:cond delay="9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7" grpId="0"/>
      <p:bldP spid="29" grpId="0"/>
      <p:bldP spid="31" grpId="0"/>
      <p:bldP spid="33" grpId="0"/>
      <p:bldP spid="35" grpId="0"/>
      <p:bldP spid="38" grpId="0"/>
      <p:bldP spid="43" grpId="0"/>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A20FCF-2A5C-FA17-F87F-7EB67BE15ED6}"/>
              </a:ext>
            </a:extLst>
          </p:cNvPr>
          <p:cNvSpPr txBox="1"/>
          <p:nvPr/>
        </p:nvSpPr>
        <p:spPr>
          <a:xfrm>
            <a:off x="993547" y="2588465"/>
            <a:ext cx="10204905" cy="3539430"/>
          </a:xfrm>
          <a:prstGeom prst="rect">
            <a:avLst/>
          </a:prstGeom>
          <a:noFill/>
        </p:spPr>
        <p:txBody>
          <a:bodyPr wrap="square">
            <a:spAutoFit/>
          </a:bodyPr>
          <a:lstStyle/>
          <a:p>
            <a:pPr lvl="0" algn="just">
              <a:defRPr/>
            </a:pPr>
            <a:r>
              <a:rPr lang="vi-VN" sz="3200" b="1" dirty="0">
                <a:solidFill>
                  <a:srgbClr val="333333"/>
                </a:solidFill>
                <a:latin typeface="Cambria" panose="02040503050406030204" pitchFamily="18" charset="0"/>
              </a:rPr>
              <a:t>Rừng Tây Nguyên đẹp vì cảnh ...ắc thiên nhiên. Khi những cơn mưa đầu mùa đổ ...uống, bầu trời vẫn trong. Rừng mát mẻ, ...anh tươi. Các đồi gianh vươn lên và cỏ non bò lan ra mặt ...uối, như choàng cho rừng một chiếc khăn lấp lánh kim cương. Mặt trời ...uyên qua kẽ lá, ...ưởi ấm những con ...uối trong vắt.</a:t>
            </a:r>
          </a:p>
          <a:p>
            <a:pPr lvl="0" algn="r">
              <a:defRPr/>
            </a:pPr>
            <a:r>
              <a:rPr lang="vi-VN" sz="3200" b="1" dirty="0">
                <a:solidFill>
                  <a:srgbClr val="333333"/>
                </a:solidFill>
                <a:latin typeface="Cambria" panose="02040503050406030204" pitchFamily="18" charset="0"/>
              </a:rPr>
              <a:t>(Theo Ay Dun và Lê Tấn)</a:t>
            </a:r>
          </a:p>
        </p:txBody>
      </p:sp>
      <p:sp>
        <p:nvSpPr>
          <p:cNvPr id="17" name="Rectangle: Rounded Corners 16">
            <a:extLst>
              <a:ext uri="{FF2B5EF4-FFF2-40B4-BE49-F238E27FC236}">
                <a16:creationId xmlns:a16="http://schemas.microsoft.com/office/drawing/2014/main" id="{30B3AB7C-F205-51A2-590A-B68928664BA7}"/>
              </a:ext>
            </a:extLst>
          </p:cNvPr>
          <p:cNvSpPr/>
          <p:nvPr/>
        </p:nvSpPr>
        <p:spPr>
          <a:xfrm>
            <a:off x="767496" y="2563446"/>
            <a:ext cx="10704068" cy="3539429"/>
          </a:xfrm>
          <a:prstGeom prst="roundRect">
            <a:avLst/>
          </a:prstGeom>
          <a:noFill/>
          <a:ln w="38100">
            <a:solidFill>
              <a:srgbClr val="D857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5" name="TextBox 4">
            <a:extLst>
              <a:ext uri="{FF2B5EF4-FFF2-40B4-BE49-F238E27FC236}">
                <a16:creationId xmlns:a16="http://schemas.microsoft.com/office/drawing/2014/main" id="{E6A311C5-C0D1-C17F-55BF-43571F70E63F}"/>
              </a:ext>
            </a:extLst>
          </p:cNvPr>
          <p:cNvSpPr txBox="1"/>
          <p:nvPr/>
        </p:nvSpPr>
        <p:spPr>
          <a:xfrm>
            <a:off x="2887452" y="1008830"/>
            <a:ext cx="49818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cs typeface="+mn-cs"/>
              </a:rPr>
              <a:t>Làm</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bài</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tập</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b.</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7" name="TextBox 6">
            <a:extLst>
              <a:ext uri="{FF2B5EF4-FFF2-40B4-BE49-F238E27FC236}">
                <a16:creationId xmlns:a16="http://schemas.microsoft.com/office/drawing/2014/main" id="{00CD388A-D8E8-6569-08E6-D9BB27013F59}"/>
              </a:ext>
            </a:extLst>
          </p:cNvPr>
          <p:cNvSpPr txBox="1"/>
          <p:nvPr/>
        </p:nvSpPr>
        <p:spPr>
          <a:xfrm>
            <a:off x="548019" y="1786138"/>
            <a:ext cx="833185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black"/>
                </a:solidFill>
                <a:effectLst/>
                <a:uLnTx/>
                <a:uFillTx/>
                <a:latin typeface="Cambria" panose="02040503050406030204" pitchFamily="18" charset="0"/>
                <a:cs typeface="+mn-cs"/>
              </a:rPr>
              <a:t>a. </a:t>
            </a:r>
            <a:r>
              <a:rPr kumimoji="0" lang="en-US" sz="3600" b="1" u="none" strike="noStrike" kern="1200" cap="none" spc="0" normalizeH="0" baseline="0" noProof="0" dirty="0" err="1">
                <a:ln>
                  <a:noFill/>
                </a:ln>
                <a:solidFill>
                  <a:prstClr val="black"/>
                </a:solidFill>
                <a:effectLst/>
                <a:uLnTx/>
                <a:uFillTx/>
                <a:latin typeface="Cambria" panose="02040503050406030204" pitchFamily="18" charset="0"/>
                <a:cs typeface="+mn-cs"/>
              </a:rPr>
              <a:t>Chọn</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s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x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thay</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cho</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ô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vuông</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a:t>
            </a:r>
            <a:endParaRPr kumimoji="0" lang="vi-VN" sz="36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9" name="TextBox 8">
            <a:extLst>
              <a:ext uri="{FF2B5EF4-FFF2-40B4-BE49-F238E27FC236}">
                <a16:creationId xmlns:a16="http://schemas.microsoft.com/office/drawing/2014/main" id="{96DF7D31-640A-FAB9-D25F-E8621F2651EE}"/>
              </a:ext>
            </a:extLst>
          </p:cNvPr>
          <p:cNvSpPr txBox="1"/>
          <p:nvPr/>
        </p:nvSpPr>
        <p:spPr>
          <a:xfrm>
            <a:off x="7029961" y="2525089"/>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s</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11" name="TextBox 10">
            <a:extLst>
              <a:ext uri="{FF2B5EF4-FFF2-40B4-BE49-F238E27FC236}">
                <a16:creationId xmlns:a16="http://schemas.microsoft.com/office/drawing/2014/main" id="{4B562BC7-4F25-77A8-5AD6-60BEEA78D1AD}"/>
              </a:ext>
            </a:extLst>
          </p:cNvPr>
          <p:cNvSpPr txBox="1"/>
          <p:nvPr/>
        </p:nvSpPr>
        <p:spPr>
          <a:xfrm>
            <a:off x="6964598" y="3003581"/>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x</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13" name="TextBox 12">
            <a:extLst>
              <a:ext uri="{FF2B5EF4-FFF2-40B4-BE49-F238E27FC236}">
                <a16:creationId xmlns:a16="http://schemas.microsoft.com/office/drawing/2014/main" id="{DA4491A2-7CA6-0813-76D2-8706F8D14CC7}"/>
              </a:ext>
            </a:extLst>
          </p:cNvPr>
          <p:cNvSpPr txBox="1"/>
          <p:nvPr/>
        </p:nvSpPr>
        <p:spPr>
          <a:xfrm>
            <a:off x="5106100" y="3429000"/>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x</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15" name="TextBox 14">
            <a:extLst>
              <a:ext uri="{FF2B5EF4-FFF2-40B4-BE49-F238E27FC236}">
                <a16:creationId xmlns:a16="http://schemas.microsoft.com/office/drawing/2014/main" id="{DA9EA329-10A6-B300-4012-A5C994441D97}"/>
              </a:ext>
            </a:extLst>
          </p:cNvPr>
          <p:cNvSpPr txBox="1"/>
          <p:nvPr/>
        </p:nvSpPr>
        <p:spPr>
          <a:xfrm>
            <a:off x="6738851" y="3906897"/>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s</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18" name="TextBox 17">
            <a:extLst>
              <a:ext uri="{FF2B5EF4-FFF2-40B4-BE49-F238E27FC236}">
                <a16:creationId xmlns:a16="http://schemas.microsoft.com/office/drawing/2014/main" id="{844244BA-D6C1-FDC4-4C22-0864FA9F9326}"/>
              </a:ext>
            </a:extLst>
          </p:cNvPr>
          <p:cNvSpPr txBox="1"/>
          <p:nvPr/>
        </p:nvSpPr>
        <p:spPr>
          <a:xfrm>
            <a:off x="993547" y="4935614"/>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x</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19" name="TextBox 18">
            <a:extLst>
              <a:ext uri="{FF2B5EF4-FFF2-40B4-BE49-F238E27FC236}">
                <a16:creationId xmlns:a16="http://schemas.microsoft.com/office/drawing/2014/main" id="{F9630DD1-C754-4597-7568-A888CFCAC947}"/>
              </a:ext>
            </a:extLst>
          </p:cNvPr>
          <p:cNvSpPr txBox="1"/>
          <p:nvPr/>
        </p:nvSpPr>
        <p:spPr>
          <a:xfrm>
            <a:off x="4105278" y="4935613"/>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s</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sp>
        <p:nvSpPr>
          <p:cNvPr id="21" name="TextBox 20">
            <a:extLst>
              <a:ext uri="{FF2B5EF4-FFF2-40B4-BE49-F238E27FC236}">
                <a16:creationId xmlns:a16="http://schemas.microsoft.com/office/drawing/2014/main" id="{7E35FAC6-7722-7167-2FDD-309BE5DA24FD}"/>
              </a:ext>
            </a:extLst>
          </p:cNvPr>
          <p:cNvSpPr txBox="1"/>
          <p:nvPr/>
        </p:nvSpPr>
        <p:spPr>
          <a:xfrm>
            <a:off x="7998406" y="4935612"/>
            <a:ext cx="451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sng" strike="noStrike" kern="1200" cap="none" spc="0" normalizeH="0" baseline="0" noProof="0" dirty="0">
                <a:ln>
                  <a:noFill/>
                </a:ln>
                <a:solidFill>
                  <a:srgbClr val="C00000"/>
                </a:solidFill>
                <a:effectLst/>
                <a:uLnTx/>
                <a:uFillTx/>
                <a:latin typeface="Cambria" panose="02040503050406030204" pitchFamily="18" charset="0"/>
                <a:cs typeface="+mn-cs"/>
              </a:rPr>
              <a:t>s</a:t>
            </a:r>
            <a:endParaRPr kumimoji="0" lang="vi-VN" sz="3600" b="1" u="sng" strike="noStrike" kern="1200" cap="none" spc="0" normalizeH="0" baseline="0" noProof="0" dirty="0">
              <a:ln>
                <a:noFill/>
              </a:ln>
              <a:solidFill>
                <a:srgbClr val="C00000"/>
              </a:solidFill>
              <a:effectLst/>
              <a:uLnTx/>
              <a:uFillTx/>
              <a:latin typeface="Cambria" panose="02040503050406030204" pitchFamily="18" charset="0"/>
              <a:cs typeface="+mn-cs"/>
            </a:endParaRPr>
          </a:p>
        </p:txBody>
      </p:sp>
      <p:pic>
        <p:nvPicPr>
          <p:cNvPr id="8" name="Picture 7">
            <a:extLst>
              <a:ext uri="{FF2B5EF4-FFF2-40B4-BE49-F238E27FC236}">
                <a16:creationId xmlns:a16="http://schemas.microsoft.com/office/drawing/2014/main" id="{F2DF30EA-F87F-0F43-308A-3D24BA8E1AF1}"/>
              </a:ext>
            </a:extLst>
          </p:cNvPr>
          <p:cNvPicPr>
            <a:picLocks noChangeAspect="1"/>
          </p:cNvPicPr>
          <p:nvPr/>
        </p:nvPicPr>
        <p:blipFill>
          <a:blip r:embed="rId2"/>
          <a:stretch>
            <a:fillRect/>
          </a:stretch>
        </p:blipFill>
        <p:spPr>
          <a:xfrm>
            <a:off x="317648" y="730105"/>
            <a:ext cx="2859272" cy="1457070"/>
          </a:xfrm>
          <a:prstGeom prst="rect">
            <a:avLst/>
          </a:prstGeom>
        </p:spPr>
      </p:pic>
    </p:spTree>
    <p:extLst>
      <p:ext uri="{BB962C8B-B14F-4D97-AF65-F5344CB8AC3E}">
        <p14:creationId xmlns:p14="http://schemas.microsoft.com/office/powerpoint/2010/main" val="142082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5" grpId="0"/>
      <p:bldP spid="7" grpId="0"/>
      <p:bldP spid="9" grpId="0"/>
      <p:bldP spid="11" grpId="0"/>
      <p:bldP spid="13" grpId="0"/>
      <p:bldP spid="15" grpId="0"/>
      <p:bldP spid="18"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778F0-5098-3521-06AB-92E7E7E886DE}"/>
              </a:ext>
            </a:extLst>
          </p:cNvPr>
          <p:cNvSpPr txBox="1"/>
          <p:nvPr/>
        </p:nvSpPr>
        <p:spPr>
          <a:xfrm>
            <a:off x="993547" y="2720658"/>
            <a:ext cx="10204905" cy="3647152"/>
          </a:xfrm>
          <a:prstGeom prst="rect">
            <a:avLst/>
          </a:prstGeom>
          <a:noFill/>
        </p:spPr>
        <p:txBody>
          <a:bodyPr wrap="square">
            <a:spAutoFit/>
          </a:bodyPr>
          <a:lstStyle/>
          <a:p>
            <a:pPr lvl="0" algn="just">
              <a:defRPr/>
            </a:pPr>
            <a:r>
              <a:rPr lang="vi-VN" sz="3300" dirty="0">
                <a:solidFill>
                  <a:srgbClr val="333333"/>
                </a:solidFill>
                <a:latin typeface="Cambria" panose="02040503050406030204" pitchFamily="18" charset="0"/>
              </a:rPr>
              <a:t>Dọc theo bờ vịnh Hạ Long, trên bến Đoan, bến Tàu hay </a:t>
            </a:r>
            <a:r>
              <a:rPr lang="vi-VN" sz="3300" b="1" u="sng" dirty="0">
                <a:solidFill>
                  <a:srgbClr val="C00000"/>
                </a:solidFill>
                <a:latin typeface="Cambria" panose="02040503050406030204" pitchFamily="18" charset="0"/>
              </a:rPr>
              <a:t>cang</a:t>
            </a:r>
            <a:r>
              <a:rPr lang="vi-VN" sz="3300" dirty="0">
                <a:solidFill>
                  <a:srgbClr val="C00000"/>
                </a:solidFill>
                <a:latin typeface="Cambria" panose="02040503050406030204" pitchFamily="18" charset="0"/>
              </a:rPr>
              <a:t> </a:t>
            </a:r>
            <a:r>
              <a:rPr lang="vi-VN" sz="3300" dirty="0">
                <a:solidFill>
                  <a:srgbClr val="333333"/>
                </a:solidFill>
                <a:latin typeface="Cambria" panose="02040503050406030204" pitchFamily="18" charset="0"/>
              </a:rPr>
              <a:t>Mới, </a:t>
            </a:r>
            <a:r>
              <a:rPr lang="vi-VN" sz="3300" b="1" u="sng" dirty="0">
                <a:solidFill>
                  <a:srgbClr val="C00000"/>
                </a:solidFill>
                <a:latin typeface="Cambria" panose="02040503050406030204" pitchFamily="18" charset="0"/>
              </a:rPr>
              <a:t>nhưng</a:t>
            </a:r>
            <a:r>
              <a:rPr lang="vi-VN" sz="3300" dirty="0">
                <a:solidFill>
                  <a:srgbClr val="333333"/>
                </a:solidFill>
                <a:latin typeface="Cambria" panose="02040503050406030204" pitchFamily="18" charset="0"/>
              </a:rPr>
              <a:t> đoàn thuyền đánh cá </a:t>
            </a:r>
            <a:r>
              <a:rPr lang="vi-VN" sz="3300" b="1" u="sng" dirty="0">
                <a:solidFill>
                  <a:srgbClr val="C00000"/>
                </a:solidFill>
                <a:latin typeface="Cambria" panose="02040503050406030204" pitchFamily="18" charset="0"/>
              </a:rPr>
              <a:t>re</a:t>
            </a:r>
            <a:r>
              <a:rPr lang="vi-VN" sz="3300" dirty="0">
                <a:solidFill>
                  <a:srgbClr val="333333"/>
                </a:solidFill>
                <a:latin typeface="Cambria" panose="02040503050406030204" pitchFamily="18" charset="0"/>
              </a:rPr>
              <a:t> màn sương bạc nối đuôi nhau cập bến. Những cánh buồm ướt át như</a:t>
            </a:r>
            <a:r>
              <a:rPr lang="vi-VN" sz="3300" b="1" u="sng" dirty="0">
                <a:solidFill>
                  <a:srgbClr val="C00000"/>
                </a:solidFill>
                <a:latin typeface="Cambria" panose="02040503050406030204" pitchFamily="18" charset="0"/>
              </a:rPr>
              <a:t> nhưng </a:t>
            </a:r>
            <a:r>
              <a:rPr lang="vi-VN" sz="3300" dirty="0">
                <a:solidFill>
                  <a:srgbClr val="333333"/>
                </a:solidFill>
                <a:latin typeface="Cambria" panose="02040503050406030204" pitchFamily="18" charset="0"/>
              </a:rPr>
              <a:t>cánh chim trong mưa. Thuyền nào </a:t>
            </a:r>
            <a:r>
              <a:rPr lang="vi-VN" sz="3300" b="1" u="sng" dirty="0">
                <a:solidFill>
                  <a:srgbClr val="C00000"/>
                </a:solidFill>
                <a:latin typeface="Cambria" panose="02040503050406030204" pitchFamily="18" charset="0"/>
              </a:rPr>
              <a:t>cung</a:t>
            </a:r>
            <a:r>
              <a:rPr lang="vi-VN" sz="3300" dirty="0">
                <a:solidFill>
                  <a:srgbClr val="333333"/>
                </a:solidFill>
                <a:latin typeface="Cambria" panose="02040503050406030204" pitchFamily="18" charset="0"/>
              </a:rPr>
              <a:t> tôm cá đầy khoang. Những con cá song </a:t>
            </a:r>
            <a:r>
              <a:rPr lang="vi-VN" sz="3300" b="1" u="sng" dirty="0">
                <a:solidFill>
                  <a:srgbClr val="C00000"/>
                </a:solidFill>
                <a:latin typeface="Cambria" panose="02040503050406030204" pitchFamily="18" charset="0"/>
              </a:rPr>
              <a:t>khoe</a:t>
            </a:r>
            <a:r>
              <a:rPr lang="vi-VN" sz="3300" dirty="0">
                <a:solidFill>
                  <a:srgbClr val="333333"/>
                </a:solidFill>
                <a:latin typeface="Cambria" panose="02040503050406030204" pitchFamily="18" charset="0"/>
              </a:rPr>
              <a:t>, </a:t>
            </a:r>
            <a:r>
              <a:rPr lang="vi-VN" sz="3300" b="1" u="sng" dirty="0">
                <a:solidFill>
                  <a:srgbClr val="C00000"/>
                </a:solidFill>
                <a:latin typeface="Cambria" panose="02040503050406030204" pitchFamily="18" charset="0"/>
              </a:rPr>
              <a:t>giay</a:t>
            </a:r>
            <a:r>
              <a:rPr lang="vi-VN" sz="3300" dirty="0">
                <a:solidFill>
                  <a:srgbClr val="333333"/>
                </a:solidFill>
                <a:latin typeface="Cambria" panose="02040503050406030204" pitchFamily="18" charset="0"/>
              </a:rPr>
              <a:t> đành đạch. </a:t>
            </a:r>
            <a:endParaRPr lang="en-US" sz="3300" dirty="0">
              <a:solidFill>
                <a:srgbClr val="333333"/>
              </a:solidFill>
              <a:latin typeface="Cambria" panose="02040503050406030204" pitchFamily="18" charset="0"/>
            </a:endParaRPr>
          </a:p>
          <a:p>
            <a:pPr lvl="0" algn="just">
              <a:defRPr/>
            </a:pPr>
            <a:r>
              <a:rPr lang="en-US" sz="3300" dirty="0">
                <a:solidFill>
                  <a:srgbClr val="333333"/>
                </a:solidFill>
                <a:latin typeface="Cambria" panose="02040503050406030204" pitchFamily="18" charset="0"/>
              </a:rPr>
              <a:t>                                                                   (Theo </a:t>
            </a:r>
            <a:r>
              <a:rPr lang="en-US" sz="3300" dirty="0" err="1">
                <a:solidFill>
                  <a:srgbClr val="333333"/>
                </a:solidFill>
                <a:latin typeface="Cambria" panose="02040503050406030204" pitchFamily="18" charset="0"/>
              </a:rPr>
              <a:t>Thi</a:t>
            </a:r>
            <a:r>
              <a:rPr lang="en-US" sz="3300" dirty="0">
                <a:solidFill>
                  <a:srgbClr val="333333"/>
                </a:solidFill>
                <a:latin typeface="Cambria" panose="02040503050406030204" pitchFamily="18" charset="0"/>
              </a:rPr>
              <a:t> </a:t>
            </a:r>
            <a:r>
              <a:rPr lang="en-US" sz="3300" dirty="0" err="1">
                <a:solidFill>
                  <a:srgbClr val="333333"/>
                </a:solidFill>
                <a:latin typeface="Cambria" panose="02040503050406030204" pitchFamily="18" charset="0"/>
              </a:rPr>
              <a:t>Sảnh</a:t>
            </a:r>
            <a:r>
              <a:rPr lang="en-US" sz="3300" dirty="0">
                <a:solidFill>
                  <a:srgbClr val="333333"/>
                </a:solidFill>
                <a:latin typeface="Cambria" panose="02040503050406030204" pitchFamily="18" charset="0"/>
              </a:rPr>
              <a:t>)</a:t>
            </a:r>
            <a:endParaRPr lang="vi-VN" sz="3300" dirty="0">
              <a:solidFill>
                <a:srgbClr val="333333"/>
              </a:solidFill>
              <a:latin typeface="Cambria" panose="02040503050406030204" pitchFamily="18" charset="0"/>
            </a:endParaRPr>
          </a:p>
        </p:txBody>
      </p:sp>
      <p:sp>
        <p:nvSpPr>
          <p:cNvPr id="3" name="Rectangle: Rounded Corners 2">
            <a:extLst>
              <a:ext uri="{FF2B5EF4-FFF2-40B4-BE49-F238E27FC236}">
                <a16:creationId xmlns:a16="http://schemas.microsoft.com/office/drawing/2014/main" id="{ED5C734C-05E4-BD1A-B3C8-4416A89F1531}"/>
              </a:ext>
            </a:extLst>
          </p:cNvPr>
          <p:cNvSpPr/>
          <p:nvPr/>
        </p:nvSpPr>
        <p:spPr>
          <a:xfrm>
            <a:off x="767495" y="2563446"/>
            <a:ext cx="10737319" cy="3804364"/>
          </a:xfrm>
          <a:prstGeom prst="roundRect">
            <a:avLst/>
          </a:prstGeom>
          <a:noFill/>
          <a:ln w="38100">
            <a:solidFill>
              <a:srgbClr val="D857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a:extLst>
              <a:ext uri="{FF2B5EF4-FFF2-40B4-BE49-F238E27FC236}">
                <a16:creationId xmlns:a16="http://schemas.microsoft.com/office/drawing/2014/main" id="{2EC25368-8E35-A819-401E-664D87964D88}"/>
              </a:ext>
            </a:extLst>
          </p:cNvPr>
          <p:cNvSpPr txBox="1"/>
          <p:nvPr/>
        </p:nvSpPr>
        <p:spPr>
          <a:xfrm>
            <a:off x="2887452" y="1008830"/>
            <a:ext cx="49818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cs typeface="+mn-cs"/>
              </a:rPr>
              <a:t>Làm</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bài</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tập</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b.</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8" name="TextBox 7">
            <a:extLst>
              <a:ext uri="{FF2B5EF4-FFF2-40B4-BE49-F238E27FC236}">
                <a16:creationId xmlns:a16="http://schemas.microsoft.com/office/drawing/2014/main" id="{331A7894-A794-0A34-605D-9AD40B2FD9FA}"/>
              </a:ext>
            </a:extLst>
          </p:cNvPr>
          <p:cNvSpPr txBox="1"/>
          <p:nvPr/>
        </p:nvSpPr>
        <p:spPr>
          <a:xfrm>
            <a:off x="548019" y="1786138"/>
            <a:ext cx="103749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black"/>
                </a:solidFill>
                <a:effectLst/>
                <a:uLnTx/>
                <a:uFillTx/>
                <a:latin typeface="Cambria" panose="02040503050406030204" pitchFamily="18" charset="0"/>
                <a:cs typeface="+mn-cs"/>
              </a:rPr>
              <a:t>b. </a:t>
            </a:r>
            <a:r>
              <a:rPr kumimoji="0" lang="en-US" sz="3600" b="1" u="none" strike="noStrike" kern="1200" cap="none" spc="0" normalizeH="0" baseline="0" noProof="0" dirty="0" err="1">
                <a:ln>
                  <a:noFill/>
                </a:ln>
                <a:solidFill>
                  <a:prstClr val="black"/>
                </a:solidFill>
                <a:effectLst/>
                <a:uLnTx/>
                <a:uFillTx/>
                <a:latin typeface="Cambria" panose="02040503050406030204" pitchFamily="18" charset="0"/>
                <a:cs typeface="+mn-cs"/>
              </a:rPr>
              <a:t>Chọn</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dấu</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hỏi</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dấu</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ngã</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cho</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chữ</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in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đậm</a:t>
            </a:r>
            <a:endParaRPr kumimoji="0" lang="vi-VN" sz="36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9" name="Picture 8">
            <a:extLst>
              <a:ext uri="{FF2B5EF4-FFF2-40B4-BE49-F238E27FC236}">
                <a16:creationId xmlns:a16="http://schemas.microsoft.com/office/drawing/2014/main" id="{DA62CF5B-8B9B-B360-A350-53CB584072FC}"/>
              </a:ext>
            </a:extLst>
          </p:cNvPr>
          <p:cNvPicPr>
            <a:picLocks noChangeAspect="1"/>
          </p:cNvPicPr>
          <p:nvPr/>
        </p:nvPicPr>
        <p:blipFill>
          <a:blip r:embed="rId2"/>
          <a:stretch>
            <a:fillRect/>
          </a:stretch>
        </p:blipFill>
        <p:spPr>
          <a:xfrm>
            <a:off x="349545" y="765339"/>
            <a:ext cx="2859272" cy="1457070"/>
          </a:xfrm>
          <a:prstGeom prst="rect">
            <a:avLst/>
          </a:prstGeom>
        </p:spPr>
      </p:pic>
    </p:spTree>
    <p:extLst>
      <p:ext uri="{BB962C8B-B14F-4D97-AF65-F5344CB8AC3E}">
        <p14:creationId xmlns:p14="http://schemas.microsoft.com/office/powerpoint/2010/main" val="235547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778F0-5098-3521-06AB-92E7E7E886DE}"/>
              </a:ext>
            </a:extLst>
          </p:cNvPr>
          <p:cNvSpPr txBox="1"/>
          <p:nvPr/>
        </p:nvSpPr>
        <p:spPr>
          <a:xfrm>
            <a:off x="993547" y="2720658"/>
            <a:ext cx="10204905" cy="3647152"/>
          </a:xfrm>
          <a:prstGeom prst="rect">
            <a:avLst/>
          </a:prstGeom>
          <a:noFill/>
        </p:spPr>
        <p:txBody>
          <a:bodyPr wrap="square">
            <a:spAutoFit/>
          </a:bodyPr>
          <a:lstStyle/>
          <a:p>
            <a:pPr lvl="0" algn="just">
              <a:defRPr/>
            </a:pPr>
            <a:r>
              <a:rPr lang="en-US" sz="3300" dirty="0">
                <a:solidFill>
                  <a:srgbClr val="333333"/>
                </a:solidFill>
                <a:latin typeface="Cambria" panose="02040503050406030204" pitchFamily="18" charset="0"/>
              </a:rPr>
              <a:t>   </a:t>
            </a:r>
            <a:r>
              <a:rPr lang="vi-VN" sz="3300" dirty="0">
                <a:solidFill>
                  <a:srgbClr val="333333"/>
                </a:solidFill>
                <a:latin typeface="Cambria" panose="02040503050406030204" pitchFamily="18" charset="0"/>
              </a:rPr>
              <a:t>Dọc theo bờ vịnh Hạ Long, trên bến Đoan, bến Tàu hay </a:t>
            </a:r>
            <a:r>
              <a:rPr lang="vi-VN" sz="3300" b="1" u="sng" dirty="0">
                <a:solidFill>
                  <a:srgbClr val="C00000"/>
                </a:solidFill>
                <a:latin typeface="Cambria" panose="02040503050406030204" pitchFamily="18" charset="0"/>
              </a:rPr>
              <a:t>cảng</a:t>
            </a:r>
            <a:r>
              <a:rPr lang="vi-VN" sz="3300" dirty="0">
                <a:solidFill>
                  <a:srgbClr val="333333"/>
                </a:solidFill>
                <a:latin typeface="Cambria" panose="02040503050406030204" pitchFamily="18" charset="0"/>
              </a:rPr>
              <a:t> Mới, </a:t>
            </a:r>
            <a:r>
              <a:rPr lang="vi-VN" sz="3300" b="1" u="sng" dirty="0">
                <a:solidFill>
                  <a:srgbClr val="C00000"/>
                </a:solidFill>
                <a:latin typeface="Cambria" panose="02040503050406030204" pitchFamily="18" charset="0"/>
              </a:rPr>
              <a:t>những </a:t>
            </a:r>
            <a:r>
              <a:rPr lang="vi-VN" sz="3300" dirty="0">
                <a:solidFill>
                  <a:srgbClr val="333333"/>
                </a:solidFill>
                <a:latin typeface="Cambria" panose="02040503050406030204" pitchFamily="18" charset="0"/>
              </a:rPr>
              <a:t>đoàn thuyền đánh cá </a:t>
            </a:r>
            <a:r>
              <a:rPr lang="vi-VN" sz="3300" b="1" u="sng" dirty="0">
                <a:solidFill>
                  <a:srgbClr val="C00000"/>
                </a:solidFill>
                <a:latin typeface="Cambria" panose="02040503050406030204" pitchFamily="18" charset="0"/>
              </a:rPr>
              <a:t>rẽ</a:t>
            </a:r>
            <a:r>
              <a:rPr lang="vi-VN" sz="3300" dirty="0">
                <a:solidFill>
                  <a:srgbClr val="333333"/>
                </a:solidFill>
                <a:latin typeface="Cambria" panose="02040503050406030204" pitchFamily="18" charset="0"/>
              </a:rPr>
              <a:t> màn sương bạc nối đuôi nhau cập bến. Những cánh buồm ướt át như </a:t>
            </a:r>
            <a:r>
              <a:rPr lang="vi-VN" sz="3300" b="1" u="sng" dirty="0">
                <a:solidFill>
                  <a:srgbClr val="C00000"/>
                </a:solidFill>
                <a:latin typeface="Cambria" panose="02040503050406030204" pitchFamily="18" charset="0"/>
              </a:rPr>
              <a:t>những</a:t>
            </a:r>
            <a:r>
              <a:rPr lang="vi-VN" sz="3300" dirty="0">
                <a:solidFill>
                  <a:srgbClr val="333333"/>
                </a:solidFill>
                <a:latin typeface="Cambria" panose="02040503050406030204" pitchFamily="18" charset="0"/>
              </a:rPr>
              <a:t> cánh chim trong mưa. Thuyền nào </a:t>
            </a:r>
            <a:r>
              <a:rPr lang="vi-VN" sz="3300" b="1" u="sng" dirty="0">
                <a:solidFill>
                  <a:srgbClr val="C00000"/>
                </a:solidFill>
                <a:latin typeface="Cambria" panose="02040503050406030204" pitchFamily="18" charset="0"/>
              </a:rPr>
              <a:t>cũng</a:t>
            </a:r>
            <a:r>
              <a:rPr lang="vi-VN" sz="3300" dirty="0">
                <a:solidFill>
                  <a:srgbClr val="333333"/>
                </a:solidFill>
                <a:latin typeface="Cambria" panose="02040503050406030204" pitchFamily="18" charset="0"/>
              </a:rPr>
              <a:t> tôm cá đầy khoang. Những con cá song </a:t>
            </a:r>
            <a:r>
              <a:rPr lang="vi-VN" sz="3300" b="1" u="sng" dirty="0">
                <a:solidFill>
                  <a:srgbClr val="C00000"/>
                </a:solidFill>
                <a:latin typeface="Cambria" panose="02040503050406030204" pitchFamily="18" charset="0"/>
              </a:rPr>
              <a:t>khỏe</a:t>
            </a:r>
            <a:r>
              <a:rPr lang="vi-VN" sz="3300" dirty="0">
                <a:solidFill>
                  <a:srgbClr val="333333"/>
                </a:solidFill>
                <a:latin typeface="Cambria" panose="02040503050406030204" pitchFamily="18" charset="0"/>
              </a:rPr>
              <a:t>, </a:t>
            </a:r>
            <a:r>
              <a:rPr lang="vi-VN" sz="3300" b="1" u="sng" dirty="0">
                <a:solidFill>
                  <a:srgbClr val="C00000"/>
                </a:solidFill>
                <a:latin typeface="Cambria" panose="02040503050406030204" pitchFamily="18" charset="0"/>
              </a:rPr>
              <a:t>giãy</a:t>
            </a:r>
            <a:r>
              <a:rPr lang="vi-VN" sz="3300" dirty="0">
                <a:solidFill>
                  <a:srgbClr val="333333"/>
                </a:solidFill>
                <a:latin typeface="Cambria" panose="02040503050406030204" pitchFamily="18" charset="0"/>
              </a:rPr>
              <a:t> đành đạch.</a:t>
            </a:r>
          </a:p>
          <a:p>
            <a:pPr lvl="0" algn="just">
              <a:defRPr/>
            </a:pPr>
            <a:r>
              <a:rPr lang="en-US" sz="3300" dirty="0">
                <a:solidFill>
                  <a:srgbClr val="333333"/>
                </a:solidFill>
                <a:latin typeface="Cambria" panose="02040503050406030204" pitchFamily="18" charset="0"/>
              </a:rPr>
              <a:t>                                                                   (Theo </a:t>
            </a:r>
            <a:r>
              <a:rPr lang="en-US" sz="3300" dirty="0" err="1">
                <a:solidFill>
                  <a:srgbClr val="333333"/>
                </a:solidFill>
                <a:latin typeface="Cambria" panose="02040503050406030204" pitchFamily="18" charset="0"/>
              </a:rPr>
              <a:t>Thi</a:t>
            </a:r>
            <a:r>
              <a:rPr lang="en-US" sz="3300" dirty="0">
                <a:solidFill>
                  <a:srgbClr val="333333"/>
                </a:solidFill>
                <a:latin typeface="Cambria" panose="02040503050406030204" pitchFamily="18" charset="0"/>
              </a:rPr>
              <a:t> </a:t>
            </a:r>
            <a:r>
              <a:rPr lang="en-US" sz="3300" dirty="0" err="1">
                <a:solidFill>
                  <a:srgbClr val="333333"/>
                </a:solidFill>
                <a:latin typeface="Cambria" panose="02040503050406030204" pitchFamily="18" charset="0"/>
              </a:rPr>
              <a:t>Sảnh</a:t>
            </a:r>
            <a:r>
              <a:rPr lang="en-US" sz="3300" dirty="0">
                <a:solidFill>
                  <a:srgbClr val="333333"/>
                </a:solidFill>
                <a:latin typeface="Cambria" panose="02040503050406030204" pitchFamily="18" charset="0"/>
              </a:rPr>
              <a:t>)</a:t>
            </a:r>
            <a:endParaRPr lang="vi-VN" sz="3300" dirty="0">
              <a:solidFill>
                <a:srgbClr val="333333"/>
              </a:solidFill>
              <a:latin typeface="Cambria" panose="02040503050406030204" pitchFamily="18" charset="0"/>
            </a:endParaRPr>
          </a:p>
        </p:txBody>
      </p:sp>
      <p:sp>
        <p:nvSpPr>
          <p:cNvPr id="3" name="Rectangle: Rounded Corners 2">
            <a:extLst>
              <a:ext uri="{FF2B5EF4-FFF2-40B4-BE49-F238E27FC236}">
                <a16:creationId xmlns:a16="http://schemas.microsoft.com/office/drawing/2014/main" id="{ED5C734C-05E4-BD1A-B3C8-4416A89F1531}"/>
              </a:ext>
            </a:extLst>
          </p:cNvPr>
          <p:cNvSpPr/>
          <p:nvPr/>
        </p:nvSpPr>
        <p:spPr>
          <a:xfrm>
            <a:off x="767495" y="2563446"/>
            <a:ext cx="10737319" cy="3804364"/>
          </a:xfrm>
          <a:prstGeom prst="roundRect">
            <a:avLst/>
          </a:prstGeom>
          <a:noFill/>
          <a:ln w="38100">
            <a:solidFill>
              <a:srgbClr val="D857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a:extLst>
              <a:ext uri="{FF2B5EF4-FFF2-40B4-BE49-F238E27FC236}">
                <a16:creationId xmlns:a16="http://schemas.microsoft.com/office/drawing/2014/main" id="{2EC25368-8E35-A819-401E-664D87964D88}"/>
              </a:ext>
            </a:extLst>
          </p:cNvPr>
          <p:cNvSpPr txBox="1"/>
          <p:nvPr/>
        </p:nvSpPr>
        <p:spPr>
          <a:xfrm>
            <a:off x="2887452" y="1008830"/>
            <a:ext cx="49818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cs typeface="+mn-cs"/>
              </a:rPr>
              <a:t>Làm</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bài</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tập</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a </a:t>
            </a:r>
            <a:r>
              <a:rPr kumimoji="0" lang="en-US" sz="3600" b="1" i="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i="1" u="none" strike="noStrike" kern="1200" cap="none" spc="0" normalizeH="0" noProof="0" dirty="0">
                <a:ln>
                  <a:noFill/>
                </a:ln>
                <a:solidFill>
                  <a:prstClr val="black"/>
                </a:solidFill>
                <a:effectLst/>
                <a:uLnTx/>
                <a:uFillTx/>
                <a:latin typeface="Cambria" panose="02040503050406030204" pitchFamily="18" charset="0"/>
                <a:cs typeface="+mn-cs"/>
              </a:rPr>
              <a:t> b.</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8" name="TextBox 7">
            <a:extLst>
              <a:ext uri="{FF2B5EF4-FFF2-40B4-BE49-F238E27FC236}">
                <a16:creationId xmlns:a16="http://schemas.microsoft.com/office/drawing/2014/main" id="{331A7894-A794-0A34-605D-9AD40B2FD9FA}"/>
              </a:ext>
            </a:extLst>
          </p:cNvPr>
          <p:cNvSpPr txBox="1"/>
          <p:nvPr/>
        </p:nvSpPr>
        <p:spPr>
          <a:xfrm>
            <a:off x="548019" y="1786138"/>
            <a:ext cx="103749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black"/>
                </a:solidFill>
                <a:effectLst/>
                <a:uLnTx/>
                <a:uFillTx/>
                <a:latin typeface="Cambria" panose="02040503050406030204" pitchFamily="18" charset="0"/>
                <a:cs typeface="+mn-cs"/>
              </a:rPr>
              <a:t>b. </a:t>
            </a:r>
            <a:r>
              <a:rPr kumimoji="0" lang="en-US" sz="3600" b="1" u="none" strike="noStrike" kern="1200" cap="none" spc="0" normalizeH="0" baseline="0" noProof="0" dirty="0" err="1">
                <a:ln>
                  <a:noFill/>
                </a:ln>
                <a:solidFill>
                  <a:prstClr val="black"/>
                </a:solidFill>
                <a:effectLst/>
                <a:uLnTx/>
                <a:uFillTx/>
                <a:latin typeface="Cambria" panose="02040503050406030204" pitchFamily="18" charset="0"/>
                <a:cs typeface="+mn-cs"/>
              </a:rPr>
              <a:t>Chọn</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dấu</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hỏi</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hoặc</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dấu</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ngã</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cho</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chữ</a:t>
            </a:r>
            <a:r>
              <a:rPr kumimoji="0" lang="en-US" sz="3600" b="1" u="none" strike="noStrike" kern="1200" cap="none" spc="0" normalizeH="0" noProof="0" dirty="0">
                <a:ln>
                  <a:noFill/>
                </a:ln>
                <a:solidFill>
                  <a:prstClr val="black"/>
                </a:solidFill>
                <a:effectLst/>
                <a:uLnTx/>
                <a:uFillTx/>
                <a:latin typeface="Cambria" panose="02040503050406030204" pitchFamily="18" charset="0"/>
                <a:cs typeface="+mn-cs"/>
              </a:rPr>
              <a:t> in </a:t>
            </a:r>
            <a:r>
              <a:rPr kumimoji="0" lang="en-US" sz="3600" b="1" u="none" strike="noStrike" kern="1200" cap="none" spc="0" normalizeH="0" noProof="0" dirty="0" err="1">
                <a:ln>
                  <a:noFill/>
                </a:ln>
                <a:solidFill>
                  <a:prstClr val="black"/>
                </a:solidFill>
                <a:effectLst/>
                <a:uLnTx/>
                <a:uFillTx/>
                <a:latin typeface="Cambria" panose="02040503050406030204" pitchFamily="18" charset="0"/>
                <a:cs typeface="+mn-cs"/>
              </a:rPr>
              <a:t>đậm</a:t>
            </a:r>
            <a:endParaRPr kumimoji="0" lang="vi-VN" sz="3600" b="1"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9" name="Picture 8">
            <a:extLst>
              <a:ext uri="{FF2B5EF4-FFF2-40B4-BE49-F238E27FC236}">
                <a16:creationId xmlns:a16="http://schemas.microsoft.com/office/drawing/2014/main" id="{A8D7F76F-1FAC-464F-730D-783216518F1C}"/>
              </a:ext>
            </a:extLst>
          </p:cNvPr>
          <p:cNvPicPr>
            <a:picLocks noChangeAspect="1"/>
          </p:cNvPicPr>
          <p:nvPr/>
        </p:nvPicPr>
        <p:blipFill>
          <a:blip r:embed="rId2"/>
          <a:stretch>
            <a:fillRect/>
          </a:stretch>
        </p:blipFill>
        <p:spPr>
          <a:xfrm>
            <a:off x="296383" y="765340"/>
            <a:ext cx="2859272" cy="1457070"/>
          </a:xfrm>
          <a:prstGeom prst="rect">
            <a:avLst/>
          </a:prstGeom>
        </p:spPr>
      </p:pic>
    </p:spTree>
    <p:extLst>
      <p:ext uri="{BB962C8B-B14F-4D97-AF65-F5344CB8AC3E}">
        <p14:creationId xmlns:p14="http://schemas.microsoft.com/office/powerpoint/2010/main" val="213987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0090" y="-86011"/>
            <a:ext cx="12192000" cy="6810521"/>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53" name="图片 5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18453"/>
          <a:stretch/>
        </p:blipFill>
        <p:spPr>
          <a:xfrm rot="924036">
            <a:off x="867509" y="4945416"/>
            <a:ext cx="1789340" cy="16063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EFBADBEA-6842-5ABD-89CE-6B59B7BF7638}"/>
              </a:ext>
            </a:extLst>
          </p:cNvPr>
          <p:cNvSpPr/>
          <p:nvPr/>
        </p:nvSpPr>
        <p:spPr>
          <a:xfrm>
            <a:off x="2451474" y="728344"/>
            <a:ext cx="7302126" cy="4008317"/>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pic>
        <p:nvPicPr>
          <p:cNvPr id="51" name="图片 5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1410326" y="95640"/>
            <a:ext cx="3656624" cy="2844042"/>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346826" y="3232342"/>
            <a:ext cx="1899661" cy="1854421"/>
          </a:xfrm>
          <a:prstGeom prst="rect">
            <a:avLst/>
          </a:prstGeom>
        </p:spPr>
      </p:pic>
      <p:pic>
        <p:nvPicPr>
          <p:cNvPr id="4" name="图片 32">
            <a:extLst>
              <a:ext uri="{FF2B5EF4-FFF2-40B4-BE49-F238E27FC236}">
                <a16:creationId xmlns:a16="http://schemas.microsoft.com/office/drawing/2014/main" id="{D79E6EB5-6F53-411F-BEB8-0AD3E2C13A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46674" y="2697762"/>
            <a:ext cx="3385312" cy="4470519"/>
          </a:xfrm>
          <a:prstGeom prst="rect">
            <a:avLst/>
          </a:prstGeom>
        </p:spPr>
      </p:pic>
      <p:sp>
        <p:nvSpPr>
          <p:cNvPr id="6" name="TextBox 5">
            <a:extLst>
              <a:ext uri="{FF2B5EF4-FFF2-40B4-BE49-F238E27FC236}">
                <a16:creationId xmlns:a16="http://schemas.microsoft.com/office/drawing/2014/main" id="{BF8EF80A-344F-D50D-711A-D78DD76AA981}"/>
              </a:ext>
            </a:extLst>
          </p:cNvPr>
          <p:cNvSpPr txBox="1"/>
          <p:nvPr/>
        </p:nvSpPr>
        <p:spPr>
          <a:xfrm>
            <a:off x="3228427" y="1908530"/>
            <a:ext cx="6220346" cy="1998047"/>
          </a:xfrm>
          <a:prstGeom prst="rect">
            <a:avLst/>
          </a:prstGeom>
          <a:noFill/>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Hoàn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thành</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tập</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a:t>
            </a:r>
          </a:p>
          <a:p>
            <a:pPr marL="571500" marR="0" lvl="0" indent="-571500" algn="l"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Chuẩn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bị</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srgbClr val="333333"/>
                </a:solidFill>
                <a:effectLst/>
                <a:uLnTx/>
                <a:uFillTx/>
                <a:latin typeface="Cambria" panose="02040503050406030204" pitchFamily="18" charset="0"/>
                <a:cs typeface="+mn-cs"/>
              </a:rPr>
              <a:t>mới</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cs typeface="+mn-cs"/>
              </a:rPr>
              <a:t>.</a:t>
            </a:r>
            <a:endParaRPr kumimoji="0" lang="vi-VN" sz="4400" b="1" i="0" u="none" strike="noStrike" kern="1200" cap="none" spc="0" normalizeH="0" baseline="0" noProof="0" dirty="0">
              <a:ln>
                <a:noFill/>
              </a:ln>
              <a:solidFill>
                <a:srgbClr val="333333"/>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264E6B5E-447B-DF59-5159-C14B99A4940E}"/>
              </a:ext>
            </a:extLst>
          </p:cNvPr>
          <p:cNvPicPr>
            <a:picLocks noChangeAspect="1"/>
          </p:cNvPicPr>
          <p:nvPr/>
        </p:nvPicPr>
        <p:blipFill>
          <a:blip r:embed="rId9"/>
          <a:stretch>
            <a:fillRect/>
          </a:stretch>
        </p:blipFill>
        <p:spPr>
          <a:xfrm>
            <a:off x="3845918" y="663717"/>
            <a:ext cx="4419983" cy="1926503"/>
          </a:xfrm>
          <a:prstGeom prst="rect">
            <a:avLst/>
          </a:prstGeom>
        </p:spPr>
      </p:pic>
    </p:spTree>
    <p:extLst>
      <p:ext uri="{BB962C8B-B14F-4D97-AF65-F5344CB8AC3E}">
        <p14:creationId xmlns:p14="http://schemas.microsoft.com/office/powerpoint/2010/main" val="258576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134807" y="375298"/>
            <a:ext cx="2725087" cy="2119513"/>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41"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985096" y="4983286"/>
            <a:ext cx="2235200" cy="2006600"/>
          </a:xfrm>
          <a:prstGeom prst="rect">
            <a:avLst/>
          </a:prstGeom>
        </p:spPr>
      </p:pic>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r="-18453"/>
          <a:stretch/>
        </p:blipFill>
        <p:spPr>
          <a:xfrm rot="924036">
            <a:off x="9998883" y="826326"/>
            <a:ext cx="2305227" cy="2069465"/>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DEC54D08-BA3E-35C0-A50A-956C7C024789}"/>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4" name="Picture 3">
            <a:extLst>
              <a:ext uri="{FF2B5EF4-FFF2-40B4-BE49-F238E27FC236}">
                <a16:creationId xmlns:a16="http://schemas.microsoft.com/office/drawing/2014/main" id="{8756314F-E04E-245F-C6AD-5A94F1FBAC3C}"/>
              </a:ext>
            </a:extLst>
          </p:cNvPr>
          <p:cNvPicPr>
            <a:picLocks noChangeAspect="1"/>
          </p:cNvPicPr>
          <p:nvPr/>
        </p:nvPicPr>
        <p:blipFill rotWithShape="1">
          <a:blip r:embed="rId10"/>
          <a:srcRect l="8458" t="6997" r="7534" b="17258"/>
          <a:stretch/>
        </p:blipFill>
        <p:spPr>
          <a:xfrm>
            <a:off x="1832344" y="1201621"/>
            <a:ext cx="8527312" cy="3671186"/>
          </a:xfrm>
          <a:prstGeom prst="rect">
            <a:avLst/>
          </a:prstGeom>
        </p:spPr>
      </p:pic>
    </p:spTree>
    <p:extLst>
      <p:ext uri="{BB962C8B-B14F-4D97-AF65-F5344CB8AC3E}">
        <p14:creationId xmlns:p14="http://schemas.microsoft.com/office/powerpoint/2010/main" val="32715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512C37E-D991-7F5A-D83F-63B229DB27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337787" y="974696"/>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41" name="图片 4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363909" y="4771818"/>
            <a:ext cx="2064497" cy="1853356"/>
          </a:xfrm>
          <a:prstGeom prst="rect">
            <a:avLst/>
          </a:prstGeom>
        </p:spPr>
      </p:pic>
      <p:pic>
        <p:nvPicPr>
          <p:cNvPr id="14" name="Picture 13">
            <a:extLst>
              <a:ext uri="{FF2B5EF4-FFF2-40B4-BE49-F238E27FC236}">
                <a16:creationId xmlns:a16="http://schemas.microsoft.com/office/drawing/2014/main" id="{3B03CD82-7293-7379-E5E0-304D3AE50454}"/>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3" name="Picture 2">
            <a:extLst>
              <a:ext uri="{FF2B5EF4-FFF2-40B4-BE49-F238E27FC236}">
                <a16:creationId xmlns:a16="http://schemas.microsoft.com/office/drawing/2014/main" id="{2945261D-D148-CEF5-CF56-EF6719001D30}"/>
              </a:ext>
            </a:extLst>
          </p:cNvPr>
          <p:cNvPicPr>
            <a:picLocks noChangeAspect="1"/>
          </p:cNvPicPr>
          <p:nvPr/>
        </p:nvPicPr>
        <p:blipFill>
          <a:blip r:embed="rId13"/>
          <a:stretch>
            <a:fillRect/>
          </a:stretch>
        </p:blipFill>
        <p:spPr>
          <a:xfrm>
            <a:off x="1540530" y="2178245"/>
            <a:ext cx="6693988" cy="4041998"/>
          </a:xfrm>
          <a:prstGeom prst="rect">
            <a:avLst/>
          </a:prstGeom>
        </p:spPr>
      </p:pic>
    </p:spTree>
    <p:extLst>
      <p:ext uri="{BB962C8B-B14F-4D97-AF65-F5344CB8AC3E}">
        <p14:creationId xmlns:p14="http://schemas.microsoft.com/office/powerpoint/2010/main" val="14292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3523943-283C-5626-53E4-88A08966B6BF}"/>
              </a:ext>
            </a:extLst>
          </p:cNvPr>
          <p:cNvSpPr txBox="1"/>
          <p:nvPr/>
        </p:nvSpPr>
        <p:spPr>
          <a:xfrm>
            <a:off x="840052" y="2228671"/>
            <a:ext cx="6344810" cy="4247317"/>
          </a:xfrm>
          <a:prstGeom prst="rect">
            <a:avLst/>
          </a:prstGeom>
          <a:noFill/>
        </p:spPr>
        <p:txBody>
          <a:bodyPr wrap="square">
            <a:spAutoFit/>
          </a:bodyPr>
          <a:lstStyle/>
          <a:p>
            <a:pPr lvl="0" algn="just">
              <a:defRPr/>
            </a:pP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Đến Tây Nguyên, từ xa nhìn vào các buôn làng, ta dễ nhận ra ngôi nhà rông có đôi mái dựng đứng, vươn cao lên trời như một cái lưỡi rìu lật ngược.</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3" name="Picture 2">
            <a:extLst>
              <a:ext uri="{FF2B5EF4-FFF2-40B4-BE49-F238E27FC236}">
                <a16:creationId xmlns:a16="http://schemas.microsoft.com/office/drawing/2014/main" id="{EC1F1198-67FD-EE7D-F0C7-86C1E18A4716}"/>
              </a:ext>
            </a:extLst>
          </p:cNvPr>
          <p:cNvPicPr>
            <a:picLocks noChangeAspect="1"/>
          </p:cNvPicPr>
          <p:nvPr/>
        </p:nvPicPr>
        <p:blipFill>
          <a:blip r:embed="rId3"/>
          <a:stretch>
            <a:fillRect/>
          </a:stretch>
        </p:blipFill>
        <p:spPr>
          <a:xfrm>
            <a:off x="1393363" y="827637"/>
            <a:ext cx="5163760" cy="1926503"/>
          </a:xfrm>
          <a:prstGeom prst="rect">
            <a:avLst/>
          </a:prstGeom>
        </p:spPr>
      </p:pic>
      <p:pic>
        <p:nvPicPr>
          <p:cNvPr id="6" name="Picture 5">
            <a:extLst>
              <a:ext uri="{FF2B5EF4-FFF2-40B4-BE49-F238E27FC236}">
                <a16:creationId xmlns:a16="http://schemas.microsoft.com/office/drawing/2014/main" id="{447ABD8C-9717-ED76-22C2-667A9C305A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56" b="89956" l="10000" r="90150">
                        <a14:foregroundMark x1="89050" y1="68800" x2="90150" y2="70578"/>
                        <a14:backgroundMark x1="88450" y1="57067" x2="88950" y2="66222"/>
                        <a14:backgroundMark x1="87550" y1="64356" x2="87550" y2="67556"/>
                        <a14:backgroundMark x1="86350" y1="66667" x2="86950" y2="66489"/>
                      </a14:backgroundRemoval>
                    </a14:imgEffect>
                  </a14:imgLayer>
                </a14:imgProps>
              </a:ext>
            </a:extLst>
          </a:blip>
          <a:srcRect l="54244" t="4961"/>
          <a:stretch/>
        </p:blipFill>
        <p:spPr>
          <a:xfrm>
            <a:off x="7184862" y="902065"/>
            <a:ext cx="5578549" cy="6517758"/>
          </a:xfrm>
          <a:prstGeom prst="rect">
            <a:avLst/>
          </a:prstGeom>
        </p:spPr>
      </p:pic>
    </p:spTree>
    <p:extLst>
      <p:ext uri="{BB962C8B-B14F-4D97-AF65-F5344CB8AC3E}">
        <p14:creationId xmlns:p14="http://schemas.microsoft.com/office/powerpoint/2010/main" val="7007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C49EDE-AE3B-DBDE-E8D0-36FDD200182B}"/>
              </a:ext>
            </a:extLst>
          </p:cNvPr>
          <p:cNvGrpSpPr/>
          <p:nvPr/>
        </p:nvGrpSpPr>
        <p:grpSpPr>
          <a:xfrm>
            <a:off x="2205755" y="2310545"/>
            <a:ext cx="8696131" cy="3362770"/>
            <a:chOff x="1673260" y="2182852"/>
            <a:chExt cx="8602936" cy="3362770"/>
          </a:xfrm>
        </p:grpSpPr>
        <p:sp>
          <p:nvSpPr>
            <p:cNvPr id="4" name="Rectangle: Rounded Corners 3">
              <a:extLst>
                <a:ext uri="{FF2B5EF4-FFF2-40B4-BE49-F238E27FC236}">
                  <a16:creationId xmlns:a16="http://schemas.microsoft.com/office/drawing/2014/main" id="{A39C9106-2644-6EC4-3598-F3DCE1F10456}"/>
                </a:ext>
              </a:extLst>
            </p:cNvPr>
            <p:cNvSpPr/>
            <p:nvPr/>
          </p:nvSpPr>
          <p:spPr>
            <a:xfrm>
              <a:off x="1673260" y="2182852"/>
              <a:ext cx="8602936" cy="3362770"/>
            </a:xfrm>
            <a:prstGeom prst="roundRect">
              <a:avLst>
                <a:gd name="adj" fmla="val 42794"/>
              </a:avLst>
            </a:prstGeom>
            <a:solidFill>
              <a:srgbClr val="D8EEC0"/>
            </a:solidFill>
            <a:ln w="38100">
              <a:solidFill>
                <a:srgbClr val="54812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TextBox 2">
              <a:extLst>
                <a:ext uri="{FF2B5EF4-FFF2-40B4-BE49-F238E27FC236}">
                  <a16:creationId xmlns:a16="http://schemas.microsoft.com/office/drawing/2014/main" id="{12B0BF86-A528-7753-D1CF-204F9D3D157C}"/>
                </a:ext>
              </a:extLst>
            </p:cNvPr>
            <p:cNvSpPr txBox="1"/>
            <p:nvPr/>
          </p:nvSpPr>
          <p:spPr>
            <a:xfrm>
              <a:off x="2163088" y="2529288"/>
              <a:ext cx="7623277" cy="2669898"/>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rPr>
                <a:t> Bài văn miêu tả nhà rông ở Tây Nguyên. Qua đó thấy nét đặc sắc của nhà rông.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grpSp>
      <p:pic>
        <p:nvPicPr>
          <p:cNvPr id="10" name="图片 32">
            <a:extLst>
              <a:ext uri="{FF2B5EF4-FFF2-40B4-BE49-F238E27FC236}">
                <a16:creationId xmlns:a16="http://schemas.microsoft.com/office/drawing/2014/main" id="{0E61F6D4-45EB-6E9D-D23E-D713C0951A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7950" y="3055949"/>
            <a:ext cx="2693159" cy="3556487"/>
          </a:xfrm>
          <a:prstGeom prst="rect">
            <a:avLst/>
          </a:prstGeom>
        </p:spPr>
      </p:pic>
      <p:pic>
        <p:nvPicPr>
          <p:cNvPr id="2" name="Picture 1">
            <a:extLst>
              <a:ext uri="{FF2B5EF4-FFF2-40B4-BE49-F238E27FC236}">
                <a16:creationId xmlns:a16="http://schemas.microsoft.com/office/drawing/2014/main" id="{434FF187-9118-1E3A-A69E-541E757559E3}"/>
              </a:ext>
            </a:extLst>
          </p:cNvPr>
          <p:cNvPicPr>
            <a:picLocks noChangeAspect="1"/>
          </p:cNvPicPr>
          <p:nvPr/>
        </p:nvPicPr>
        <p:blipFill>
          <a:blip r:embed="rId4"/>
          <a:stretch>
            <a:fillRect/>
          </a:stretch>
        </p:blipFill>
        <p:spPr>
          <a:xfrm>
            <a:off x="3209872" y="916068"/>
            <a:ext cx="6687892" cy="2139881"/>
          </a:xfrm>
          <a:prstGeom prst="rect">
            <a:avLst/>
          </a:prstGeom>
        </p:spPr>
      </p:pic>
    </p:spTree>
    <p:extLst>
      <p:ext uri="{BB962C8B-B14F-4D97-AF65-F5344CB8AC3E}">
        <p14:creationId xmlns:p14="http://schemas.microsoft.com/office/powerpoint/2010/main" val="2686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F7FDF30-F110-E656-FFF6-05FAECEB2368}"/>
              </a:ext>
            </a:extLst>
          </p:cNvPr>
          <p:cNvGrpSpPr/>
          <p:nvPr/>
        </p:nvGrpSpPr>
        <p:grpSpPr>
          <a:xfrm>
            <a:off x="1182843" y="4904879"/>
            <a:ext cx="9826310" cy="1425226"/>
            <a:chOff x="972833" y="3758496"/>
            <a:chExt cx="4175662" cy="1896940"/>
          </a:xfrm>
        </p:grpSpPr>
        <p:sp>
          <p:nvSpPr>
            <p:cNvPr id="18" name="Speech Bubble: Rectangle with Corners Rounded 17">
              <a:extLst>
                <a:ext uri="{FF2B5EF4-FFF2-40B4-BE49-F238E27FC236}">
                  <a16:creationId xmlns:a16="http://schemas.microsoft.com/office/drawing/2014/main" id="{CEE9628E-57AE-D7DD-56F7-86CF62023E08}"/>
                </a:ext>
              </a:extLst>
            </p:cNvPr>
            <p:cNvSpPr/>
            <p:nvPr/>
          </p:nvSpPr>
          <p:spPr>
            <a:xfrm>
              <a:off x="972833" y="3758496"/>
              <a:ext cx="4175662" cy="1896940"/>
            </a:xfrm>
            <a:prstGeom prst="wedgeRoundRectCallout">
              <a:avLst>
                <a:gd name="adj1" fmla="val 9580"/>
                <a:gd name="adj2" fmla="val 48234"/>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0" name="TextBox 19">
              <a:extLst>
                <a:ext uri="{FF2B5EF4-FFF2-40B4-BE49-F238E27FC236}">
                  <a16:creationId xmlns:a16="http://schemas.microsoft.com/office/drawing/2014/main" id="{BDC6E389-A0A4-9030-2833-875DB741C37F}"/>
                </a:ext>
              </a:extLst>
            </p:cNvPr>
            <p:cNvSpPr txBox="1"/>
            <p:nvPr/>
          </p:nvSpPr>
          <p:spPr>
            <a:xfrm>
              <a:off x="1195759" y="3890953"/>
              <a:ext cx="3844548" cy="14337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rPr>
                <a:t>Đây</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đoạn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văn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xuôi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cần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lùi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1 ô, </a:t>
              </a:r>
              <a:r>
                <a:rPr lang="en-US" sz="3200" b="1" dirty="0" err="1">
                  <a:solidFill>
                    <a:prstClr val="black"/>
                  </a:solidFill>
                  <a:latin typeface="Cambria" panose="02040503050406030204" pitchFamily="18" charset="0"/>
                </a:rPr>
                <a:t>viết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hoa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từ</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tiên</a:t>
              </a:r>
              <a:r>
                <a:rPr lang="en-US" sz="3200" b="1" dirty="0">
                  <a:solidFill>
                    <a:prstClr val="black"/>
                  </a:solidFill>
                  <a:latin typeface="Cambria" panose="02040503050406030204" pitchFamily="18" charset="0"/>
                </a:rPr>
                <a:t>.</a:t>
              </a:r>
            </a:p>
          </p:txBody>
        </p:sp>
      </p:grpSp>
      <p:sp>
        <p:nvSpPr>
          <p:cNvPr id="23" name="TextBox 22">
            <a:extLst>
              <a:ext uri="{FF2B5EF4-FFF2-40B4-BE49-F238E27FC236}">
                <a16:creationId xmlns:a16="http://schemas.microsoft.com/office/drawing/2014/main" id="{66334571-636B-5D94-94B5-8D54FC36B72D}"/>
              </a:ext>
            </a:extLst>
          </p:cNvPr>
          <p:cNvSpPr txBox="1"/>
          <p:nvPr/>
        </p:nvSpPr>
        <p:spPr>
          <a:xfrm>
            <a:off x="3278849" y="5234557"/>
            <a:ext cx="638766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Cách</a:t>
            </a:r>
            <a:r>
              <a:rPr kumimoji="0" lang="en-US" sz="4000" b="1" i="0" u="none" strike="noStrike" kern="1200" cap="none" spc="0" normalizeH="0" baseline="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trình</a:t>
            </a:r>
            <a:r>
              <a:rPr kumimoji="0" lang="en-US" sz="4000" b="1" i="0" u="none" strike="noStrike" kern="1200" cap="none" spc="0" normalizeH="0" baseline="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bày</a:t>
            </a:r>
            <a:r>
              <a:rPr lang="en-US" sz="4000" b="1" dirty="0">
                <a:solidFill>
                  <a:srgbClr val="D8573B"/>
                </a:solidFill>
                <a:latin typeface="Cambria" panose="02040503050406030204" pitchFamily="18" charset="0"/>
              </a:rPr>
              <a:t> </a:t>
            </a:r>
            <a:r>
              <a:rPr lang="en-US" sz="4000" b="1" dirty="0" err="1">
                <a:solidFill>
                  <a:srgbClr val="D8573B"/>
                </a:solidFill>
                <a:latin typeface="Cambria" panose="02040503050406030204" pitchFamily="18" charset="0"/>
              </a:rPr>
              <a:t>đoạn</a:t>
            </a:r>
            <a:r>
              <a:rPr lang="en-US" sz="4000" b="1" dirty="0">
                <a:solidFill>
                  <a:srgbClr val="D8573B"/>
                </a:solidFill>
                <a:latin typeface="Cambria" panose="02040503050406030204" pitchFamily="18" charset="0"/>
              </a:rPr>
              <a:t> </a:t>
            </a:r>
            <a:r>
              <a:rPr lang="en-US" sz="4000" b="1" dirty="0" err="1">
                <a:solidFill>
                  <a:srgbClr val="D8573B"/>
                </a:solidFill>
                <a:latin typeface="Cambria" panose="02040503050406030204" pitchFamily="18" charset="0"/>
              </a:rPr>
              <a:t>văn</a:t>
            </a:r>
            <a:r>
              <a:rPr lang="en-US" sz="4000" b="1" dirty="0">
                <a:solidFill>
                  <a:srgbClr val="D8573B"/>
                </a:solidFill>
                <a:latin typeface="Cambria" panose="02040503050406030204" pitchFamily="18" charset="0"/>
              </a:rPr>
              <a:t>?</a:t>
            </a:r>
            <a:endParaRPr kumimoji="0" lang="en-US" sz="4000" b="0" i="0" u="none" strike="noStrike" kern="1200" cap="none" spc="0" normalizeH="0" baseline="0" noProof="0" dirty="0">
              <a:ln>
                <a:noFill/>
              </a:ln>
              <a:solidFill>
                <a:srgbClr val="D8573B"/>
              </a:solidFill>
              <a:effectLst/>
              <a:uLnTx/>
              <a:uFillTx/>
              <a:latin typeface="思源黑体 CN"/>
            </a:endParaRPr>
          </a:p>
        </p:txBody>
      </p:sp>
      <p:sp>
        <p:nvSpPr>
          <p:cNvPr id="7" name="TextBox 6">
            <a:extLst>
              <a:ext uri="{FF2B5EF4-FFF2-40B4-BE49-F238E27FC236}">
                <a16:creationId xmlns:a16="http://schemas.microsoft.com/office/drawing/2014/main" id="{CFB9C041-6964-05F3-54DF-431E56ABCC11}"/>
              </a:ext>
            </a:extLst>
          </p:cNvPr>
          <p:cNvSpPr txBox="1"/>
          <p:nvPr/>
        </p:nvSpPr>
        <p:spPr>
          <a:xfrm>
            <a:off x="716413" y="2504222"/>
            <a:ext cx="10445641" cy="2400657"/>
          </a:xfrm>
          <a:prstGeom prst="rect">
            <a:avLst/>
          </a:prstGeom>
          <a:noFill/>
        </p:spPr>
        <p:txBody>
          <a:bodyPr wrap="square">
            <a:spAutoFit/>
          </a:bodyPr>
          <a:lstStyle/>
          <a:p>
            <a:pPr lvl="0" algn="just">
              <a:defRPr/>
            </a:pP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Đến Tây Nguyên, từ xa nhìn vào các buôn làng, ta dễ nhận ra ngôi nhà rông có đôi mái dựng đứng, vươn cao lên trời như một cái lưỡi rìu lật ngược.</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9" name="Picture 8">
            <a:extLst>
              <a:ext uri="{FF2B5EF4-FFF2-40B4-BE49-F238E27FC236}">
                <a16:creationId xmlns:a16="http://schemas.microsoft.com/office/drawing/2014/main" id="{7F3B8036-711A-058F-395F-CE431999CF02}"/>
              </a:ext>
            </a:extLst>
          </p:cNvPr>
          <p:cNvPicPr>
            <a:picLocks noChangeAspect="1"/>
          </p:cNvPicPr>
          <p:nvPr/>
        </p:nvPicPr>
        <p:blipFill rotWithShape="1">
          <a:blip r:embed="rId2"/>
          <a:srcRect b="14040"/>
          <a:stretch/>
        </p:blipFill>
        <p:spPr>
          <a:xfrm>
            <a:off x="4180114" y="1598120"/>
            <a:ext cx="3525304" cy="1130566"/>
          </a:xfrm>
          <a:prstGeom prst="rect">
            <a:avLst/>
          </a:prstGeom>
        </p:spPr>
      </p:pic>
      <p:pic>
        <p:nvPicPr>
          <p:cNvPr id="12" name="Picture 11">
            <a:extLst>
              <a:ext uri="{FF2B5EF4-FFF2-40B4-BE49-F238E27FC236}">
                <a16:creationId xmlns:a16="http://schemas.microsoft.com/office/drawing/2014/main" id="{ED98EF93-214F-26A9-FC6E-DAE6F3C1D17E}"/>
              </a:ext>
            </a:extLst>
          </p:cNvPr>
          <p:cNvPicPr>
            <a:picLocks noChangeAspect="1"/>
          </p:cNvPicPr>
          <p:nvPr/>
        </p:nvPicPr>
        <p:blipFill rotWithShape="1">
          <a:blip r:embed="rId3"/>
          <a:srcRect b="15168"/>
          <a:stretch/>
        </p:blipFill>
        <p:spPr>
          <a:xfrm>
            <a:off x="2257190" y="333819"/>
            <a:ext cx="7409325" cy="1264301"/>
          </a:xfrm>
          <a:prstGeom prst="rect">
            <a:avLst/>
          </a:prstGeom>
        </p:spPr>
      </p:pic>
    </p:spTree>
    <p:extLst>
      <p:ext uri="{BB962C8B-B14F-4D97-AF65-F5344CB8AC3E}">
        <p14:creationId xmlns:p14="http://schemas.microsoft.com/office/powerpoint/2010/main" val="118410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3"/>
                                        </p:tgtEl>
                                        <p:attrNameLst>
                                          <p:attrName>style.visibility</p:attrName>
                                        </p:attrNameLst>
                                      </p:cBhvr>
                                      <p:to>
                                        <p:strVal val="hidden"/>
                                      </p:to>
                                    </p:set>
                                  </p:childTnLst>
                                </p:cTn>
                              </p:par>
                            </p:childTnLst>
                          </p:cTn>
                        </p:par>
                        <p:par>
                          <p:cTn id="28" fill="hold">
                            <p:stCondLst>
                              <p:cond delay="0"/>
                            </p:stCondLst>
                            <p:childTnLst>
                              <p:par>
                                <p:cTn id="29" presetID="42"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F7FDF30-F110-E656-FFF6-05FAECEB2368}"/>
              </a:ext>
            </a:extLst>
          </p:cNvPr>
          <p:cNvGrpSpPr/>
          <p:nvPr/>
        </p:nvGrpSpPr>
        <p:grpSpPr>
          <a:xfrm>
            <a:off x="1065104" y="4997886"/>
            <a:ext cx="10096950" cy="1279094"/>
            <a:chOff x="1031228" y="3758496"/>
            <a:chExt cx="4548908" cy="2322044"/>
          </a:xfrm>
        </p:grpSpPr>
        <p:sp>
          <p:nvSpPr>
            <p:cNvPr id="18" name="Speech Bubble: Rectangle with Corners Rounded 17">
              <a:extLst>
                <a:ext uri="{FF2B5EF4-FFF2-40B4-BE49-F238E27FC236}">
                  <a16:creationId xmlns:a16="http://schemas.microsoft.com/office/drawing/2014/main" id="{CEE9628E-57AE-D7DD-56F7-86CF62023E08}"/>
                </a:ext>
              </a:extLst>
            </p:cNvPr>
            <p:cNvSpPr/>
            <p:nvPr/>
          </p:nvSpPr>
          <p:spPr>
            <a:xfrm>
              <a:off x="1031228" y="3758496"/>
              <a:ext cx="4548908" cy="2322044"/>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20" name="TextBox 19">
              <a:extLst>
                <a:ext uri="{FF2B5EF4-FFF2-40B4-BE49-F238E27FC236}">
                  <a16:creationId xmlns:a16="http://schemas.microsoft.com/office/drawing/2014/main" id="{BDC6E389-A0A4-9030-2833-875DB741C37F}"/>
                </a:ext>
              </a:extLst>
            </p:cNvPr>
            <p:cNvSpPr txBox="1"/>
            <p:nvPr/>
          </p:nvSpPr>
          <p:spPr>
            <a:xfrm>
              <a:off x="1261213" y="3877084"/>
              <a:ext cx="4147364" cy="19555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hoa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riêng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dấu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ý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dấu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chấm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cuối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grpSp>
      <p:pic>
        <p:nvPicPr>
          <p:cNvPr id="2" name="Picture 1">
            <a:extLst>
              <a:ext uri="{FF2B5EF4-FFF2-40B4-BE49-F238E27FC236}">
                <a16:creationId xmlns:a16="http://schemas.microsoft.com/office/drawing/2014/main" id="{F3FBF1B9-C4D1-923E-F7FB-C2DB2B0D526A}"/>
              </a:ext>
            </a:extLst>
          </p:cNvPr>
          <p:cNvPicPr>
            <a:picLocks noChangeAspect="1"/>
          </p:cNvPicPr>
          <p:nvPr/>
        </p:nvPicPr>
        <p:blipFill rotWithShape="1">
          <a:blip r:embed="rId2"/>
          <a:srcRect b="15168"/>
          <a:stretch/>
        </p:blipFill>
        <p:spPr>
          <a:xfrm>
            <a:off x="2257190" y="333819"/>
            <a:ext cx="7409325" cy="1264301"/>
          </a:xfrm>
          <a:prstGeom prst="rect">
            <a:avLst/>
          </a:prstGeom>
        </p:spPr>
      </p:pic>
      <p:sp>
        <p:nvSpPr>
          <p:cNvPr id="3" name="TextBox 2">
            <a:extLst>
              <a:ext uri="{FF2B5EF4-FFF2-40B4-BE49-F238E27FC236}">
                <a16:creationId xmlns:a16="http://schemas.microsoft.com/office/drawing/2014/main" id="{0E22F4D3-61D8-1DE0-5CF4-A93AF13DF506}"/>
              </a:ext>
            </a:extLst>
          </p:cNvPr>
          <p:cNvSpPr txBox="1"/>
          <p:nvPr/>
        </p:nvSpPr>
        <p:spPr>
          <a:xfrm>
            <a:off x="3555295" y="5240363"/>
            <a:ext cx="638766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D8573B"/>
                </a:solidFill>
                <a:effectLst/>
                <a:uLnTx/>
                <a:uFillTx/>
                <a:latin typeface="Cambria" panose="02040503050406030204" pitchFamily="18" charset="0"/>
              </a:rPr>
              <a:t>Cần</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noProof="0" dirty="0" err="1">
                <a:ln>
                  <a:noFill/>
                </a:ln>
                <a:solidFill>
                  <a:srgbClr val="D8573B"/>
                </a:solidFill>
                <a:effectLst/>
                <a:uLnTx/>
                <a:uFillTx/>
                <a:latin typeface="Cambria" panose="02040503050406030204" pitchFamily="18" charset="0"/>
              </a:rPr>
              <a:t>viết</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 </a:t>
            </a:r>
            <a:r>
              <a:rPr kumimoji="0" lang="en-US" sz="4000" b="1" i="0" u="none" strike="noStrike" kern="1200" cap="none" spc="0" normalizeH="0" noProof="0" dirty="0" err="1">
                <a:ln>
                  <a:noFill/>
                </a:ln>
                <a:solidFill>
                  <a:srgbClr val="D8573B"/>
                </a:solidFill>
                <a:effectLst/>
                <a:uLnTx/>
                <a:uFillTx/>
                <a:latin typeface="Cambria" panose="02040503050406030204" pitchFamily="18" charset="0"/>
              </a:rPr>
              <a:t>hoa</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 ở </a:t>
            </a:r>
            <a:r>
              <a:rPr kumimoji="0" lang="en-US" sz="4000" b="1" i="0" u="none" strike="noStrike" kern="1200" cap="none" spc="0" normalizeH="0" noProof="0" dirty="0" err="1">
                <a:ln>
                  <a:noFill/>
                </a:ln>
                <a:solidFill>
                  <a:srgbClr val="D8573B"/>
                </a:solidFill>
                <a:effectLst/>
                <a:uLnTx/>
                <a:uFillTx/>
                <a:latin typeface="Cambria" panose="02040503050406030204" pitchFamily="18" charset="0"/>
              </a:rPr>
              <a:t>đâu</a:t>
            </a:r>
            <a:r>
              <a:rPr kumimoji="0" lang="en-US" sz="4000" b="1" i="0" u="none" strike="noStrike" kern="1200" cap="none" spc="0" normalizeH="0" noProof="0" dirty="0">
                <a:ln>
                  <a:noFill/>
                </a:ln>
                <a:solidFill>
                  <a:srgbClr val="D8573B"/>
                </a:solidFill>
                <a:effectLst/>
                <a:uLnTx/>
                <a:uFillTx/>
                <a:latin typeface="Cambria" panose="02040503050406030204" pitchFamily="18" charset="0"/>
              </a:rPr>
              <a:t>?</a:t>
            </a:r>
            <a:endParaRPr kumimoji="0" lang="en-US" sz="4000" b="0" i="0" u="none" strike="noStrike" kern="1200" cap="none" spc="0" normalizeH="0" baseline="0" noProof="0" dirty="0">
              <a:ln>
                <a:noFill/>
              </a:ln>
              <a:solidFill>
                <a:srgbClr val="D8573B"/>
              </a:solidFill>
              <a:effectLst/>
              <a:uLnTx/>
              <a:uFillTx/>
              <a:latin typeface="思源黑体 CN"/>
            </a:endParaRPr>
          </a:p>
        </p:txBody>
      </p:sp>
      <p:sp>
        <p:nvSpPr>
          <p:cNvPr id="4" name="TextBox 3">
            <a:extLst>
              <a:ext uri="{FF2B5EF4-FFF2-40B4-BE49-F238E27FC236}">
                <a16:creationId xmlns:a16="http://schemas.microsoft.com/office/drawing/2014/main" id="{A6F0BAF8-6CC3-B1E9-F6E1-FBA161525F0F}"/>
              </a:ext>
            </a:extLst>
          </p:cNvPr>
          <p:cNvSpPr txBox="1"/>
          <p:nvPr/>
        </p:nvSpPr>
        <p:spPr>
          <a:xfrm>
            <a:off x="716413" y="2504222"/>
            <a:ext cx="10445641" cy="2400657"/>
          </a:xfrm>
          <a:prstGeom prst="rect">
            <a:avLst/>
          </a:prstGeom>
          <a:noFill/>
        </p:spPr>
        <p:txBody>
          <a:bodyPr wrap="square">
            <a:spAutoFit/>
          </a:bodyPr>
          <a:lstStyle/>
          <a:p>
            <a:pPr lvl="0" algn="just">
              <a:defRPr/>
            </a:pP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Đến Tây Nguyên, từ xa nhìn vào các buôn làng, ta dễ nhận ra ngôi nhà rông có đôi mái dựng đứng, vươn cao lên trời như một cái lưỡi rìu lật ngược.</a:t>
            </a:r>
            <a:r>
              <a:rPr lang="en-US" sz="3000" dirty="0">
                <a:solidFill>
                  <a:srgbClr val="222222"/>
                </a:solidFill>
                <a:latin typeface="Cambria" panose="02040503050406030204" pitchFamily="18" charset="0"/>
              </a:rPr>
              <a:t> </a:t>
            </a:r>
            <a:r>
              <a:rPr lang="vi-VN" sz="3000" dirty="0">
                <a:solidFill>
                  <a:srgbClr val="222222"/>
                </a:solidFill>
                <a:latin typeface="Cambria" panose="02040503050406030204" pitchFamily="18" charset="0"/>
              </a:rPr>
              <a:t>Nước mưa đổ xuống chảy xuôi tuồn tuột. Buôn làng nào có mái nhà rộng càng cao, nhà càng to, hẳn là nơi đó dân đông, làm ăn được mùa, cuộc sống no ấm. </a:t>
            </a:r>
            <a:r>
              <a:rPr kumimoji="0" lang="en-US" sz="3000" b="0" i="0" u="none" strike="noStrike" kern="1200" cap="none" spc="0" normalizeH="0" baseline="0" noProof="0" dirty="0">
                <a:ln>
                  <a:noFill/>
                </a:ln>
                <a:solidFill>
                  <a:srgbClr val="222222"/>
                </a:solidFill>
                <a:effectLst/>
                <a:uLnTx/>
                <a:uFillTx/>
                <a:latin typeface="Cambria" panose="02040503050406030204" pitchFamily="18" charset="0"/>
                <a:cs typeface="+mn-cs"/>
              </a:rPr>
              <a:t> </a:t>
            </a:r>
            <a:endParaRPr kumimoji="0" lang="vi-VN" sz="3000" b="1" i="0" u="none" strike="noStrike" kern="1200" cap="none" spc="0" normalizeH="0" baseline="0" noProof="0" dirty="0">
              <a:ln>
                <a:noFill/>
              </a:ln>
              <a:solidFill>
                <a:srgbClr val="222222"/>
              </a:solidFill>
              <a:effectLst/>
              <a:uLnTx/>
              <a:uFillTx/>
              <a:latin typeface="Cambria" panose="02040503050406030204" pitchFamily="18" charset="0"/>
              <a:cs typeface="+mn-cs"/>
            </a:endParaRPr>
          </a:p>
        </p:txBody>
      </p:sp>
      <p:pic>
        <p:nvPicPr>
          <p:cNvPr id="5" name="Picture 4">
            <a:extLst>
              <a:ext uri="{FF2B5EF4-FFF2-40B4-BE49-F238E27FC236}">
                <a16:creationId xmlns:a16="http://schemas.microsoft.com/office/drawing/2014/main" id="{2D36167D-5A87-2DE6-DE16-6852ED8B0C99}"/>
              </a:ext>
            </a:extLst>
          </p:cNvPr>
          <p:cNvPicPr>
            <a:picLocks noChangeAspect="1"/>
          </p:cNvPicPr>
          <p:nvPr/>
        </p:nvPicPr>
        <p:blipFill rotWithShape="1">
          <a:blip r:embed="rId3"/>
          <a:srcRect b="14040"/>
          <a:stretch/>
        </p:blipFill>
        <p:spPr>
          <a:xfrm>
            <a:off x="4180114" y="1598120"/>
            <a:ext cx="3525304" cy="1130566"/>
          </a:xfrm>
          <a:prstGeom prst="rect">
            <a:avLst/>
          </a:prstGeom>
        </p:spPr>
      </p:pic>
      <p:cxnSp>
        <p:nvCxnSpPr>
          <p:cNvPr id="13" name="Straight Connector 12">
            <a:extLst>
              <a:ext uri="{FF2B5EF4-FFF2-40B4-BE49-F238E27FC236}">
                <a16:creationId xmlns:a16="http://schemas.microsoft.com/office/drawing/2014/main" id="{2710969D-A569-FE1A-0C04-7FF728B2ADF0}"/>
              </a:ext>
            </a:extLst>
          </p:cNvPr>
          <p:cNvCxnSpPr/>
          <p:nvPr/>
        </p:nvCxnSpPr>
        <p:spPr>
          <a:xfrm>
            <a:off x="1872343" y="3007563"/>
            <a:ext cx="195942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5C1D2F-93B7-5D15-DA4B-556CBF0B34AB}"/>
              </a:ext>
            </a:extLst>
          </p:cNvPr>
          <p:cNvCxnSpPr>
            <a:cxnSpLocks/>
          </p:cNvCxnSpPr>
          <p:nvPr/>
        </p:nvCxnSpPr>
        <p:spPr>
          <a:xfrm>
            <a:off x="5198708" y="3914705"/>
            <a:ext cx="91487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B1BBDB-AF0A-B0AB-9BB8-67AF6388BF0B}"/>
              </a:ext>
            </a:extLst>
          </p:cNvPr>
          <p:cNvCxnSpPr>
            <a:cxnSpLocks/>
          </p:cNvCxnSpPr>
          <p:nvPr/>
        </p:nvCxnSpPr>
        <p:spPr>
          <a:xfrm>
            <a:off x="1575589" y="4386419"/>
            <a:ext cx="91487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7E4E12-21D8-8000-6197-091C2DB4FCB6}"/>
              </a:ext>
            </a:extLst>
          </p:cNvPr>
          <p:cNvCxnSpPr>
            <a:cxnSpLocks/>
          </p:cNvCxnSpPr>
          <p:nvPr/>
        </p:nvCxnSpPr>
        <p:spPr>
          <a:xfrm>
            <a:off x="1065104" y="3007563"/>
            <a:ext cx="67787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03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1B7F02F-A93F-10C8-6918-84CD46D4CEB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147794" y="974696"/>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14" name="Picture 13">
            <a:extLst>
              <a:ext uri="{FF2B5EF4-FFF2-40B4-BE49-F238E27FC236}">
                <a16:creationId xmlns:a16="http://schemas.microsoft.com/office/drawing/2014/main" id="{E2EC8A85-4997-60E4-768B-39E2D1FD5B16}"/>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3" name="Picture 2">
            <a:extLst>
              <a:ext uri="{FF2B5EF4-FFF2-40B4-BE49-F238E27FC236}">
                <a16:creationId xmlns:a16="http://schemas.microsoft.com/office/drawing/2014/main" id="{9220C012-7C1A-BA81-F634-A06A0654CFFD}"/>
              </a:ext>
            </a:extLst>
          </p:cNvPr>
          <p:cNvPicPr>
            <a:picLocks noChangeAspect="1"/>
          </p:cNvPicPr>
          <p:nvPr/>
        </p:nvPicPr>
        <p:blipFill>
          <a:blip r:embed="rId13"/>
          <a:stretch>
            <a:fillRect/>
          </a:stretch>
        </p:blipFill>
        <p:spPr>
          <a:xfrm>
            <a:off x="1342078" y="2241919"/>
            <a:ext cx="6602540" cy="3706689"/>
          </a:xfrm>
          <a:prstGeom prst="rect">
            <a:avLst/>
          </a:prstGeom>
        </p:spPr>
      </p:pic>
    </p:spTree>
    <p:extLst>
      <p:ext uri="{BB962C8B-B14F-4D97-AF65-F5344CB8AC3E}">
        <p14:creationId xmlns:p14="http://schemas.microsoft.com/office/powerpoint/2010/main" val="142537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5D6D64-13B1-17E0-3B9D-A87C37606E8F}"/>
              </a:ext>
            </a:extLst>
          </p:cNvPr>
          <p:cNvGrpSpPr/>
          <p:nvPr/>
        </p:nvGrpSpPr>
        <p:grpSpPr>
          <a:xfrm>
            <a:off x="1384419" y="2507997"/>
            <a:ext cx="4279699" cy="1114890"/>
            <a:chOff x="1031228" y="3758496"/>
            <a:chExt cx="4377349" cy="2023951"/>
          </a:xfrm>
        </p:grpSpPr>
        <p:sp>
          <p:nvSpPr>
            <p:cNvPr id="11" name="Speech Bubble: Rectangle with Corners Rounded 10">
              <a:extLst>
                <a:ext uri="{FF2B5EF4-FFF2-40B4-BE49-F238E27FC236}">
                  <a16:creationId xmlns:a16="http://schemas.microsoft.com/office/drawing/2014/main" id="{F74E39DB-5E1D-17AA-0926-4E92CDB5302A}"/>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思源黑体 CN"/>
                <a:cs typeface="+mn-cs"/>
              </a:endParaRPr>
            </a:p>
          </p:txBody>
        </p:sp>
        <p:sp>
          <p:nvSpPr>
            <p:cNvPr id="12" name="TextBox 11">
              <a:extLst>
                <a:ext uri="{FF2B5EF4-FFF2-40B4-BE49-F238E27FC236}">
                  <a16:creationId xmlns:a16="http://schemas.microsoft.com/office/drawing/2014/main" id="{A8D83D34-EA02-2038-0206-76ADA314F85D}"/>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Tây</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Nguyên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E401F14-1674-B379-0615-2A82EC85AE67}"/>
              </a:ext>
            </a:extLst>
          </p:cNvPr>
          <p:cNvGrpSpPr/>
          <p:nvPr/>
        </p:nvGrpSpPr>
        <p:grpSpPr>
          <a:xfrm>
            <a:off x="6471676" y="2477541"/>
            <a:ext cx="4279699" cy="1114890"/>
            <a:chOff x="1031228" y="3758496"/>
            <a:chExt cx="4377349" cy="2023951"/>
          </a:xfrm>
        </p:grpSpPr>
        <p:sp>
          <p:nvSpPr>
            <p:cNvPr id="15" name="Speech Bubble: Rectangle with Corners Rounded 14">
              <a:extLst>
                <a:ext uri="{FF2B5EF4-FFF2-40B4-BE49-F238E27FC236}">
                  <a16:creationId xmlns:a16="http://schemas.microsoft.com/office/drawing/2014/main" id="{7E29B92C-5F98-312F-ED4F-6C57D3BB9E0B}"/>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思源黑体 CN"/>
                <a:cs typeface="+mn-cs"/>
              </a:endParaRPr>
            </a:p>
          </p:txBody>
        </p:sp>
        <p:sp>
          <p:nvSpPr>
            <p:cNvPr id="16" name="TextBox 15">
              <a:extLst>
                <a:ext uri="{FF2B5EF4-FFF2-40B4-BE49-F238E27FC236}">
                  <a16:creationId xmlns:a16="http://schemas.microsoft.com/office/drawing/2014/main" id="{52E4E525-A221-8E3B-AD57-1D73E98E21E1}"/>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lưỡi</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rìu</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17" name="Group 16">
            <a:extLst>
              <a:ext uri="{FF2B5EF4-FFF2-40B4-BE49-F238E27FC236}">
                <a16:creationId xmlns:a16="http://schemas.microsoft.com/office/drawing/2014/main" id="{2B23BCF1-CCEA-58BA-D8F7-D93C3066275C}"/>
              </a:ext>
            </a:extLst>
          </p:cNvPr>
          <p:cNvGrpSpPr/>
          <p:nvPr/>
        </p:nvGrpSpPr>
        <p:grpSpPr>
          <a:xfrm>
            <a:off x="1384418" y="4097576"/>
            <a:ext cx="4279699" cy="1114890"/>
            <a:chOff x="1031228" y="3758496"/>
            <a:chExt cx="4377349" cy="2023951"/>
          </a:xfrm>
        </p:grpSpPr>
        <p:sp>
          <p:nvSpPr>
            <p:cNvPr id="18" name="Speech Bubble: Rectangle with Corners Rounded 17">
              <a:extLst>
                <a:ext uri="{FF2B5EF4-FFF2-40B4-BE49-F238E27FC236}">
                  <a16:creationId xmlns:a16="http://schemas.microsoft.com/office/drawing/2014/main" id="{32B854E1-9FAE-918C-9D3E-352C0643E022}"/>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思源黑体 CN"/>
                <a:cs typeface="+mn-cs"/>
              </a:endParaRPr>
            </a:p>
          </p:txBody>
        </p:sp>
        <p:sp>
          <p:nvSpPr>
            <p:cNvPr id="20" name="TextBox 19">
              <a:extLst>
                <a:ext uri="{FF2B5EF4-FFF2-40B4-BE49-F238E27FC236}">
                  <a16:creationId xmlns:a16="http://schemas.microsoft.com/office/drawing/2014/main" id="{25D547E8-AF6F-B2AB-5642-5275CC31E503}"/>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xuôi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grpSp>
        <p:nvGrpSpPr>
          <p:cNvPr id="21" name="Group 20">
            <a:extLst>
              <a:ext uri="{FF2B5EF4-FFF2-40B4-BE49-F238E27FC236}">
                <a16:creationId xmlns:a16="http://schemas.microsoft.com/office/drawing/2014/main" id="{93729EF9-1303-9D6D-06CF-ED5839B7741B}"/>
              </a:ext>
            </a:extLst>
          </p:cNvPr>
          <p:cNvGrpSpPr/>
          <p:nvPr/>
        </p:nvGrpSpPr>
        <p:grpSpPr>
          <a:xfrm>
            <a:off x="6471675" y="4078779"/>
            <a:ext cx="4279699" cy="1114890"/>
            <a:chOff x="1031228" y="3758496"/>
            <a:chExt cx="4377349" cy="2023951"/>
          </a:xfrm>
        </p:grpSpPr>
        <p:sp>
          <p:nvSpPr>
            <p:cNvPr id="22" name="Speech Bubble: Rectangle with Corners Rounded 21">
              <a:extLst>
                <a:ext uri="{FF2B5EF4-FFF2-40B4-BE49-F238E27FC236}">
                  <a16:creationId xmlns:a16="http://schemas.microsoft.com/office/drawing/2014/main" id="{ADBB3767-E1B6-465C-A3D5-93BA23E4706D}"/>
                </a:ext>
              </a:extLst>
            </p:cNvPr>
            <p:cNvSpPr/>
            <p:nvPr/>
          </p:nvSpPr>
          <p:spPr>
            <a:xfrm>
              <a:off x="1031228" y="3758496"/>
              <a:ext cx="4377349" cy="2023951"/>
            </a:xfrm>
            <a:prstGeom prst="wedgeRoundRectCallout">
              <a:avLst>
                <a:gd name="adj1" fmla="val 14953"/>
                <a:gd name="adj2" fmla="val 49270"/>
                <a:gd name="adj3" fmla="val 16667"/>
              </a:avLst>
            </a:prstGeom>
            <a:solidFill>
              <a:srgbClr val="FDF4F1"/>
            </a:solidFill>
            <a:ln w="28575">
              <a:solidFill>
                <a:srgbClr val="E87B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思源黑体 CN"/>
                <a:cs typeface="+mn-cs"/>
              </a:endParaRPr>
            </a:p>
          </p:txBody>
        </p:sp>
        <p:sp>
          <p:nvSpPr>
            <p:cNvPr id="23" name="TextBox 22">
              <a:extLst>
                <a:ext uri="{FF2B5EF4-FFF2-40B4-BE49-F238E27FC236}">
                  <a16:creationId xmlns:a16="http://schemas.microsoft.com/office/drawing/2014/main" id="{EA74B403-2B30-CDB5-A352-B60E7AB1FF37}"/>
                </a:ext>
              </a:extLst>
            </p:cNvPr>
            <p:cNvSpPr txBox="1"/>
            <p:nvPr/>
          </p:nvSpPr>
          <p:spPr>
            <a:xfrm>
              <a:off x="1261212" y="3877084"/>
              <a:ext cx="4147364" cy="16761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tuồn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cs typeface="+mn-cs"/>
                </a:rPr>
                <a:t>tuột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3" name="Picture 2">
            <a:extLst>
              <a:ext uri="{FF2B5EF4-FFF2-40B4-BE49-F238E27FC236}">
                <a16:creationId xmlns:a16="http://schemas.microsoft.com/office/drawing/2014/main" id="{24A6EDF9-DE00-1D03-DD50-8810C9B0F130}"/>
              </a:ext>
            </a:extLst>
          </p:cNvPr>
          <p:cNvPicPr>
            <a:picLocks noChangeAspect="1"/>
          </p:cNvPicPr>
          <p:nvPr/>
        </p:nvPicPr>
        <p:blipFill>
          <a:blip r:embed="rId3"/>
          <a:stretch>
            <a:fillRect/>
          </a:stretch>
        </p:blipFill>
        <p:spPr>
          <a:xfrm>
            <a:off x="3657968" y="986576"/>
            <a:ext cx="4505334" cy="2139881"/>
          </a:xfrm>
          <a:prstGeom prst="rect">
            <a:avLst/>
          </a:prstGeom>
        </p:spPr>
      </p:pic>
    </p:spTree>
    <p:extLst>
      <p:ext uri="{BB962C8B-B14F-4D97-AF65-F5344CB8AC3E}">
        <p14:creationId xmlns:p14="http://schemas.microsoft.com/office/powerpoint/2010/main" val="396903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56EF85B1-4B35-C6BF-F7CF-63C3F2EF1C5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l="7618" r="3584"/>
          <a:stretch/>
        </p:blipFill>
        <p:spPr>
          <a:xfrm>
            <a:off x="-40333" y="-4813"/>
            <a:ext cx="12192000" cy="6858000"/>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179325" y="922235"/>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14" name="Picture 13">
            <a:extLst>
              <a:ext uri="{FF2B5EF4-FFF2-40B4-BE49-F238E27FC236}">
                <a16:creationId xmlns:a16="http://schemas.microsoft.com/office/drawing/2014/main" id="{EAB63559-17AD-F150-4E66-E50E69FC2CDF}"/>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3" name="Picture 2">
            <a:extLst>
              <a:ext uri="{FF2B5EF4-FFF2-40B4-BE49-F238E27FC236}">
                <a16:creationId xmlns:a16="http://schemas.microsoft.com/office/drawing/2014/main" id="{BC7D6130-300A-7CD9-1405-6C784797F56F}"/>
              </a:ext>
            </a:extLst>
          </p:cNvPr>
          <p:cNvPicPr>
            <a:picLocks noChangeAspect="1"/>
          </p:cNvPicPr>
          <p:nvPr/>
        </p:nvPicPr>
        <p:blipFill>
          <a:blip r:embed="rId13"/>
          <a:stretch>
            <a:fillRect/>
          </a:stretch>
        </p:blipFill>
        <p:spPr>
          <a:xfrm>
            <a:off x="1234209" y="2202495"/>
            <a:ext cx="6785436" cy="3706689"/>
          </a:xfrm>
          <a:prstGeom prst="rect">
            <a:avLst/>
          </a:prstGeom>
        </p:spPr>
      </p:pic>
    </p:spTree>
    <p:extLst>
      <p:ext uri="{BB962C8B-B14F-4D97-AF65-F5344CB8AC3E}">
        <p14:creationId xmlns:p14="http://schemas.microsoft.com/office/powerpoint/2010/main" val="311968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730</Words>
  <Application>Microsoft Office PowerPoint</Application>
  <PresentationFormat>Widescreen</PresentationFormat>
  <Paragraphs>49</Paragraphs>
  <Slides>18</Slides>
  <Notes>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Cambria</vt:lpstr>
      <vt:lpstr>Calibri Light</vt:lpstr>
      <vt:lpstr>SVN-Ready</vt:lpstr>
      <vt:lpstr>Arial</vt:lpstr>
      <vt:lpstr>SVN-Newton</vt:lpstr>
      <vt:lpstr>#9Slide07 HoneyCream</vt:lpstr>
      <vt:lpstr>Calibri</vt:lpstr>
      <vt:lpstr>Times New Roman</vt:lpstr>
      <vt:lpstr>思源黑体 CN</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KhanhHuyen;KHANHHUYEN</dc:creator>
  <cp:keywords>MNT;MangnonTeam</cp:keywords>
  <cp:lastModifiedBy>ong si</cp:lastModifiedBy>
  <cp:revision>20</cp:revision>
  <dcterms:created xsi:type="dcterms:W3CDTF">2023-03-01T15:20:35Z</dcterms:created>
  <dcterms:modified xsi:type="dcterms:W3CDTF">2025-04-11T15:27:21Z</dcterms:modified>
</cp:coreProperties>
</file>