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</p:sldMasterIdLst>
  <p:notesMasterIdLst>
    <p:notesMasterId r:id="rId14"/>
  </p:notesMasterIdLst>
  <p:sldIdLst>
    <p:sldId id="256" r:id="rId3"/>
    <p:sldId id="260" r:id="rId4"/>
    <p:sldId id="263" r:id="rId5"/>
    <p:sldId id="278" r:id="rId6"/>
    <p:sldId id="279" r:id="rId7"/>
    <p:sldId id="282" r:id="rId8"/>
    <p:sldId id="261" r:id="rId9"/>
    <p:sldId id="284" r:id="rId10"/>
    <p:sldId id="283" r:id="rId11"/>
    <p:sldId id="319" r:id="rId12"/>
    <p:sldId id="277" r:id="rId13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5B4E"/>
    <a:srgbClr val="FBDDE3"/>
    <a:srgbClr val="E94941"/>
    <a:srgbClr val="F8BFCB"/>
    <a:srgbClr val="CE563B"/>
    <a:srgbClr val="14A6DA"/>
    <a:srgbClr val="7DD3F3"/>
    <a:srgbClr val="FFD66B"/>
    <a:srgbClr val="F89C63"/>
    <a:srgbClr val="5F2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98" y="-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F2D72-3704-4D41-B52D-9A44B191A28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AF620-AE7F-4998-B2B3-D726EC13D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6A4A-5B21-7D13-603A-A5E7AA87B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EF962-883B-56F0-FBA3-4B51E692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73B40-403F-5395-A701-21E8908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8A5BA-E775-562C-7FB5-642214A6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0628D-0B13-1DB5-1D2B-B01D8898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2ED3-E7E7-8A89-78C4-8F85ABC5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614B5-7BCA-A596-26D4-8F5452BD9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B54E5-B7F8-FAE5-8277-94DF871B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E99AD-DA69-F410-F2C7-BD8C51DD4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7D859-F2F5-29E4-FA34-471ACB1F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7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1C330-04C4-7582-3F0B-CDB5F96EC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11115-FA0F-355A-D902-14760087E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B9111-BA3D-DB9F-8E21-AA1E6D2D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BAC0-EE80-CD1D-8D86-AAD33497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EDCB3-1606-98FA-A861-2AE7AC3B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7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任意多边形 17"/>
          <p:cNvSpPr/>
          <p:nvPr userDrawn="1"/>
        </p:nvSpPr>
        <p:spPr>
          <a:xfrm>
            <a:off x="1104900" y="0"/>
            <a:ext cx="11087100" cy="6858000"/>
          </a:xfrm>
          <a:custGeom>
            <a:avLst/>
            <a:gdLst>
              <a:gd name="connsiteX0" fmla="*/ 1169614 w 9582150"/>
              <a:gd name="connsiteY0" fmla="*/ 0 h 6858000"/>
              <a:gd name="connsiteX1" fmla="*/ 9582150 w 9582150"/>
              <a:gd name="connsiteY1" fmla="*/ 0 h 6858000"/>
              <a:gd name="connsiteX2" fmla="*/ 9582150 w 9582150"/>
              <a:gd name="connsiteY2" fmla="*/ 6858000 h 6858000"/>
              <a:gd name="connsiteX3" fmla="*/ 1214526 w 9582150"/>
              <a:gd name="connsiteY3" fmla="*/ 6858000 h 6858000"/>
              <a:gd name="connsiteX4" fmla="*/ 1099416 w 9582150"/>
              <a:gd name="connsiteY4" fmla="*/ 6711521 h 6858000"/>
              <a:gd name="connsiteX5" fmla="*/ 0 w 9582150"/>
              <a:gd name="connsiteY5" fmla="*/ 3400425 h 6858000"/>
              <a:gd name="connsiteX6" fmla="*/ 1099415 w 9582150"/>
              <a:gd name="connsiteY6" fmla="*/ 893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2150" h="6858000">
                <a:moveTo>
                  <a:pt x="1169614" y="0"/>
                </a:moveTo>
                <a:lnTo>
                  <a:pt x="9582150" y="0"/>
                </a:lnTo>
                <a:lnTo>
                  <a:pt x="9582150" y="6858000"/>
                </a:lnTo>
                <a:lnTo>
                  <a:pt x="1214526" y="6858000"/>
                </a:lnTo>
                <a:lnTo>
                  <a:pt x="1099416" y="6711521"/>
                </a:lnTo>
                <a:cubicBezTo>
                  <a:pt x="408913" y="5788210"/>
                  <a:pt x="0" y="4642071"/>
                  <a:pt x="0" y="3400425"/>
                </a:cubicBezTo>
                <a:cubicBezTo>
                  <a:pt x="0" y="2158780"/>
                  <a:pt x="408912" y="1012641"/>
                  <a:pt x="1099415" y="89330"/>
                </a:cubicBezTo>
                <a:close/>
              </a:path>
            </a:pathLst>
          </a:custGeom>
          <a:solidFill>
            <a:srgbClr val="DFF7FF"/>
          </a:solidFill>
          <a:ln>
            <a:noFill/>
          </a:ln>
          <a:effectLst>
            <a:outerShdw blurRad="127000" dist="152400" dir="10800000" algn="r" rotWithShape="0">
              <a:srgbClr val="7DD3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889246" y="0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86979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t="20749" b="20749"/>
          <a:stretch>
            <a:fillRect/>
          </a:stretch>
        </p:blipFill>
        <p:spPr>
          <a:xfrm>
            <a:off x="237522" y="0"/>
            <a:ext cx="11716954" cy="6858000"/>
          </a:xfrm>
          <a:custGeom>
            <a:avLst/>
            <a:gdLst>
              <a:gd name="connsiteX0" fmla="*/ 0 w 11716954"/>
              <a:gd name="connsiteY0" fmla="*/ 0 h 6858000"/>
              <a:gd name="connsiteX1" fmla="*/ 11716954 w 11716954"/>
              <a:gd name="connsiteY1" fmla="*/ 0 h 6858000"/>
              <a:gd name="connsiteX2" fmla="*/ 11716954 w 11716954"/>
              <a:gd name="connsiteY2" fmla="*/ 6858000 h 6858000"/>
              <a:gd name="connsiteX3" fmla="*/ 0 w 117169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954" h="6858000">
                <a:moveTo>
                  <a:pt x="0" y="0"/>
                </a:moveTo>
                <a:lnTo>
                  <a:pt x="11716954" y="0"/>
                </a:lnTo>
                <a:lnTo>
                  <a:pt x="1171695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290512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3281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2283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380150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725907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2994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37201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98989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ED3B3-2301-F927-28A8-445EFEC12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3E835-3E8B-DE90-8E2D-655D90DCD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05CE-0FF6-1121-829B-ED7559E9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EA2B4-1440-8D42-93C0-BC302EA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C94EF-56F8-6E03-BECA-AD9525E0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6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42713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76109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93058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3D81-8188-5032-E862-42CC8D56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3D2C5-974E-76BC-6C01-6EBABE021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4A5CB-891D-9863-0C07-5A235396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8DC1-046C-E2AF-0D18-BE87E4C5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13A05-EA58-FFBD-6406-F6EAC63A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8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CC6F-4EAC-F46B-71D3-F1673BAE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EB4E-55D5-3488-81EB-5E4F0910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32875-EFE2-22BA-6F53-E73F7649E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8EA74-63CD-0E54-6EFD-7296F9CE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12431-367C-F3B2-662D-D873806E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56A69-2B1E-E1FD-540D-46750F22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D161-67BE-2B44-23A5-C5312B3C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C8E0-45C4-B61C-06C5-B4BB894D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3CFC4-D9F9-F29C-C90A-DA66A166D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D5EF6-2C28-38D0-4FB9-68B0024E0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873A3-4E7C-3640-E7C9-34D4F231A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7620C-EBD8-6BC6-2C99-578E8AEE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41B88-5900-221E-1F87-55D2A1C2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0F1D0-D36C-57B3-28C7-4F0BC9CD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0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D2B2-D638-EF18-2E1D-15D6E52A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CD856-F6E7-A5E5-A98F-1441BEA2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9D8F1-072B-36B9-B8E0-BB5ED4F2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3E2E9-9DB8-9888-4F8E-F49BFBDA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690C0-475D-4D7D-AD96-7819445F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38FA4-0D8B-2454-ABA7-C8CA782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A09EA-3BD9-DA2C-0F33-9CA97954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C88AC-5CCD-C053-F4AB-3DC88E77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520DB-691D-30AC-C581-DE35E892A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34780-E41D-212C-E1CC-92DDB6319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FCF23-B7D2-F2D2-1A21-FCFDD08B8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37B82-42BD-8512-5B23-421E7225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CDB13-1D5A-1611-B26D-DFB69233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1785-11C1-D079-A912-A9316B5B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CE249-809E-3D7C-AA1D-7D8FEAB2B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A4276-90E1-A87F-9547-CB180A0AC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DA249-0456-9E28-774F-39AB0480B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E7CE1-18E9-FBA8-55B7-555DBF77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418A2-112A-6929-8FAE-1EEF1C3D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C8572-195C-345A-A8DE-19EBA212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CA0AE-111D-840D-E8AB-DDA8ACB2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ECAD8-9F6D-7CAD-A7F5-6C3F38241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E10B6-269F-4349-AC08-3687BBE5EF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B963-732F-3B91-8AAC-F578928F9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66FD8-2E0A-FCE8-A757-17D1FD3F2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751AA02-4B46-B18E-4E5A-C26A85E009B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89ABCB-1193-30A8-DBCB-765A675AE72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62E53-E44C-0F9A-8E73-568F363720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A57B6-1579-1E4F-B055-1742F4251E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735DC-E49B-ECD3-8143-92C76FEAC2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36107-8B82-0935-1887-9D42A32A732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8F1905B-A4C2-DF5E-9B68-357142243F0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6187602-00A5-8B2C-57B6-F189D053F79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6D69AC-C759-DA50-79AB-B1FD26868F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ED7D88-6617-DA70-51F1-F376C5C4E00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1D67-8D25-4405-AFAA-2C6B70055BA1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022596" y="0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-346885" y="-855560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23091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5069269" y="1111274"/>
            <a:ext cx="1371463" cy="1129632"/>
          </a:xfrm>
          <a:prstGeom prst="ellipse">
            <a:avLst/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93F2BF-9D5B-BE92-AC34-9A8B4B052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809" y="1960662"/>
            <a:ext cx="8919221" cy="3011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7163A-23C6-9E90-97C2-7CCF9C4EE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005" y="904626"/>
            <a:ext cx="346282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47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37AE60-A439-FEDE-22A3-514AAA276727}"/>
              </a:ext>
            </a:extLst>
          </p:cNvPr>
          <p:cNvSpPr/>
          <p:nvPr/>
        </p:nvSpPr>
        <p:spPr>
          <a:xfrm>
            <a:off x="2571750" y="2019254"/>
            <a:ext cx="9144000" cy="4622385"/>
          </a:xfrm>
          <a:prstGeom prst="roundRect">
            <a:avLst/>
          </a:prstGeom>
          <a:solidFill>
            <a:srgbClr val="FBD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5370" y="4439695"/>
            <a:ext cx="2799250" cy="2799250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BDA41-B2B8-11D9-60BF-E41ACC62F0B8}"/>
              </a:ext>
            </a:extLst>
          </p:cNvPr>
          <p:cNvGrpSpPr/>
          <p:nvPr/>
        </p:nvGrpSpPr>
        <p:grpSpPr>
          <a:xfrm>
            <a:off x="384993" y="189400"/>
            <a:ext cx="1989646" cy="1689594"/>
            <a:chOff x="-1098685" y="1663343"/>
            <a:chExt cx="1989646" cy="1689594"/>
          </a:xfrm>
        </p:grpSpPr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5F989530-8CCB-9F6B-EEE0-86E6AB7F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8685" y="1663343"/>
              <a:ext cx="1989646" cy="1689594"/>
            </a:xfrm>
            <a:prstGeom prst="rect">
              <a:avLst/>
            </a:prstGeom>
          </p:spPr>
        </p:pic>
        <p:sp>
          <p:nvSpPr>
            <p:cNvPr id="10" name="文本框 22">
              <a:extLst>
                <a:ext uri="{FF2B5EF4-FFF2-40B4-BE49-F238E27FC236}">
                  <a16:creationId xmlns:a16="http://schemas.microsoft.com/office/drawing/2014/main" id="{3D4DE340-9AE0-A707-880F-4ECD3CAC21C9}"/>
                </a:ext>
              </a:extLst>
            </p:cNvPr>
            <p:cNvSpPr txBox="1"/>
            <p:nvPr/>
          </p:nvSpPr>
          <p:spPr>
            <a:xfrm>
              <a:off x="-427790" y="1663343"/>
              <a:ext cx="4363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5E2E3B5-73C7-9674-FEFB-203321AC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159027"/>
            <a:ext cx="1004812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Mỗi lần người ta chuyển 15 250 kg thóc vào kho. Hỏi sau 3 lần chuyển như vậy, người ta chuyển được bao nhiêu ki-lô-gam thóc vào kho?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5A7BDBC-E30B-4D93-9050-21C8BFE3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828" y="1904607"/>
            <a:ext cx="301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u="sng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400" b="1" u="sng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u="sng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kumimoji="0" lang="vi-VN" altLang="vi-VN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1633420-A1DB-5AED-D2D6-86D20A13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2511246"/>
            <a:ext cx="9838408" cy="402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Sau </a:t>
            </a:r>
            <a:r>
              <a:rPr lang="en-US" altLang="vi-VN" sz="44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a lần chuyển như vậy, người ta chuyển được số kg thóc vào kho là: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15 250 x 3 = 45 750 (kg)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Đáp số: 45 750 kg</a:t>
            </a:r>
            <a:r>
              <a:rPr kumimoji="0" lang="en-US" altLang="vi-V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kumimoji="0" lang="en-US" altLang="vi-VN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6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37523" y="-2432362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7054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05C3578-B599-DD63-3AAF-4F9BDCEE1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48" y="1560629"/>
            <a:ext cx="9699577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126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 descr="图片包含 游戏机, 卧室, 体育&#10;&#10;描述已自动生成">
            <a:extLst>
              <a:ext uri="{FF2B5EF4-FFF2-40B4-BE49-F238E27FC236}">
                <a16:creationId xmlns:a16="http://schemas.microsoft.com/office/drawing/2014/main" id="{FB9F92CF-1B48-4060-8C1C-09164AEA6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 rot="3472564">
            <a:off x="6664061" y="3362956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9F387-A243-49E5-A598-5AAF1677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82" y="1655258"/>
            <a:ext cx="63160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4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FB366-3390-C694-1E20-27B9F994A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/>
          <a:stretch/>
        </p:blipFill>
        <p:spPr>
          <a:xfrm>
            <a:off x="1318438" y="520654"/>
            <a:ext cx="9090837" cy="452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07C005-94B1-4DB7-4FE8-36D3D2ED3F9F}"/>
              </a:ext>
            </a:extLst>
          </p:cNvPr>
          <p:cNvGrpSpPr/>
          <p:nvPr/>
        </p:nvGrpSpPr>
        <p:grpSpPr>
          <a:xfrm>
            <a:off x="3779755" y="5414016"/>
            <a:ext cx="5842709" cy="923330"/>
            <a:chOff x="5960318" y="3592285"/>
            <a:chExt cx="4168200" cy="92333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17AD5A-2EC1-3634-D631-EA1C51ACAFE9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FD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1F3E2B-3731-EAE7-B8F2-46AAF7DE126A}"/>
                </a:ext>
              </a:extLst>
            </p:cNvPr>
            <p:cNvSpPr txBox="1"/>
            <p:nvPr/>
          </p:nvSpPr>
          <p:spPr>
            <a:xfrm>
              <a:off x="6352129" y="3592285"/>
              <a:ext cx="338457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12 415 ×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815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DEF1C9-4633-3416-464C-5797BDF88C40}"/>
              </a:ext>
            </a:extLst>
          </p:cNvPr>
          <p:cNvGrpSpPr/>
          <p:nvPr/>
        </p:nvGrpSpPr>
        <p:grpSpPr>
          <a:xfrm>
            <a:off x="-667519" y="4351121"/>
            <a:ext cx="1976134" cy="2568444"/>
            <a:chOff x="-442882" y="4289556"/>
            <a:chExt cx="1976134" cy="2568444"/>
          </a:xfrm>
        </p:grpSpPr>
        <p:pic>
          <p:nvPicPr>
            <p:cNvPr id="64" name="图片 7" descr="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94704" y="4289556"/>
              <a:ext cx="1727956" cy="2568444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 rot="21435141">
              <a:off x="-442882" y="4720225"/>
              <a:ext cx="10064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F95B7">
                      <a:alpha val="58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Măng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F95B7">
                      <a:alpha val="58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non Team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407DF0-25F6-4FB5-E253-ACD2C14A6ED0}"/>
              </a:ext>
            </a:extLst>
          </p:cNvPr>
          <p:cNvGrpSpPr/>
          <p:nvPr/>
        </p:nvGrpSpPr>
        <p:grpSpPr>
          <a:xfrm>
            <a:off x="3862853" y="363551"/>
            <a:ext cx="4799450" cy="769441"/>
            <a:chOff x="5866766" y="3592285"/>
            <a:chExt cx="4355305" cy="7694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E06DEE9-9ACE-BB28-8D84-D088ABF445CB}"/>
                </a:ext>
              </a:extLst>
            </p:cNvPr>
            <p:cNvSpPr/>
            <p:nvPr/>
          </p:nvSpPr>
          <p:spPr>
            <a:xfrm>
              <a:off x="6240126" y="3592285"/>
              <a:ext cx="3695420" cy="769441"/>
            </a:xfrm>
            <a:prstGeom prst="roundRect">
              <a:avLst>
                <a:gd name="adj" fmla="val 50000"/>
              </a:avLst>
            </a:prstGeom>
            <a:solidFill>
              <a:srgbClr val="FFD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AC6C77-B11B-9E82-AD2F-360F7DB6178F}"/>
                </a:ext>
              </a:extLst>
            </p:cNvPr>
            <p:cNvSpPr txBox="1"/>
            <p:nvPr/>
          </p:nvSpPr>
          <p:spPr>
            <a:xfrm>
              <a:off x="5866766" y="3592285"/>
              <a:ext cx="435530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12 415 × 3 = 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6FA233A-14D0-43D6-11AA-CA0AB215C6E6}"/>
              </a:ext>
            </a:extLst>
          </p:cNvPr>
          <p:cNvSpPr txBox="1"/>
          <p:nvPr/>
        </p:nvSpPr>
        <p:spPr>
          <a:xfrm>
            <a:off x="874620" y="1404232"/>
            <a:ext cx="351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12 415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06F21-F6BB-81C9-145F-9175BBFCE533}"/>
              </a:ext>
            </a:extLst>
          </p:cNvPr>
          <p:cNvSpPr txBox="1"/>
          <p:nvPr/>
        </p:nvSpPr>
        <p:spPr>
          <a:xfrm>
            <a:off x="3226326" y="2360529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A1E3CE-2CA6-658E-2343-A0337B02B2DB}"/>
              </a:ext>
            </a:extLst>
          </p:cNvPr>
          <p:cNvSpPr txBox="1"/>
          <p:nvPr/>
        </p:nvSpPr>
        <p:spPr>
          <a:xfrm>
            <a:off x="444637" y="206977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DD265-A1CC-D06C-0EB4-A071C2BF68BF}"/>
              </a:ext>
            </a:extLst>
          </p:cNvPr>
          <p:cNvCxnSpPr>
            <a:cxnSpLocks/>
          </p:cNvCxnSpPr>
          <p:nvPr/>
        </p:nvCxnSpPr>
        <p:spPr>
          <a:xfrm>
            <a:off x="1009635" y="3486213"/>
            <a:ext cx="338118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720BBA9-B6F4-8B0D-28DC-64E6AAADDB9B}"/>
              </a:ext>
            </a:extLst>
          </p:cNvPr>
          <p:cNvSpPr txBox="1"/>
          <p:nvPr/>
        </p:nvSpPr>
        <p:spPr>
          <a:xfrm>
            <a:off x="3226326" y="349147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5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E6C718-C5FD-47A0-DEE8-DECCB58E80CD}"/>
              </a:ext>
            </a:extLst>
          </p:cNvPr>
          <p:cNvSpPr txBox="1"/>
          <p:nvPr/>
        </p:nvSpPr>
        <p:spPr>
          <a:xfrm>
            <a:off x="2717506" y="349605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4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A32562-20EC-A0DA-D510-0C03363C5A63}"/>
              </a:ext>
            </a:extLst>
          </p:cNvPr>
          <p:cNvSpPr txBox="1"/>
          <p:nvPr/>
        </p:nvSpPr>
        <p:spPr>
          <a:xfrm>
            <a:off x="5364012" y="1381902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5 băng 15, viết 5 nhớ 1.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9F0CB-3466-0813-1712-8E96FBE8DBBD}"/>
              </a:ext>
            </a:extLst>
          </p:cNvPr>
          <p:cNvSpPr txBox="1"/>
          <p:nvPr/>
        </p:nvSpPr>
        <p:spPr>
          <a:xfrm>
            <a:off x="5364012" y="2100555"/>
            <a:ext cx="6090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3,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4,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4.</a:t>
            </a:r>
            <a:endParaRPr lang="nl-NL" sz="3200" b="1" kern="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8B2F72-FB98-C3B9-422F-D075B8D39090}"/>
              </a:ext>
            </a:extLst>
          </p:cNvPr>
          <p:cNvSpPr/>
          <p:nvPr/>
        </p:nvSpPr>
        <p:spPr>
          <a:xfrm>
            <a:off x="5013405" y="1720039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610C072-5418-E311-DD4A-EA39437A6039}"/>
              </a:ext>
            </a:extLst>
          </p:cNvPr>
          <p:cNvSpPr/>
          <p:nvPr/>
        </p:nvSpPr>
        <p:spPr>
          <a:xfrm>
            <a:off x="5013406" y="2396234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94575F-EB9D-DB71-8271-7A8221530177}"/>
              </a:ext>
            </a:extLst>
          </p:cNvPr>
          <p:cNvGrpSpPr/>
          <p:nvPr/>
        </p:nvGrpSpPr>
        <p:grpSpPr>
          <a:xfrm>
            <a:off x="2717506" y="5565645"/>
            <a:ext cx="6950027" cy="923330"/>
            <a:chOff x="5960317" y="3592285"/>
            <a:chExt cx="6950027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52DD82E-2638-1388-AF20-502E9B04341D}"/>
                </a:ext>
              </a:extLst>
            </p:cNvPr>
            <p:cNvSpPr/>
            <p:nvPr/>
          </p:nvSpPr>
          <p:spPr>
            <a:xfrm>
              <a:off x="5960317" y="3592285"/>
              <a:ext cx="6950027" cy="92083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E9494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ACCA22-856D-C7FD-8024-2B36CC4BF0A5}"/>
                </a:ext>
              </a:extLst>
            </p:cNvPr>
            <p:cNvSpPr txBox="1"/>
            <p:nvPr/>
          </p:nvSpPr>
          <p:spPr>
            <a:xfrm>
              <a:off x="6352130" y="3592285"/>
              <a:ext cx="41502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12 415 </a:t>
              </a: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 3</a:t>
              </a: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7C8508-C758-4AFE-1062-140A257ADAF7}"/>
              </a:ext>
            </a:extLst>
          </p:cNvPr>
          <p:cNvSpPr txBox="1"/>
          <p:nvPr/>
        </p:nvSpPr>
        <p:spPr>
          <a:xfrm>
            <a:off x="7259593" y="5563152"/>
            <a:ext cx="2730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54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37 245</a:t>
            </a:r>
            <a:endParaRPr lang="en-US" sz="54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1C89C26-7E9E-35F9-38DE-F817FD2C4167}"/>
              </a:ext>
            </a:extLst>
          </p:cNvPr>
          <p:cNvSpPr txBox="1"/>
          <p:nvPr/>
        </p:nvSpPr>
        <p:spPr>
          <a:xfrm>
            <a:off x="2183483" y="3532881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2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561DDB4-4864-B1F0-39A8-B40FDCD6A074}"/>
              </a:ext>
            </a:extLst>
          </p:cNvPr>
          <p:cNvSpPr txBox="1"/>
          <p:nvPr/>
        </p:nvSpPr>
        <p:spPr>
          <a:xfrm>
            <a:off x="1495279" y="3538078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75066FB-8D14-D5A1-3E55-93700E8EA4E0}"/>
              </a:ext>
            </a:extLst>
          </p:cNvPr>
          <p:cNvSpPr txBox="1"/>
          <p:nvPr/>
        </p:nvSpPr>
        <p:spPr>
          <a:xfrm>
            <a:off x="973858" y="3546163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5BAB9CE-D2A8-9C8D-EFF0-91EC763F658E}"/>
              </a:ext>
            </a:extLst>
          </p:cNvPr>
          <p:cNvSpPr txBox="1"/>
          <p:nvPr/>
        </p:nvSpPr>
        <p:spPr>
          <a:xfrm>
            <a:off x="5301532" y="3119845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4 bằng 12, viết 2 nhớ 1.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4450405-2883-D221-8D68-2841AB62BE0E}"/>
              </a:ext>
            </a:extLst>
          </p:cNvPr>
          <p:cNvSpPr txBox="1"/>
          <p:nvPr/>
        </p:nvSpPr>
        <p:spPr>
          <a:xfrm>
            <a:off x="5301532" y="3838498"/>
            <a:ext cx="61525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2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6,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7.</a:t>
            </a:r>
            <a:endParaRPr lang="nl-NL" sz="3200" b="1" kern="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2414DF0-E992-0139-A5DE-3B478240B251}"/>
              </a:ext>
            </a:extLst>
          </p:cNvPr>
          <p:cNvSpPr/>
          <p:nvPr/>
        </p:nvSpPr>
        <p:spPr>
          <a:xfrm>
            <a:off x="5005524" y="3376958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117C4AE-A477-BD15-9AFC-5D6998B9F546}"/>
              </a:ext>
            </a:extLst>
          </p:cNvPr>
          <p:cNvSpPr/>
          <p:nvPr/>
        </p:nvSpPr>
        <p:spPr>
          <a:xfrm>
            <a:off x="4950926" y="4134177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518C38E-522A-5D01-7B20-26EF0F6C43FD}"/>
              </a:ext>
            </a:extLst>
          </p:cNvPr>
          <p:cNvSpPr txBox="1"/>
          <p:nvPr/>
        </p:nvSpPr>
        <p:spPr>
          <a:xfrm>
            <a:off x="5262510" y="4878391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1 bằng 3, viết 3.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F6D1F43-F83D-F86B-9C03-A944E70087EF}"/>
              </a:ext>
            </a:extLst>
          </p:cNvPr>
          <p:cNvSpPr/>
          <p:nvPr/>
        </p:nvSpPr>
        <p:spPr>
          <a:xfrm>
            <a:off x="4966502" y="5135504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5492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 animBg="1"/>
      <p:bldP spid="33" grpId="0" animBg="1"/>
      <p:bldP spid="51" grpId="0"/>
      <p:bldP spid="98" grpId="0"/>
      <p:bldP spid="99" grpId="0"/>
      <p:bldP spid="100" grpId="0"/>
      <p:bldP spid="102" grpId="0"/>
      <p:bldP spid="103" grpId="0"/>
      <p:bldP spid="104" grpId="0" animBg="1"/>
      <p:bldP spid="105" grpId="0" animBg="1"/>
      <p:bldP spid="106" grpId="0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C9CFF5C-9B54-8E9E-2005-812B08E95579}"/>
              </a:ext>
            </a:extLst>
          </p:cNvPr>
          <p:cNvGrpSpPr/>
          <p:nvPr/>
        </p:nvGrpSpPr>
        <p:grpSpPr>
          <a:xfrm>
            <a:off x="0" y="259140"/>
            <a:ext cx="4148929" cy="1268097"/>
            <a:chOff x="34923" y="122725"/>
            <a:chExt cx="4148929" cy="1268097"/>
          </a:xfrm>
        </p:grpSpPr>
        <p:pic>
          <p:nvPicPr>
            <p:cNvPr id="62" name="图片 20">
              <a:extLst>
                <a:ext uri="{FF2B5EF4-FFF2-40B4-BE49-F238E27FC236}">
                  <a16:creationId xmlns:a16="http://schemas.microsoft.com/office/drawing/2014/main" id="{AA77A599-C4AF-4163-BA66-61AE7C66B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85" b="36158"/>
            <a:stretch/>
          </p:blipFill>
          <p:spPr>
            <a:xfrm>
              <a:off x="34923" y="122725"/>
              <a:ext cx="4148929" cy="1268097"/>
            </a:xfrm>
            <a:prstGeom prst="rect">
              <a:avLst/>
            </a:prstGeom>
          </p:spPr>
        </p:pic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1158886" y="434663"/>
              <a:ext cx="219135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64153" y="1390823"/>
            <a:ext cx="10041796" cy="3754863"/>
            <a:chOff x="2361833" y="4840830"/>
            <a:chExt cx="8837098" cy="1540248"/>
          </a:xfrm>
        </p:grpSpPr>
        <p:sp>
          <p:nvSpPr>
            <p:cNvPr id="64" name="Google Shape;500;p39">
              <a:extLst>
                <a:ext uri="{FF2B5EF4-FFF2-40B4-BE49-F238E27FC236}">
                  <a16:creationId xmlns:a16="http://schemas.microsoft.com/office/drawing/2014/main" id="{C0877591-8612-4C8E-BA13-E1791EC0F1E2}"/>
                </a:ext>
              </a:extLst>
            </p:cNvPr>
            <p:cNvSpPr/>
            <p:nvPr/>
          </p:nvSpPr>
          <p:spPr>
            <a:xfrm>
              <a:off x="2581774" y="4968787"/>
              <a:ext cx="8617157" cy="1412291"/>
            </a:xfrm>
            <a:prstGeom prst="rect">
              <a:avLst/>
            </a:prstGeom>
            <a:solidFill>
              <a:srgbClr val="7DD3F3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5" name="Google Shape;501;p39">
              <a:extLst>
                <a:ext uri="{FF2B5EF4-FFF2-40B4-BE49-F238E27FC236}">
                  <a16:creationId xmlns:a16="http://schemas.microsoft.com/office/drawing/2014/main" id="{811C0D3F-F682-4D56-B95D-9DA5EA6165CC}"/>
                </a:ext>
              </a:extLst>
            </p:cNvPr>
            <p:cNvSpPr/>
            <p:nvPr/>
          </p:nvSpPr>
          <p:spPr>
            <a:xfrm>
              <a:off x="2361833" y="4840830"/>
              <a:ext cx="8617157" cy="1412291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495D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37" name="Text Box 4"/>
            <p:cNvSpPr txBox="1">
              <a:spLocks noChangeArrowheads="1"/>
            </p:cNvSpPr>
            <p:nvPr/>
          </p:nvSpPr>
          <p:spPr bwMode="auto">
            <a:xfrm>
              <a:off x="2786645" y="4896787"/>
              <a:ext cx="7767531" cy="130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  Khi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h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5034" y="4248618"/>
            <a:ext cx="1759187" cy="26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705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36288" y="-880913"/>
            <a:ext cx="6854624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1"/>
          <a:stretch/>
        </p:blipFill>
        <p:spPr>
          <a:xfrm>
            <a:off x="-113991" y="791570"/>
            <a:ext cx="14775793" cy="606643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A83C3E7-10ED-41F4-A505-73D7808A3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8613" r="15901" b="13640"/>
          <a:stretch/>
        </p:blipFill>
        <p:spPr>
          <a:xfrm rot="379354">
            <a:off x="9386047" y="4010028"/>
            <a:ext cx="2549059" cy="27158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486402">
            <a:off x="10512344" y="4913071"/>
            <a:ext cx="1066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0CA1A-F15C-5949-F855-185D5AFE7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455" y="562798"/>
            <a:ext cx="8443692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32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2836968" y="31043"/>
            <a:ext cx="6854624" cy="6858000"/>
          </a:xfrm>
          <a:prstGeom prst="rect">
            <a:avLst/>
          </a:prstGeom>
        </p:spPr>
      </p:pic>
      <p:pic>
        <p:nvPicPr>
          <p:cNvPr id="9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2" t="17897" b="16601"/>
          <a:stretch/>
        </p:blipFill>
        <p:spPr>
          <a:xfrm>
            <a:off x="-7000" y="4327957"/>
            <a:ext cx="2633699" cy="259321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461193" y="-115400"/>
            <a:ext cx="3782328" cy="1689594"/>
            <a:chOff x="1931687" y="-114511"/>
            <a:chExt cx="3782328" cy="1689594"/>
          </a:xfrm>
        </p:grpSpPr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3394283" y="34845"/>
              <a:ext cx="231973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6000" b="1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1931687" y="-114511"/>
              <a:ext cx="1989646" cy="1689594"/>
              <a:chOff x="-1098685" y="1663343"/>
              <a:chExt cx="1989646" cy="1689594"/>
            </a:xfrm>
          </p:grpSpPr>
          <p:pic>
            <p:nvPicPr>
              <p:cNvPr id="59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98685" y="1663343"/>
                <a:ext cx="1989646" cy="1689594"/>
              </a:xfrm>
              <a:prstGeom prst="rect">
                <a:avLst/>
              </a:prstGeom>
            </p:spPr>
          </p:pic>
          <p:sp>
            <p:nvSpPr>
              <p:cNvPr id="97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-427790" y="1663343"/>
                <a:ext cx="4363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  <a:cs typeface="+mn-ea"/>
                    <a:sym typeface="+mn-lt"/>
                  </a:rPr>
                  <a:t>1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8" name="图片 33" descr="千库网_变化的流星花火_元素编号11187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6761" y="7329141"/>
            <a:ext cx="2378075" cy="2378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6A82A-537E-0EA3-FAD0-E4F3820F182F}"/>
              </a:ext>
            </a:extLst>
          </p:cNvPr>
          <p:cNvSpPr txBox="1"/>
          <p:nvPr/>
        </p:nvSpPr>
        <p:spPr>
          <a:xfrm>
            <a:off x="1548491" y="1610998"/>
            <a:ext cx="33715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47 253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B3870-8875-FD36-CEB1-A9B30B563C38}"/>
              </a:ext>
            </a:extLst>
          </p:cNvPr>
          <p:cNvSpPr txBox="1"/>
          <p:nvPr/>
        </p:nvSpPr>
        <p:spPr>
          <a:xfrm>
            <a:off x="3813417" y="279978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3C092-E3F8-F107-719C-B173D85D410D}"/>
              </a:ext>
            </a:extLst>
          </p:cNvPr>
          <p:cNvSpPr txBox="1"/>
          <p:nvPr/>
        </p:nvSpPr>
        <p:spPr>
          <a:xfrm>
            <a:off x="1777819" y="2470470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D9E1BC-DFA7-3D4E-8BF1-EF5890035C65}"/>
              </a:ext>
            </a:extLst>
          </p:cNvPr>
          <p:cNvCxnSpPr>
            <a:cxnSpLocks/>
          </p:cNvCxnSpPr>
          <p:nvPr/>
        </p:nvCxnSpPr>
        <p:spPr>
          <a:xfrm>
            <a:off x="1955404" y="3861411"/>
            <a:ext cx="258847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5B49D6-FFD5-3561-7A18-24AA3F5DFCD6}"/>
              </a:ext>
            </a:extLst>
          </p:cNvPr>
          <p:cNvSpPr txBox="1"/>
          <p:nvPr/>
        </p:nvSpPr>
        <p:spPr>
          <a:xfrm>
            <a:off x="962899" y="3920403"/>
            <a:ext cx="46494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94 506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598EB-443F-18B9-FFD1-EA3303E40BFB}"/>
              </a:ext>
            </a:extLst>
          </p:cNvPr>
          <p:cNvSpPr txBox="1"/>
          <p:nvPr/>
        </p:nvSpPr>
        <p:spPr>
          <a:xfrm>
            <a:off x="5141655" y="1661564"/>
            <a:ext cx="3264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18 142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F19C2-A0A0-FABB-4B41-8DC6FA5A677B}"/>
              </a:ext>
            </a:extLst>
          </p:cNvPr>
          <p:cNvSpPr txBox="1"/>
          <p:nvPr/>
        </p:nvSpPr>
        <p:spPr>
          <a:xfrm>
            <a:off x="7333149" y="284463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4DD7-418E-006B-1B91-EC35500F29AD}"/>
              </a:ext>
            </a:extLst>
          </p:cNvPr>
          <p:cNvSpPr txBox="1"/>
          <p:nvPr/>
        </p:nvSpPr>
        <p:spPr>
          <a:xfrm>
            <a:off x="5235950" y="245457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E437E0-89F3-72DA-B113-4B07ABF58D89}"/>
              </a:ext>
            </a:extLst>
          </p:cNvPr>
          <p:cNvCxnSpPr>
            <a:cxnSpLocks/>
          </p:cNvCxnSpPr>
          <p:nvPr/>
        </p:nvCxnSpPr>
        <p:spPr>
          <a:xfrm>
            <a:off x="5452371" y="3920403"/>
            <a:ext cx="26453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D52A55-8046-174F-8C3D-11AE3846AECA}"/>
              </a:ext>
            </a:extLst>
          </p:cNvPr>
          <p:cNvSpPr txBox="1"/>
          <p:nvPr/>
        </p:nvSpPr>
        <p:spPr>
          <a:xfrm>
            <a:off x="5349115" y="4028245"/>
            <a:ext cx="31867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72 568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BEAE5-E1E7-6AF2-BDD4-2FFF07BCCD29}"/>
              </a:ext>
            </a:extLst>
          </p:cNvPr>
          <p:cNvSpPr txBox="1"/>
          <p:nvPr/>
        </p:nvSpPr>
        <p:spPr>
          <a:xfrm>
            <a:off x="8971460" y="1683690"/>
            <a:ext cx="3264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15 160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D102DA-0297-8607-F067-67F1B486A436}"/>
              </a:ext>
            </a:extLst>
          </p:cNvPr>
          <p:cNvSpPr txBox="1"/>
          <p:nvPr/>
        </p:nvSpPr>
        <p:spPr>
          <a:xfrm>
            <a:off x="11179160" y="279364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F6B76-82EE-5E1C-5611-0F143B75AB71}"/>
              </a:ext>
            </a:extLst>
          </p:cNvPr>
          <p:cNvSpPr txBox="1"/>
          <p:nvPr/>
        </p:nvSpPr>
        <p:spPr>
          <a:xfrm>
            <a:off x="8841918" y="237319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E85EF3-6452-CDE3-AE6F-9E1A59824D23}"/>
              </a:ext>
            </a:extLst>
          </p:cNvPr>
          <p:cNvCxnSpPr>
            <a:cxnSpLocks/>
          </p:cNvCxnSpPr>
          <p:nvPr/>
        </p:nvCxnSpPr>
        <p:spPr>
          <a:xfrm>
            <a:off x="9013141" y="3965243"/>
            <a:ext cx="31292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AE4126-C7FC-5D71-35C3-E0CAD0EB5CE8}"/>
              </a:ext>
            </a:extLst>
          </p:cNvPr>
          <p:cNvSpPr txBox="1"/>
          <p:nvPr/>
        </p:nvSpPr>
        <p:spPr>
          <a:xfrm>
            <a:off x="9013141" y="4094407"/>
            <a:ext cx="31292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75 800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976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0" grpId="0"/>
      <p:bldP spid="11" grpId="0"/>
      <p:bldP spid="13" grpId="0"/>
      <p:bldP spid="18" grpId="0"/>
      <p:bldP spid="21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33" descr="千库网_变化的流星花火_元素编号111873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80" y="4364342"/>
            <a:ext cx="2378075" cy="23780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95F104-C9F9-1092-7A91-2C3AC95F3153}"/>
              </a:ext>
            </a:extLst>
          </p:cNvPr>
          <p:cNvGrpSpPr/>
          <p:nvPr/>
        </p:nvGrpSpPr>
        <p:grpSpPr>
          <a:xfrm>
            <a:off x="384993" y="189400"/>
            <a:ext cx="8168457" cy="1689594"/>
            <a:chOff x="1931687" y="-114511"/>
            <a:chExt cx="8168457" cy="1689594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664D0B5D-39CA-B797-7F54-6192CEE98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4282" y="34845"/>
              <a:ext cx="67058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Đặt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组合 23">
              <a:extLst>
                <a:ext uri="{FF2B5EF4-FFF2-40B4-BE49-F238E27FC236}">
                  <a16:creationId xmlns:a16="http://schemas.microsoft.com/office/drawing/2014/main" id="{A28D5386-21AE-A459-9604-ADDC19F8AABE}"/>
                </a:ext>
              </a:extLst>
            </p:cNvPr>
            <p:cNvGrpSpPr/>
            <p:nvPr/>
          </p:nvGrpSpPr>
          <p:grpSpPr>
            <a:xfrm>
              <a:off x="1931687" y="-114511"/>
              <a:ext cx="1989646" cy="1689594"/>
              <a:chOff x="-1098685" y="1663343"/>
              <a:chExt cx="1989646" cy="1689594"/>
            </a:xfrm>
          </p:grpSpPr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4AF92BD7-2574-AAA9-056C-9C08611D0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98685" y="1663343"/>
                <a:ext cx="1989646" cy="1689594"/>
              </a:xfrm>
              <a:prstGeom prst="rect">
                <a:avLst/>
              </a:prstGeom>
            </p:spPr>
          </p:pic>
          <p:sp>
            <p:nvSpPr>
              <p:cNvPr id="17" name="文本框 22">
                <a:extLst>
                  <a:ext uri="{FF2B5EF4-FFF2-40B4-BE49-F238E27FC236}">
                    <a16:creationId xmlns:a16="http://schemas.microsoft.com/office/drawing/2014/main" id="{5C480A9C-8D5C-8AC0-35CB-D950A3A62081}"/>
                  </a:ext>
                </a:extLst>
              </p:cNvPr>
              <p:cNvSpPr txBox="1"/>
              <p:nvPr/>
            </p:nvSpPr>
            <p:spPr>
              <a:xfrm>
                <a:off x="-427790" y="1663343"/>
                <a:ext cx="4363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  <a:cs typeface="+mn-ea"/>
                    <a:sym typeface="+mn-lt"/>
                  </a:rPr>
                  <a:t>2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A3A8246-6B9C-45F6-83AD-9F4BBC7B174D}"/>
              </a:ext>
            </a:extLst>
          </p:cNvPr>
          <p:cNvGrpSpPr/>
          <p:nvPr/>
        </p:nvGrpSpPr>
        <p:grpSpPr>
          <a:xfrm>
            <a:off x="1847588" y="1769779"/>
            <a:ext cx="4519728" cy="1015663"/>
            <a:chOff x="1847588" y="1769779"/>
            <a:chExt cx="4519728" cy="101566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5E9B676-04FA-79B5-A8F8-3566ADC0F39A}"/>
                </a:ext>
              </a:extLst>
            </p:cNvPr>
            <p:cNvSpPr/>
            <p:nvPr/>
          </p:nvSpPr>
          <p:spPr>
            <a:xfrm>
              <a:off x="1890431" y="1841130"/>
              <a:ext cx="4381762" cy="906448"/>
            </a:xfrm>
            <a:prstGeom prst="roundRect">
              <a:avLst/>
            </a:prstGeom>
            <a:solidFill>
              <a:srgbClr val="F8B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E3FFBCAB-737B-887B-EB59-8CC7E9C8F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588" y="1769779"/>
              <a:ext cx="45197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31 504 </a:t>
              </a:r>
              <a:r>
                <a:rPr lang="nl-NL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</a:t>
              </a:r>
              <a:r>
                <a:rPr 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3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5CAC270-A2B1-3EC8-E4B1-059E4B604BE0}"/>
              </a:ext>
            </a:extLst>
          </p:cNvPr>
          <p:cNvSpPr txBox="1"/>
          <p:nvPr/>
        </p:nvSpPr>
        <p:spPr>
          <a:xfrm>
            <a:off x="2239624" y="2854047"/>
            <a:ext cx="351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31 504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D718F0-1803-A1D4-E6B2-C1AF52D04AF0}"/>
              </a:ext>
            </a:extLst>
          </p:cNvPr>
          <p:cNvSpPr txBox="1"/>
          <p:nvPr/>
        </p:nvSpPr>
        <p:spPr>
          <a:xfrm>
            <a:off x="4591330" y="381034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88E848-159E-FD2B-7345-B40C9FD5FCE0}"/>
              </a:ext>
            </a:extLst>
          </p:cNvPr>
          <p:cNvSpPr txBox="1"/>
          <p:nvPr/>
        </p:nvSpPr>
        <p:spPr>
          <a:xfrm>
            <a:off x="1809641" y="351959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76F260F-81E8-0340-823D-D3BA23F4ABFA}"/>
              </a:ext>
            </a:extLst>
          </p:cNvPr>
          <p:cNvCxnSpPr>
            <a:cxnSpLocks/>
          </p:cNvCxnSpPr>
          <p:nvPr/>
        </p:nvCxnSpPr>
        <p:spPr>
          <a:xfrm>
            <a:off x="2374639" y="4936028"/>
            <a:ext cx="338118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8129D7B-A985-1905-0010-DAD0F50EE615}"/>
              </a:ext>
            </a:extLst>
          </p:cNvPr>
          <p:cNvSpPr txBox="1"/>
          <p:nvPr/>
        </p:nvSpPr>
        <p:spPr>
          <a:xfrm>
            <a:off x="2076266" y="4918340"/>
            <a:ext cx="38429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94 512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3F6BF7-DD2C-9EDC-8F27-AF6D5B871218}"/>
              </a:ext>
            </a:extLst>
          </p:cNvPr>
          <p:cNvGrpSpPr/>
          <p:nvPr/>
        </p:nvGrpSpPr>
        <p:grpSpPr>
          <a:xfrm>
            <a:off x="7325734" y="1752090"/>
            <a:ext cx="4604416" cy="1015663"/>
            <a:chOff x="7249540" y="1769779"/>
            <a:chExt cx="4604416" cy="101566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89D1A9C-646C-C0B8-B12F-A8BA232965D6}"/>
                </a:ext>
              </a:extLst>
            </p:cNvPr>
            <p:cNvSpPr/>
            <p:nvPr/>
          </p:nvSpPr>
          <p:spPr>
            <a:xfrm>
              <a:off x="7249540" y="1878994"/>
              <a:ext cx="4381762" cy="906448"/>
            </a:xfrm>
            <a:prstGeom prst="roundRect">
              <a:avLst/>
            </a:prstGeom>
            <a:solidFill>
              <a:srgbClr val="F8B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 Box 4">
              <a:extLst>
                <a:ext uri="{FF2B5EF4-FFF2-40B4-BE49-F238E27FC236}">
                  <a16:creationId xmlns:a16="http://schemas.microsoft.com/office/drawing/2014/main" id="{18D0DFC9-058F-459B-2F1C-48F45C85F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4228" y="1769779"/>
              <a:ext cx="45197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23 162 </a:t>
              </a:r>
              <a:r>
                <a:rPr lang="nl-NL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</a:t>
              </a:r>
              <a:r>
                <a:rPr 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4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C36BA36-CB4D-EC0E-3C20-87C0B3CE5DDA}"/>
              </a:ext>
            </a:extLst>
          </p:cNvPr>
          <p:cNvSpPr txBox="1"/>
          <p:nvPr/>
        </p:nvSpPr>
        <p:spPr>
          <a:xfrm>
            <a:off x="7850995" y="2785441"/>
            <a:ext cx="34149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23 162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133C6D-558D-0308-50A7-60A66CE7C0CE}"/>
              </a:ext>
            </a:extLst>
          </p:cNvPr>
          <p:cNvSpPr txBox="1"/>
          <p:nvPr/>
        </p:nvSpPr>
        <p:spPr>
          <a:xfrm>
            <a:off x="10202701" y="3741738"/>
            <a:ext cx="895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4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114BB7-0571-7B1C-DA35-9C7CA764731E}"/>
              </a:ext>
            </a:extLst>
          </p:cNvPr>
          <p:cNvSpPr txBox="1"/>
          <p:nvPr/>
        </p:nvSpPr>
        <p:spPr>
          <a:xfrm>
            <a:off x="7421012" y="3450986"/>
            <a:ext cx="895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8DABEDA-E2CF-9CD4-7067-414BBF0EF320}"/>
              </a:ext>
            </a:extLst>
          </p:cNvPr>
          <p:cNvCxnSpPr>
            <a:cxnSpLocks/>
          </p:cNvCxnSpPr>
          <p:nvPr/>
        </p:nvCxnSpPr>
        <p:spPr>
          <a:xfrm>
            <a:off x="7986010" y="4867422"/>
            <a:ext cx="328386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F2F2552-9A8C-C096-F83A-C3E61BA893BC}"/>
              </a:ext>
            </a:extLst>
          </p:cNvPr>
          <p:cNvSpPr txBox="1"/>
          <p:nvPr/>
        </p:nvSpPr>
        <p:spPr>
          <a:xfrm>
            <a:off x="7687637" y="4849734"/>
            <a:ext cx="3732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92 648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0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66" grpId="0"/>
      <p:bldP spid="68" grpId="0"/>
      <p:bldP spid="74" grpId="0"/>
      <p:bldP spid="75" grpId="0"/>
      <p:bldP spid="76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pic>
        <p:nvPicPr>
          <p:cNvPr id="74" name="图片 18">
            <a:extLst>
              <a:ext uri="{FF2B5EF4-FFF2-40B4-BE49-F238E27FC236}">
                <a16:creationId xmlns:a16="http://schemas.microsoft.com/office/drawing/2014/main" id="{1DB391E8-6A38-4558-A620-9326D5B7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 b="18111"/>
          <a:stretch/>
        </p:blipFill>
        <p:spPr>
          <a:xfrm>
            <a:off x="-247150" y="4066487"/>
            <a:ext cx="4476134" cy="2965745"/>
          </a:xfrm>
          <a:prstGeom prst="rect">
            <a:avLst/>
          </a:prstGeom>
        </p:spPr>
      </p:pic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49" y="4777543"/>
            <a:ext cx="2378075" cy="2378075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BDA41-B2B8-11D9-60BF-E41ACC62F0B8}"/>
              </a:ext>
            </a:extLst>
          </p:cNvPr>
          <p:cNvGrpSpPr/>
          <p:nvPr/>
        </p:nvGrpSpPr>
        <p:grpSpPr>
          <a:xfrm>
            <a:off x="384993" y="189400"/>
            <a:ext cx="1989646" cy="1689594"/>
            <a:chOff x="-1098685" y="1663343"/>
            <a:chExt cx="1989646" cy="1689594"/>
          </a:xfrm>
        </p:grpSpPr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5F989530-8CCB-9F6B-EEE0-86E6AB7F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8685" y="1663343"/>
              <a:ext cx="1989646" cy="1689594"/>
            </a:xfrm>
            <a:prstGeom prst="rect">
              <a:avLst/>
            </a:prstGeom>
          </p:spPr>
        </p:pic>
        <p:sp>
          <p:nvSpPr>
            <p:cNvPr id="10" name="文本框 22">
              <a:extLst>
                <a:ext uri="{FF2B5EF4-FFF2-40B4-BE49-F238E27FC236}">
                  <a16:creationId xmlns:a16="http://schemas.microsoft.com/office/drawing/2014/main" id="{3D4DE340-9AE0-A707-880F-4ECD3CAC21C9}"/>
                </a:ext>
              </a:extLst>
            </p:cNvPr>
            <p:cNvSpPr txBox="1"/>
            <p:nvPr/>
          </p:nvSpPr>
          <p:spPr>
            <a:xfrm>
              <a:off x="-427790" y="1663343"/>
              <a:ext cx="4363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5E2E3B5-73C7-9674-FEFB-203321AC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159027"/>
            <a:ext cx="983840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Mỗi lần người ta chuyển 15 250 kg thóc vào kho. Hỏi sau 3 lần chuyển như vậy, người ta chuyển được bao nhiêu ki-lô-gam thóc vào kho?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5A7BDBC-E30B-4D93-9050-21C8BFE3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487" y="2769483"/>
            <a:ext cx="3016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altLang="vi-VN" sz="4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tắt</a:t>
            </a:r>
            <a:endParaRPr kumimoji="0" lang="vi-VN" altLang="vi-VN" sz="4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1633420-A1DB-5AED-D2D6-86D20A13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890" y="3518563"/>
            <a:ext cx="8245760" cy="199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: 15 250 kg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thóc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44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:      </a:t>
            </a:r>
            <a:r>
              <a:rPr lang="en-US" altLang="vi-VN" sz="4400" b="1" dirty="0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.....     kg </a:t>
            </a:r>
            <a:r>
              <a:rPr lang="en-US" altLang="vi-VN" sz="4400" b="1" dirty="0" err="1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thóc</a:t>
            </a:r>
            <a:r>
              <a:rPr lang="en-US" altLang="vi-VN" sz="4400" b="1" dirty="0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06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363</Words>
  <Application>Microsoft Office PowerPoint</Application>
  <PresentationFormat>Widescreen</PresentationFormat>
  <Paragraphs>67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Cambria</vt:lpstr>
      <vt:lpstr>Calibri Light</vt:lpstr>
      <vt:lpstr>SVN-Ready</vt:lpstr>
      <vt:lpstr>SVN-Newton</vt:lpstr>
      <vt:lpstr>Arial</vt:lpstr>
      <vt:lpstr>#9Slide07 HoneyCream</vt:lpstr>
      <vt:lpstr>Times New Roman</vt:lpstr>
      <vt:lpstr>Calibri</vt:lpstr>
      <vt:lpstr>UTM Avo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ong si</cp:lastModifiedBy>
  <cp:revision>21</cp:revision>
  <dcterms:created xsi:type="dcterms:W3CDTF">2023-03-01T15:20:23Z</dcterms:created>
  <dcterms:modified xsi:type="dcterms:W3CDTF">2025-04-11T15:30:18Z</dcterms:modified>
</cp:coreProperties>
</file>